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678" r:id="rId5"/>
    <p:sldMasterId id="2147483662" r:id="rId6"/>
    <p:sldMasterId id="2147483681" r:id="rId7"/>
  </p:sldMasterIdLst>
  <p:notesMasterIdLst>
    <p:notesMasterId r:id="rId58"/>
  </p:notesMasterIdLst>
  <p:handoutMasterIdLst>
    <p:handoutMasterId r:id="rId59"/>
  </p:handoutMasterIdLst>
  <p:sldIdLst>
    <p:sldId id="769" r:id="rId8"/>
    <p:sldId id="457" r:id="rId9"/>
    <p:sldId id="761" r:id="rId10"/>
    <p:sldId id="784" r:id="rId11"/>
    <p:sldId id="793" r:id="rId12"/>
    <p:sldId id="787" r:id="rId13"/>
    <p:sldId id="799" r:id="rId14"/>
    <p:sldId id="803" r:id="rId15"/>
    <p:sldId id="789" r:id="rId16"/>
    <p:sldId id="786" r:id="rId17"/>
    <p:sldId id="785" r:id="rId18"/>
    <p:sldId id="788" r:id="rId19"/>
    <p:sldId id="779" r:id="rId20"/>
    <p:sldId id="794" r:id="rId21"/>
    <p:sldId id="777" r:id="rId22"/>
    <p:sldId id="771" r:id="rId23"/>
    <p:sldId id="782" r:id="rId24"/>
    <p:sldId id="774" r:id="rId25"/>
    <p:sldId id="783" r:id="rId26"/>
    <p:sldId id="780" r:id="rId27"/>
    <p:sldId id="776" r:id="rId28"/>
    <p:sldId id="781" r:id="rId29"/>
    <p:sldId id="796" r:id="rId30"/>
    <p:sldId id="800" r:id="rId31"/>
    <p:sldId id="327" r:id="rId32"/>
    <p:sldId id="434" r:id="rId33"/>
    <p:sldId id="435" r:id="rId34"/>
    <p:sldId id="436" r:id="rId35"/>
    <p:sldId id="437" r:id="rId36"/>
    <p:sldId id="439" r:id="rId37"/>
    <p:sldId id="440" r:id="rId38"/>
    <p:sldId id="441" r:id="rId39"/>
    <p:sldId id="442" r:id="rId40"/>
    <p:sldId id="763" r:id="rId41"/>
    <p:sldId id="762" r:id="rId42"/>
    <p:sldId id="766" r:id="rId43"/>
    <p:sldId id="768" r:id="rId44"/>
    <p:sldId id="773" r:id="rId45"/>
    <p:sldId id="765" r:id="rId46"/>
    <p:sldId id="801" r:id="rId47"/>
    <p:sldId id="764" r:id="rId48"/>
    <p:sldId id="767" r:id="rId49"/>
    <p:sldId id="770" r:id="rId50"/>
    <p:sldId id="775" r:id="rId51"/>
    <p:sldId id="772" r:id="rId52"/>
    <p:sldId id="802" r:id="rId53"/>
    <p:sldId id="790" r:id="rId54"/>
    <p:sldId id="792" r:id="rId55"/>
    <p:sldId id="791" r:id="rId56"/>
    <p:sldId id="755" r:id="rId57"/>
  </p:sldIdLst>
  <p:sldSz cx="12192000" cy="6858000"/>
  <p:notesSz cx="6858000" cy="9144000"/>
  <p:custDataLst>
    <p:tags r:id="rId60"/>
  </p:custData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o Gentile" initials="NG" lastIdx="6" clrIdx="0">
    <p:extLst>
      <p:ext uri="{19B8F6BF-5375-455C-9EA6-DF929625EA0E}">
        <p15:presenceInfo xmlns:p15="http://schemas.microsoft.com/office/powerpoint/2012/main" userId="S::niko.gentile_ebd.lth.se#ext#@universitaniccolocusano899.onmicrosoft.com::3af808e2-cb2b-4ab1-9207-ea559a56e440" providerId="AD"/>
      </p:ext>
    </p:extLst>
  </p:cmAuthor>
  <p:cmAuthor id="2" name="Federica Giuliani" initials="FG" lastIdx="2" clrIdx="1">
    <p:extLst>
      <p:ext uri="{19B8F6BF-5375-455C-9EA6-DF929625EA0E}">
        <p15:presenceInfo xmlns:p15="http://schemas.microsoft.com/office/powerpoint/2012/main" userId="S::federicagiuliani@universitaniccolocusano899.onmicrosoft.com::de9c2e10-b4d1-4971-8700-025fc47f3d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62F"/>
    <a:srgbClr val="E9B91E"/>
    <a:srgbClr val="74B5E4"/>
    <a:srgbClr val="9DC4B5"/>
    <a:srgbClr val="FA8E2F"/>
    <a:srgbClr val="1B4E9F"/>
    <a:srgbClr val="1D3C61"/>
    <a:srgbClr val="18314F"/>
    <a:srgbClr val="384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llemlayou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llemlayout 2 - Marker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llemlayout 2 - Marker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llemlayout 2 - Markerin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0950" autoAdjust="0"/>
  </p:normalViewPr>
  <p:slideViewPr>
    <p:cSldViewPr snapToGrid="0">
      <p:cViewPr varScale="1">
        <p:scale>
          <a:sx n="75" d="100"/>
          <a:sy n="75" d="100"/>
        </p:scale>
        <p:origin x="1022" y="58"/>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p:scale>
          <a:sx n="1" d="2"/>
          <a:sy n="1" d="2"/>
        </p:scale>
        <p:origin x="270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7CA8526-56E2-4720-893C-769EC08F79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a:extLst>
              <a:ext uri="{FF2B5EF4-FFF2-40B4-BE49-F238E27FC236}">
                <a16:creationId xmlns:a16="http://schemas.microsoft.com/office/drawing/2014/main" id="{35056FAB-EF89-4CDA-A8A9-60B86DC9E5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0C47F0-819F-45F2-9C00-E9A62E41134F}" type="datetimeFigureOut">
              <a:rPr lang="en-GB" smtClean="0"/>
              <a:t>30/08/2023</a:t>
            </a:fld>
            <a:endParaRPr lang="en-GB"/>
          </a:p>
        </p:txBody>
      </p:sp>
      <p:sp>
        <p:nvSpPr>
          <p:cNvPr id="4" name="Segnaposto piè di pagina 3">
            <a:extLst>
              <a:ext uri="{FF2B5EF4-FFF2-40B4-BE49-F238E27FC236}">
                <a16:creationId xmlns:a16="http://schemas.microsoft.com/office/drawing/2014/main" id="{6B23F486-6581-43EF-95BE-0A544949F0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egnaposto numero diapositiva 4">
            <a:extLst>
              <a:ext uri="{FF2B5EF4-FFF2-40B4-BE49-F238E27FC236}">
                <a16:creationId xmlns:a16="http://schemas.microsoft.com/office/drawing/2014/main" id="{B610ECBA-6C18-4EE5-BD55-8A9745DCD6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11139-1090-44EA-BDE5-D7A460AD7A8C}" type="slidenum">
              <a:rPr lang="en-GB" smtClean="0"/>
              <a:t>‹nr.›</a:t>
            </a:fld>
            <a:endParaRPr lang="en-GB"/>
          </a:p>
        </p:txBody>
      </p:sp>
    </p:spTree>
    <p:extLst>
      <p:ext uri="{BB962C8B-B14F-4D97-AF65-F5344CB8AC3E}">
        <p14:creationId xmlns:p14="http://schemas.microsoft.com/office/powerpoint/2010/main" val="1284069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6B602-89E9-47F5-9EED-EAC71CF3FE74}" type="datetimeFigureOut">
              <a:rPr lang="en-GB" smtClean="0"/>
              <a:t>30/08/2023</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1CC43-F4CB-4FFC-B5D3-539D93E7845C}" type="slidenum">
              <a:rPr lang="en-GB" smtClean="0"/>
              <a:t>‹nr.›</a:t>
            </a:fld>
            <a:endParaRPr lang="en-GB"/>
          </a:p>
        </p:txBody>
      </p:sp>
    </p:spTree>
    <p:extLst>
      <p:ext uri="{BB962C8B-B14F-4D97-AF65-F5344CB8AC3E}">
        <p14:creationId xmlns:p14="http://schemas.microsoft.com/office/powerpoint/2010/main" val="49332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https://www.radiance-online.org/learning/tutorials/matrix-based-methods</a:t>
            </a:r>
          </a:p>
          <a:p>
            <a:r>
              <a:rPr lang="da-DK"/>
              <a:t>https://www.radiance-online.org/learning/tutorials</a:t>
            </a:r>
          </a:p>
          <a:p>
            <a:endParaRPr lang="da-DK" dirty="0"/>
          </a:p>
          <a:p>
            <a:endParaRPr lang="da-DK" dirty="0"/>
          </a:p>
        </p:txBody>
      </p:sp>
      <p:sp>
        <p:nvSpPr>
          <p:cNvPr id="4" name="Pladsholder til slidenummer 3"/>
          <p:cNvSpPr>
            <a:spLocks noGrp="1"/>
          </p:cNvSpPr>
          <p:nvPr>
            <p:ph type="sldNum" sz="quarter" idx="5"/>
          </p:nvPr>
        </p:nvSpPr>
        <p:spPr/>
        <p:txBody>
          <a:bodyPr/>
          <a:lstStyle/>
          <a:p>
            <a:fld id="{FA41CC43-F4CB-4FFC-B5D3-539D93E7845C}" type="slidenum">
              <a:rPr lang="en-GB" smtClean="0"/>
              <a:t>2</a:t>
            </a:fld>
            <a:endParaRPr lang="en-GB"/>
          </a:p>
        </p:txBody>
      </p:sp>
    </p:spTree>
    <p:extLst>
      <p:ext uri="{BB962C8B-B14F-4D97-AF65-F5344CB8AC3E}">
        <p14:creationId xmlns:p14="http://schemas.microsoft.com/office/powerpoint/2010/main" val="2806018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59E10BB-F074-4B97-AD97-D9EE5DE249AD}" type="slidenum">
              <a:rPr lang="sv-SE" smtClean="0"/>
              <a:t>25</a:t>
            </a:fld>
            <a:endParaRPr lang="sv-SE"/>
          </a:p>
        </p:txBody>
      </p:sp>
    </p:spTree>
    <p:extLst>
      <p:ext uri="{BB962C8B-B14F-4D97-AF65-F5344CB8AC3E}">
        <p14:creationId xmlns:p14="http://schemas.microsoft.com/office/powerpoint/2010/main" val="3976871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cs typeface="Calibri"/>
            </a:endParaRPr>
          </a:p>
        </p:txBody>
      </p:sp>
      <p:sp>
        <p:nvSpPr>
          <p:cNvPr id="4" name="Segnaposto numero diapositiva 3"/>
          <p:cNvSpPr>
            <a:spLocks noGrp="1"/>
          </p:cNvSpPr>
          <p:nvPr>
            <p:ph type="sldNum" sz="quarter" idx="5"/>
          </p:nvPr>
        </p:nvSpPr>
        <p:spPr/>
        <p:txBody>
          <a:bodyPr/>
          <a:lstStyle/>
          <a:p>
            <a:fld id="{FA41CC43-F4CB-4FFC-B5D3-539D93E7845C}" type="slidenum">
              <a:rPr lang="en-GB" smtClean="0"/>
              <a:t>50</a:t>
            </a:fld>
            <a:endParaRPr lang="en-GB"/>
          </a:p>
        </p:txBody>
      </p:sp>
    </p:spTree>
    <p:extLst>
      <p:ext uri="{BB962C8B-B14F-4D97-AF65-F5344CB8AC3E}">
        <p14:creationId xmlns:p14="http://schemas.microsoft.com/office/powerpoint/2010/main" val="347872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20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07BD1C17-775D-4405-BC7A-FD01B46E408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A5E3838-0A7A-424E-8282-F48DE732EA90}"/>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BFC23181-2535-42FE-86CC-D00F5552FBE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E3B7F9-8AAD-4C6D-8F14-095663E2F006}"/>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840FA84A-A8CF-4302-81CF-2F841BB97CE6}"/>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8" name="Segnaposto piè di pagina 7">
            <a:extLst>
              <a:ext uri="{FF2B5EF4-FFF2-40B4-BE49-F238E27FC236}">
                <a16:creationId xmlns:a16="http://schemas.microsoft.com/office/drawing/2014/main" id="{172627C3-76F4-4FBF-8EE1-0DE8A568FFC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egnaposto numero diapositiva 8">
            <a:extLst>
              <a:ext uri="{FF2B5EF4-FFF2-40B4-BE49-F238E27FC236}">
                <a16:creationId xmlns:a16="http://schemas.microsoft.com/office/drawing/2014/main" id="{E1EAF936-D964-4A8C-83E7-25681BA2BA07}"/>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12" name="Segnaposto contenuto 11">
            <a:extLst>
              <a:ext uri="{FF2B5EF4-FFF2-40B4-BE49-F238E27FC236}">
                <a16:creationId xmlns:a16="http://schemas.microsoft.com/office/drawing/2014/main" id="{5C90F3D1-5ED8-4DAC-AB95-290A0B65A96D}"/>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3" name="Segnaposto contenuto 13">
            <a:extLst>
              <a:ext uri="{FF2B5EF4-FFF2-40B4-BE49-F238E27FC236}">
                <a16:creationId xmlns:a16="http://schemas.microsoft.com/office/drawing/2014/main" id="{765E4DE9-D62A-4726-B9D1-3D8A10AAC6A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219150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F566788-1D3D-4106-825F-43DBD03FA5B6}"/>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4" name="Segnaposto piè di pagina 3">
            <a:extLst>
              <a:ext uri="{FF2B5EF4-FFF2-40B4-BE49-F238E27FC236}">
                <a16:creationId xmlns:a16="http://schemas.microsoft.com/office/drawing/2014/main" id="{D07DDCF5-0640-4B05-9800-B7A2212407A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egnaposto numero diapositiva 4">
            <a:extLst>
              <a:ext uri="{FF2B5EF4-FFF2-40B4-BE49-F238E27FC236}">
                <a16:creationId xmlns:a16="http://schemas.microsoft.com/office/drawing/2014/main" id="{646602D0-0444-4A7D-9EC5-87F90DDFE59D}"/>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8" name="Segnaposto contenuto 11">
            <a:extLst>
              <a:ext uri="{FF2B5EF4-FFF2-40B4-BE49-F238E27FC236}">
                <a16:creationId xmlns:a16="http://schemas.microsoft.com/office/drawing/2014/main" id="{F20C3968-65F6-4967-99A0-61AC96C1F1E7}"/>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9" name="Segnaposto contenuto 13">
            <a:extLst>
              <a:ext uri="{FF2B5EF4-FFF2-40B4-BE49-F238E27FC236}">
                <a16:creationId xmlns:a16="http://schemas.microsoft.com/office/drawing/2014/main" id="{9996EEC7-99A9-4F6F-B160-B81355A63BD3}"/>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2434643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a:xfrm>
            <a:off x="9238673" y="6356350"/>
            <a:ext cx="2743200" cy="365125"/>
          </a:xfrm>
        </p:spPr>
        <p:txBody>
          <a:bodyPr/>
          <a:lstStyle/>
          <a:p>
            <a:fld id="{97BC82C2-7428-4B36-B0F9-2B3B5BE72FF7}" type="slidenum">
              <a:rPr lang="en-GB" smtClean="0"/>
              <a:t>‹nr.›</a:t>
            </a:fld>
            <a:endParaRPr lang="en-GB"/>
          </a:p>
        </p:txBody>
      </p:sp>
      <p:sp>
        <p:nvSpPr>
          <p:cNvPr id="6" name="Segnaposto contenuto 11">
            <a:extLst>
              <a:ext uri="{FF2B5EF4-FFF2-40B4-BE49-F238E27FC236}">
                <a16:creationId xmlns:a16="http://schemas.microsoft.com/office/drawing/2014/main" id="{777A79FC-BD7D-4BD5-9720-9DF587AD6DD2}"/>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7" name="Segnaposto contenuto 13">
            <a:extLst>
              <a:ext uri="{FF2B5EF4-FFF2-40B4-BE49-F238E27FC236}">
                <a16:creationId xmlns:a16="http://schemas.microsoft.com/office/drawing/2014/main" id="{5C76E6C5-0500-4987-9195-341FF0DC693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576405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320F20A-8F28-4EAE-9074-B6891F63EA6E}"/>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3" name="Segnaposto piè di pagina 2">
            <a:extLst>
              <a:ext uri="{FF2B5EF4-FFF2-40B4-BE49-F238E27FC236}">
                <a16:creationId xmlns:a16="http://schemas.microsoft.com/office/drawing/2014/main" id="{DCF7545C-E83F-4F0A-A73E-7682F882E12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7" name="Segnaposto contenuto 11">
            <a:extLst>
              <a:ext uri="{FF2B5EF4-FFF2-40B4-BE49-F238E27FC236}">
                <a16:creationId xmlns:a16="http://schemas.microsoft.com/office/drawing/2014/main" id="{55E77E58-FBE0-447E-B19E-B4CA60D251A0}"/>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8" name="Segnaposto contenuto 13">
            <a:extLst>
              <a:ext uri="{FF2B5EF4-FFF2-40B4-BE49-F238E27FC236}">
                <a16:creationId xmlns:a16="http://schemas.microsoft.com/office/drawing/2014/main" id="{47AF1950-EE43-47D3-A87E-944C8A7D44EF}"/>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576405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127D4-6F46-4C13-89DA-78B698297D28}"/>
              </a:ext>
            </a:extLst>
          </p:cNvPr>
          <p:cNvSpPr>
            <a:spLocks noGrp="1"/>
          </p:cNvSpPr>
          <p:nvPr>
            <p:ph type="title" hasCustomPrompt="1"/>
          </p:nvPr>
        </p:nvSpPr>
        <p:spPr>
          <a:xfrm>
            <a:off x="839788" y="987426"/>
            <a:ext cx="3932237" cy="1069974"/>
          </a:xfrm>
          <a:prstGeom prst="rect">
            <a:avLst/>
          </a:prstGeom>
        </p:spPr>
        <p:txBody>
          <a:bodyPr anchor="b"/>
          <a:lstStyle>
            <a:lvl1pPr>
              <a:defRPr sz="3200"/>
            </a:lvl1pPr>
          </a:lstStyle>
          <a:p>
            <a:r>
              <a:rPr lang="it-IT" dirty="0"/>
              <a:t>Text</a:t>
            </a:r>
            <a:endParaRPr lang="en-GB" dirty="0"/>
          </a:p>
        </p:txBody>
      </p:sp>
      <p:sp>
        <p:nvSpPr>
          <p:cNvPr id="3" name="Segnaposto contenuto 2">
            <a:extLst>
              <a:ext uri="{FF2B5EF4-FFF2-40B4-BE49-F238E27FC236}">
                <a16:creationId xmlns:a16="http://schemas.microsoft.com/office/drawing/2014/main" id="{97F34D06-1692-4507-8A81-3BCD22FD2E2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134929AC-D542-4F76-B47F-61FA5EE611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656FD826-6CC7-4C91-9DF8-972C821F389E}"/>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6" name="Segnaposto piè di pagina 5">
            <a:extLst>
              <a:ext uri="{FF2B5EF4-FFF2-40B4-BE49-F238E27FC236}">
                <a16:creationId xmlns:a16="http://schemas.microsoft.com/office/drawing/2014/main" id="{50059464-11B3-4227-83DC-1CC4F30AC3F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egnaposto numero diapositiva 6">
            <a:extLst>
              <a:ext uri="{FF2B5EF4-FFF2-40B4-BE49-F238E27FC236}">
                <a16:creationId xmlns:a16="http://schemas.microsoft.com/office/drawing/2014/main" id="{0BA840E2-73D9-4077-B6B7-CA9AD3F27D3B}"/>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10" name="Segnaposto contenuto 11">
            <a:extLst>
              <a:ext uri="{FF2B5EF4-FFF2-40B4-BE49-F238E27FC236}">
                <a16:creationId xmlns:a16="http://schemas.microsoft.com/office/drawing/2014/main" id="{6999DFA2-C05F-49E6-A80F-03F1C0F6A7C0}"/>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1" name="Segnaposto contenuto 13">
            <a:extLst>
              <a:ext uri="{FF2B5EF4-FFF2-40B4-BE49-F238E27FC236}">
                <a16:creationId xmlns:a16="http://schemas.microsoft.com/office/drawing/2014/main" id="{E3C05109-0324-4AD0-BF52-EC609F28DBF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428933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309884-EAAB-4C17-8D84-42E8CF6F7E30}"/>
              </a:ext>
            </a:extLst>
          </p:cNvPr>
          <p:cNvSpPr>
            <a:spLocks noGrp="1"/>
          </p:cNvSpPr>
          <p:nvPr>
            <p:ph type="title" hasCustomPrompt="1"/>
          </p:nvPr>
        </p:nvSpPr>
        <p:spPr>
          <a:xfrm>
            <a:off x="876299" y="1130299"/>
            <a:ext cx="3985838" cy="1069975"/>
          </a:xfrm>
          <a:prstGeom prst="rect">
            <a:avLst/>
          </a:prstGeom>
        </p:spPr>
        <p:txBody>
          <a:bodyPr anchor="b"/>
          <a:lstStyle>
            <a:lvl1pPr>
              <a:defRPr sz="3200"/>
            </a:lvl1pPr>
          </a:lstStyle>
          <a:p>
            <a:r>
              <a:rPr lang="it-IT" dirty="0"/>
              <a:t>Text</a:t>
            </a:r>
            <a:endParaRPr lang="en-GB" dirty="0"/>
          </a:p>
        </p:txBody>
      </p:sp>
      <p:sp>
        <p:nvSpPr>
          <p:cNvPr id="3" name="Segnaposto immagine 2">
            <a:extLst>
              <a:ext uri="{FF2B5EF4-FFF2-40B4-BE49-F238E27FC236}">
                <a16:creationId xmlns:a16="http://schemas.microsoft.com/office/drawing/2014/main" id="{CC84E934-03D3-4B26-BF62-1A5A5C73825E}"/>
              </a:ext>
            </a:extLst>
          </p:cNvPr>
          <p:cNvSpPr>
            <a:spLocks noGrp="1"/>
          </p:cNvSpPr>
          <p:nvPr>
            <p:ph type="pic" idx="1"/>
          </p:nvPr>
        </p:nvSpPr>
        <p:spPr>
          <a:xfrm>
            <a:off x="5183188" y="1130300"/>
            <a:ext cx="625633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1FEBABF4-360E-40EB-9393-DC7BDB5F30C3}"/>
              </a:ext>
            </a:extLst>
          </p:cNvPr>
          <p:cNvSpPr>
            <a:spLocks noGrp="1"/>
          </p:cNvSpPr>
          <p:nvPr>
            <p:ph type="body" sz="half" idx="2"/>
          </p:nvPr>
        </p:nvSpPr>
        <p:spPr>
          <a:xfrm>
            <a:off x="876299" y="2200274"/>
            <a:ext cx="3985839"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DED2B9A6-1B23-47D7-A921-691CEDA7A880}"/>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6" name="Segnaposto piè di pagina 5">
            <a:extLst>
              <a:ext uri="{FF2B5EF4-FFF2-40B4-BE49-F238E27FC236}">
                <a16:creationId xmlns:a16="http://schemas.microsoft.com/office/drawing/2014/main" id="{871E2C80-05D3-4A47-9455-29317EAE89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egnaposto numero diapositiva 6">
            <a:extLst>
              <a:ext uri="{FF2B5EF4-FFF2-40B4-BE49-F238E27FC236}">
                <a16:creationId xmlns:a16="http://schemas.microsoft.com/office/drawing/2014/main" id="{CB4303AE-3369-4988-AB49-54E0C882C965}"/>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8" name="Segnaposto contenuto 11">
            <a:extLst>
              <a:ext uri="{FF2B5EF4-FFF2-40B4-BE49-F238E27FC236}">
                <a16:creationId xmlns:a16="http://schemas.microsoft.com/office/drawing/2014/main" id="{AF0A9512-07AE-462C-B69F-87EBC4281354}"/>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9" name="Segnaposto contenuto 13">
            <a:extLst>
              <a:ext uri="{FF2B5EF4-FFF2-40B4-BE49-F238E27FC236}">
                <a16:creationId xmlns:a16="http://schemas.microsoft.com/office/drawing/2014/main" id="{CEAD9E5C-836D-41DD-9F8C-111F24644249}"/>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
        <p:nvSpPr>
          <p:cNvPr id="13" name="Segnaposto contenuto 12">
            <a:extLst>
              <a:ext uri="{FF2B5EF4-FFF2-40B4-BE49-F238E27FC236}">
                <a16:creationId xmlns:a16="http://schemas.microsoft.com/office/drawing/2014/main" id="{037092DD-11FF-45E7-A2B1-C44656A222F4}"/>
              </a:ext>
            </a:extLst>
          </p:cNvPr>
          <p:cNvSpPr>
            <a:spLocks noGrp="1"/>
          </p:cNvSpPr>
          <p:nvPr>
            <p:ph sz="quarter" idx="15" hasCustomPrompt="1"/>
          </p:nvPr>
        </p:nvSpPr>
        <p:spPr>
          <a:xfrm>
            <a:off x="5183188" y="6011863"/>
            <a:ext cx="3003175" cy="344487"/>
          </a:xfrm>
          <a:prstGeom prst="rect">
            <a:avLst/>
          </a:prstGeom>
        </p:spPr>
        <p:txBody>
          <a:bodyPr/>
          <a:lstStyle>
            <a:lvl1pPr>
              <a:defRPr sz="1400"/>
            </a:lvl1pPr>
            <a:lvl2pPr>
              <a:defRPr sz="1400"/>
            </a:lvl2pPr>
            <a:lvl3pPr>
              <a:defRPr sz="1400"/>
            </a:lvl3pPr>
            <a:lvl4pPr>
              <a:defRPr sz="1400"/>
            </a:lvl4pPr>
            <a:lvl5pPr>
              <a:defRPr sz="1400"/>
            </a:lvl5pPr>
          </a:lstStyle>
          <a:p>
            <a:pPr lvl="0"/>
            <a:r>
              <a:rPr lang="it-IT" dirty="0"/>
              <a:t>Figure n. #</a:t>
            </a:r>
            <a:endParaRPr lang="en-GB" dirty="0"/>
          </a:p>
        </p:txBody>
      </p:sp>
    </p:spTree>
    <p:extLst>
      <p:ext uri="{BB962C8B-B14F-4D97-AF65-F5344CB8AC3E}">
        <p14:creationId xmlns:p14="http://schemas.microsoft.com/office/powerpoint/2010/main" val="3512592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orside: Mø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Grafikk 5">
            <a:extLst>
              <a:ext uri="{FF2B5EF4-FFF2-40B4-BE49-F238E27FC236}">
                <a16:creationId xmlns:a16="http://schemas.microsoft.com/office/drawing/2014/main" id="{86B12231-17A9-44F6-A2D7-3F9014DDF5A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709" y="6306599"/>
            <a:ext cx="1486003" cy="158322"/>
          </a:xfrm>
          <a:prstGeom prst="rect">
            <a:avLst/>
          </a:prstGeom>
        </p:spPr>
      </p:pic>
      <p:sp>
        <p:nvSpPr>
          <p:cNvPr id="8" name="Text Placeholder 8">
            <a:extLst>
              <a:ext uri="{FF2B5EF4-FFF2-40B4-BE49-F238E27FC236}">
                <a16:creationId xmlns:a16="http://schemas.microsoft.com/office/drawing/2014/main" id="{4A5D95EC-88FB-BE43-AF83-9DB7D82A7E0D}"/>
              </a:ext>
            </a:extLst>
          </p:cNvPr>
          <p:cNvSpPr>
            <a:spLocks noGrp="1"/>
          </p:cNvSpPr>
          <p:nvPr>
            <p:ph type="body" sz="quarter" idx="10" hasCustomPrompt="1"/>
          </p:nvPr>
        </p:nvSpPr>
        <p:spPr>
          <a:xfrm>
            <a:off x="414337" y="411539"/>
            <a:ext cx="8476640" cy="596524"/>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Location, YYYY-MM-DD (18 </a:t>
            </a:r>
            <a:r>
              <a:rPr lang="en-GB" sz="1800" dirty="0" err="1">
                <a:solidFill>
                  <a:schemeClr val="bg1"/>
                </a:solidFill>
              </a:rPr>
              <a:t>pkt</a:t>
            </a:r>
            <a:r>
              <a:rPr lang="en-GB" sz="1800" dirty="0">
                <a:solidFill>
                  <a:schemeClr val="bg1"/>
                </a:solidFill>
              </a:rPr>
              <a:t>)</a:t>
            </a:r>
            <a:endParaRPr lang="en-US" sz="1800" dirty="0">
              <a:solidFill>
                <a:schemeClr val="bg1"/>
              </a:solidFill>
            </a:endParaRPr>
          </a:p>
        </p:txBody>
      </p:sp>
      <p:sp>
        <p:nvSpPr>
          <p:cNvPr id="9" name="Text Placeholder 10">
            <a:extLst>
              <a:ext uri="{FF2B5EF4-FFF2-40B4-BE49-F238E27FC236}">
                <a16:creationId xmlns:a16="http://schemas.microsoft.com/office/drawing/2014/main" id="{856F1339-5327-F945-9C5C-72CCD9BC922F}"/>
              </a:ext>
            </a:extLst>
          </p:cNvPr>
          <p:cNvSpPr>
            <a:spLocks noGrp="1"/>
          </p:cNvSpPr>
          <p:nvPr>
            <p:ph type="body" sz="quarter" idx="11" hasCustomPrompt="1"/>
          </p:nvPr>
        </p:nvSpPr>
        <p:spPr>
          <a:xfrm>
            <a:off x="414338" y="1957388"/>
            <a:ext cx="9447212" cy="1384300"/>
          </a:xfrm>
          <a:prstGeom prst="rect">
            <a:avLst/>
          </a:prstGeom>
        </p:spPr>
        <p:txBody>
          <a:bodyPr lIns="0" tIns="0" rIns="0" bIns="0"/>
          <a:lstStyle>
            <a:lvl1pPr marL="0" marR="0" indent="0" algn="l" defTabSz="360000" rtl="0" eaLnBrk="1" fontAlgn="auto" latinLnBrk="0" hangingPunct="1">
              <a:lnSpc>
                <a:spcPct val="90000"/>
              </a:lnSpc>
              <a:spcBef>
                <a:spcPts val="0"/>
              </a:spcBef>
              <a:spcAft>
                <a:spcPts val="0"/>
              </a:spcAft>
              <a:buClrTx/>
              <a:buSzTx/>
              <a:buFont typeface="Arial" panose="020B0604020202020204" pitchFamily="34" charset="0"/>
              <a:buNone/>
              <a:tabLst/>
              <a:defRPr sz="4800">
                <a:solidFill>
                  <a:schemeClr val="bg1"/>
                </a:solidFill>
              </a:defRPr>
            </a:lvl1pPr>
          </a:lstStyle>
          <a:p>
            <a:r>
              <a:rPr lang="nb-NO" dirty="0" err="1">
                <a:solidFill>
                  <a:schemeClr val="bg1"/>
                </a:solidFill>
              </a:rPr>
              <a:t>Title</a:t>
            </a:r>
            <a:br>
              <a:rPr lang="nb-NO" dirty="0">
                <a:solidFill>
                  <a:schemeClr val="bg1"/>
                </a:solidFill>
              </a:rPr>
            </a:br>
            <a:r>
              <a:rPr lang="nb-NO" dirty="0" err="1">
                <a:solidFill>
                  <a:schemeClr val="bg1"/>
                </a:solidFill>
              </a:rPr>
              <a:t>X-large</a:t>
            </a:r>
            <a:r>
              <a:rPr lang="nb-NO" dirty="0">
                <a:solidFill>
                  <a:schemeClr val="bg1"/>
                </a:solidFill>
              </a:rPr>
              <a:t> </a:t>
            </a:r>
            <a:r>
              <a:rPr lang="nb-NO" dirty="0" err="1">
                <a:solidFill>
                  <a:schemeClr val="bg1"/>
                </a:solidFill>
              </a:rPr>
              <a:t>text</a:t>
            </a:r>
            <a:r>
              <a:rPr lang="nb-NO" dirty="0">
                <a:solidFill>
                  <a:schemeClr val="bg1"/>
                </a:solidFill>
              </a:rPr>
              <a:t> (48 </a:t>
            </a:r>
            <a:r>
              <a:rPr lang="nb-NO" dirty="0" err="1">
                <a:solidFill>
                  <a:schemeClr val="bg1"/>
                </a:solidFill>
              </a:rPr>
              <a:t>pkt</a:t>
            </a:r>
            <a:r>
              <a:rPr lang="nb-NO" dirty="0">
                <a:solidFill>
                  <a:schemeClr val="bg1"/>
                </a:solidFill>
              </a:rPr>
              <a:t>)</a:t>
            </a:r>
          </a:p>
        </p:txBody>
      </p:sp>
      <p:sp>
        <p:nvSpPr>
          <p:cNvPr id="10" name="Text Placeholder 8">
            <a:extLst>
              <a:ext uri="{FF2B5EF4-FFF2-40B4-BE49-F238E27FC236}">
                <a16:creationId xmlns:a16="http://schemas.microsoft.com/office/drawing/2014/main" id="{C0A5BB7C-FE5F-EF48-A64F-FFA572280F20}"/>
              </a:ext>
            </a:extLst>
          </p:cNvPr>
          <p:cNvSpPr>
            <a:spLocks noGrp="1"/>
          </p:cNvSpPr>
          <p:nvPr>
            <p:ph type="body" sz="quarter" idx="12" hasCustomPrompt="1"/>
          </p:nvPr>
        </p:nvSpPr>
        <p:spPr>
          <a:xfrm rot="5400000">
            <a:off x="8644920" y="2946222"/>
            <a:ext cx="5681662" cy="596524"/>
          </a:xfrm>
          <a:prstGeom prst="rect">
            <a:avLst/>
          </a:prstGeom>
        </p:spPr>
        <p:txBody>
          <a:bodyPr lIns="0" tIns="0" rIns="0" bIns="0"/>
          <a:lstStyle>
            <a:lvl1pPr marL="0" indent="0" defTabSz="360000">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US" sz="1800" dirty="0">
                <a:solidFill>
                  <a:schemeClr val="bg1"/>
                </a:solidFill>
              </a:rPr>
              <a:t>Pay-off or disciplines (18 pkt)</a:t>
            </a:r>
          </a:p>
        </p:txBody>
      </p:sp>
      <p:sp>
        <p:nvSpPr>
          <p:cNvPr id="13" name="Text Placeholder 8">
            <a:extLst>
              <a:ext uri="{FF2B5EF4-FFF2-40B4-BE49-F238E27FC236}">
                <a16:creationId xmlns:a16="http://schemas.microsoft.com/office/drawing/2014/main" id="{81FED769-FDFC-F14D-99C9-B5B35CFE1651}"/>
              </a:ext>
            </a:extLst>
          </p:cNvPr>
          <p:cNvSpPr>
            <a:spLocks noGrp="1"/>
          </p:cNvSpPr>
          <p:nvPr>
            <p:ph type="body" sz="quarter" idx="13" hasCustomPrompt="1"/>
          </p:nvPr>
        </p:nvSpPr>
        <p:spPr>
          <a:xfrm>
            <a:off x="419708" y="4291013"/>
            <a:ext cx="8476641" cy="1374399"/>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Subtitle, medium size 18 pkt.</a:t>
            </a:r>
          </a:p>
        </p:txBody>
      </p:sp>
    </p:spTree>
    <p:extLst>
      <p:ext uri="{BB962C8B-B14F-4D97-AF65-F5344CB8AC3E}">
        <p14:creationId xmlns:p14="http://schemas.microsoft.com/office/powerpoint/2010/main" val="908763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048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EF85-4735-4070-9EF8-44B1E7CB33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2D1BFA-C66E-41E9-98FC-85F91BF22C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210E39-2F69-41F8-8606-E2CE9BDE6A3E}"/>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8E762B40-6833-4F86-90DA-8129305C8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72E4A-0DEE-4258-8048-2B183241BE00}"/>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3827795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2D25-445B-4248-B04F-D422EDB46F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73B05E-0FD6-4C9E-96A6-1F8B9243CD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291E2-FA61-486F-920D-FE0C786D1D5F}"/>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337ADD4D-28E1-45B1-AF98-0BB9286D1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C30FB-8EF5-4FAA-95A3-E01D6B176A2D}"/>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213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orside: Mø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Grafikk 5">
            <a:extLst>
              <a:ext uri="{FF2B5EF4-FFF2-40B4-BE49-F238E27FC236}">
                <a16:creationId xmlns:a16="http://schemas.microsoft.com/office/drawing/2014/main" id="{86B12231-17A9-44F6-A2D7-3F9014DDF5A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709" y="6306599"/>
            <a:ext cx="1486003" cy="158322"/>
          </a:xfrm>
          <a:prstGeom prst="rect">
            <a:avLst/>
          </a:prstGeom>
        </p:spPr>
      </p:pic>
      <p:sp>
        <p:nvSpPr>
          <p:cNvPr id="8" name="Text Placeholder 8">
            <a:extLst>
              <a:ext uri="{FF2B5EF4-FFF2-40B4-BE49-F238E27FC236}">
                <a16:creationId xmlns:a16="http://schemas.microsoft.com/office/drawing/2014/main" id="{4A5D95EC-88FB-BE43-AF83-9DB7D82A7E0D}"/>
              </a:ext>
            </a:extLst>
          </p:cNvPr>
          <p:cNvSpPr>
            <a:spLocks noGrp="1"/>
          </p:cNvSpPr>
          <p:nvPr>
            <p:ph type="body" sz="quarter" idx="10" hasCustomPrompt="1"/>
          </p:nvPr>
        </p:nvSpPr>
        <p:spPr>
          <a:xfrm>
            <a:off x="414337" y="411539"/>
            <a:ext cx="8476640" cy="596524"/>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Location, YYYY-MM-DD (18 </a:t>
            </a:r>
            <a:r>
              <a:rPr lang="en-GB" sz="1800" dirty="0" err="1">
                <a:solidFill>
                  <a:schemeClr val="bg1"/>
                </a:solidFill>
              </a:rPr>
              <a:t>pkt</a:t>
            </a:r>
            <a:r>
              <a:rPr lang="en-GB" sz="1800" dirty="0">
                <a:solidFill>
                  <a:schemeClr val="bg1"/>
                </a:solidFill>
              </a:rPr>
              <a:t>)</a:t>
            </a:r>
            <a:endParaRPr lang="en-US" sz="1800" dirty="0">
              <a:solidFill>
                <a:schemeClr val="bg1"/>
              </a:solidFill>
            </a:endParaRPr>
          </a:p>
        </p:txBody>
      </p:sp>
      <p:sp>
        <p:nvSpPr>
          <p:cNvPr id="9" name="Text Placeholder 10">
            <a:extLst>
              <a:ext uri="{FF2B5EF4-FFF2-40B4-BE49-F238E27FC236}">
                <a16:creationId xmlns:a16="http://schemas.microsoft.com/office/drawing/2014/main" id="{856F1339-5327-F945-9C5C-72CCD9BC922F}"/>
              </a:ext>
            </a:extLst>
          </p:cNvPr>
          <p:cNvSpPr>
            <a:spLocks noGrp="1"/>
          </p:cNvSpPr>
          <p:nvPr>
            <p:ph type="body" sz="quarter" idx="11" hasCustomPrompt="1"/>
          </p:nvPr>
        </p:nvSpPr>
        <p:spPr>
          <a:xfrm>
            <a:off x="414338" y="1957388"/>
            <a:ext cx="9447212" cy="1384300"/>
          </a:xfrm>
          <a:prstGeom prst="rect">
            <a:avLst/>
          </a:prstGeom>
        </p:spPr>
        <p:txBody>
          <a:bodyPr lIns="0" tIns="0" rIns="0" bIns="0"/>
          <a:lstStyle>
            <a:lvl1pPr marL="0" marR="0" indent="0" algn="l" defTabSz="360000" rtl="0" eaLnBrk="1" fontAlgn="auto" latinLnBrk="0" hangingPunct="1">
              <a:lnSpc>
                <a:spcPct val="90000"/>
              </a:lnSpc>
              <a:spcBef>
                <a:spcPts val="0"/>
              </a:spcBef>
              <a:spcAft>
                <a:spcPts val="0"/>
              </a:spcAft>
              <a:buClrTx/>
              <a:buSzTx/>
              <a:buFont typeface="Arial" panose="020B0604020202020204" pitchFamily="34" charset="0"/>
              <a:buNone/>
              <a:tabLst/>
              <a:defRPr sz="4800">
                <a:solidFill>
                  <a:schemeClr val="bg1"/>
                </a:solidFill>
              </a:defRPr>
            </a:lvl1pPr>
          </a:lstStyle>
          <a:p>
            <a:r>
              <a:rPr lang="nb-NO" dirty="0" err="1">
                <a:solidFill>
                  <a:schemeClr val="bg1"/>
                </a:solidFill>
              </a:rPr>
              <a:t>Title</a:t>
            </a:r>
            <a:br>
              <a:rPr lang="nb-NO" dirty="0">
                <a:solidFill>
                  <a:schemeClr val="bg1"/>
                </a:solidFill>
              </a:rPr>
            </a:br>
            <a:r>
              <a:rPr lang="nb-NO" dirty="0" err="1">
                <a:solidFill>
                  <a:schemeClr val="bg1"/>
                </a:solidFill>
              </a:rPr>
              <a:t>X-large</a:t>
            </a:r>
            <a:r>
              <a:rPr lang="nb-NO" dirty="0">
                <a:solidFill>
                  <a:schemeClr val="bg1"/>
                </a:solidFill>
              </a:rPr>
              <a:t> </a:t>
            </a:r>
            <a:r>
              <a:rPr lang="nb-NO" dirty="0" err="1">
                <a:solidFill>
                  <a:schemeClr val="bg1"/>
                </a:solidFill>
              </a:rPr>
              <a:t>text</a:t>
            </a:r>
            <a:r>
              <a:rPr lang="nb-NO" dirty="0">
                <a:solidFill>
                  <a:schemeClr val="bg1"/>
                </a:solidFill>
              </a:rPr>
              <a:t> (48 </a:t>
            </a:r>
            <a:r>
              <a:rPr lang="nb-NO" dirty="0" err="1">
                <a:solidFill>
                  <a:schemeClr val="bg1"/>
                </a:solidFill>
              </a:rPr>
              <a:t>pkt</a:t>
            </a:r>
            <a:r>
              <a:rPr lang="nb-NO" dirty="0">
                <a:solidFill>
                  <a:schemeClr val="bg1"/>
                </a:solidFill>
              </a:rPr>
              <a:t>)</a:t>
            </a:r>
          </a:p>
        </p:txBody>
      </p:sp>
      <p:sp>
        <p:nvSpPr>
          <p:cNvPr id="10" name="Text Placeholder 8">
            <a:extLst>
              <a:ext uri="{FF2B5EF4-FFF2-40B4-BE49-F238E27FC236}">
                <a16:creationId xmlns:a16="http://schemas.microsoft.com/office/drawing/2014/main" id="{C0A5BB7C-FE5F-EF48-A64F-FFA572280F20}"/>
              </a:ext>
            </a:extLst>
          </p:cNvPr>
          <p:cNvSpPr>
            <a:spLocks noGrp="1"/>
          </p:cNvSpPr>
          <p:nvPr>
            <p:ph type="body" sz="quarter" idx="12" hasCustomPrompt="1"/>
          </p:nvPr>
        </p:nvSpPr>
        <p:spPr>
          <a:xfrm rot="5400000">
            <a:off x="8644920" y="2946222"/>
            <a:ext cx="5681662" cy="596524"/>
          </a:xfrm>
          <a:prstGeom prst="rect">
            <a:avLst/>
          </a:prstGeom>
        </p:spPr>
        <p:txBody>
          <a:bodyPr lIns="0" tIns="0" rIns="0" bIns="0"/>
          <a:lstStyle>
            <a:lvl1pPr marL="0" indent="0" defTabSz="360000">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US" sz="1800" dirty="0">
                <a:solidFill>
                  <a:schemeClr val="bg1"/>
                </a:solidFill>
              </a:rPr>
              <a:t>Pay-off or disciplines (18 pkt)</a:t>
            </a:r>
          </a:p>
        </p:txBody>
      </p:sp>
      <p:sp>
        <p:nvSpPr>
          <p:cNvPr id="13" name="Text Placeholder 8">
            <a:extLst>
              <a:ext uri="{FF2B5EF4-FFF2-40B4-BE49-F238E27FC236}">
                <a16:creationId xmlns:a16="http://schemas.microsoft.com/office/drawing/2014/main" id="{81FED769-FDFC-F14D-99C9-B5B35CFE1651}"/>
              </a:ext>
            </a:extLst>
          </p:cNvPr>
          <p:cNvSpPr>
            <a:spLocks noGrp="1"/>
          </p:cNvSpPr>
          <p:nvPr>
            <p:ph type="body" sz="quarter" idx="13" hasCustomPrompt="1"/>
          </p:nvPr>
        </p:nvSpPr>
        <p:spPr>
          <a:xfrm>
            <a:off x="419708" y="4291013"/>
            <a:ext cx="8476641" cy="1374399"/>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Subtitle, medium size 18 pkt.</a:t>
            </a:r>
          </a:p>
        </p:txBody>
      </p:sp>
    </p:spTree>
    <p:extLst>
      <p:ext uri="{BB962C8B-B14F-4D97-AF65-F5344CB8AC3E}">
        <p14:creationId xmlns:p14="http://schemas.microsoft.com/office/powerpoint/2010/main" val="1273356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DF32-3944-4210-A152-74DAF35AC6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911EC1-9CA0-4F63-BA1A-DCA2080CA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DD4610-7156-455D-958D-A507540AFDC8}"/>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DCA0EDB8-C25E-4D97-B685-61A7AB250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B04B4-A455-4A5C-9A13-3B7CCA5642AD}"/>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3257252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A219-596C-47EF-A84A-33C522142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C93BD1-C347-4ED3-91DC-6754B4B357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2A8D8-AD3C-4E28-BD9F-7CC49D4E23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F706E-5620-48B3-BEF6-804EE72544A8}"/>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6" name="Footer Placeholder 5">
            <a:extLst>
              <a:ext uri="{FF2B5EF4-FFF2-40B4-BE49-F238E27FC236}">
                <a16:creationId xmlns:a16="http://schemas.microsoft.com/office/drawing/2014/main" id="{D57B3A45-46FF-4700-8EA0-689250CB80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1311B1-EBA8-45C2-833C-8858AF1CC7EC}"/>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2130724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7B67-A6B0-4FA6-A3D1-86F85FA321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96D35-CCBB-46AD-9BAB-1126F41F4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94A1A2-EDEB-43D6-AEA1-02D3FEB7C9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0C1A0C-A721-4254-8F58-087EDB882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21D46-60B7-4798-93EE-D1D8650CEC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8E26C2-AC0B-472E-ADDB-8DE0FE1D531A}"/>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8" name="Footer Placeholder 7">
            <a:extLst>
              <a:ext uri="{FF2B5EF4-FFF2-40B4-BE49-F238E27FC236}">
                <a16:creationId xmlns:a16="http://schemas.microsoft.com/office/drawing/2014/main" id="{9CD66B5E-CDC7-4DB8-8CB6-201559DBAE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A6004B-4D84-44D3-95A0-5B246E6043ED}"/>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6313076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2919-DF1E-4CE5-BD7E-07C9B38A12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932148-7B5B-4456-BF26-1FC574425B72}"/>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4" name="Footer Placeholder 3">
            <a:extLst>
              <a:ext uri="{FF2B5EF4-FFF2-40B4-BE49-F238E27FC236}">
                <a16:creationId xmlns:a16="http://schemas.microsoft.com/office/drawing/2014/main" id="{FC43839D-5158-48B9-9C84-0EE0FB99B0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32DDEF-6ECD-4B46-B130-C07FFF5FA740}"/>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32106936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006CA-CCA1-4A1A-A6ED-5DA7B190A4DB}"/>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3" name="Footer Placeholder 2">
            <a:extLst>
              <a:ext uri="{FF2B5EF4-FFF2-40B4-BE49-F238E27FC236}">
                <a16:creationId xmlns:a16="http://schemas.microsoft.com/office/drawing/2014/main" id="{E641C35C-D07A-43F3-93CF-BF6A8BB76A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0A578B-C5F6-45C1-A62C-C89CE536E0E4}"/>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2962040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CD34-0AB1-4E91-AD0B-13B97A323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40BAF1-2CDF-4880-96B1-636C01DC6B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03228-CCEC-4F48-A93E-54A71A70E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8A712D-E262-4F6B-A447-0F7DFCFC1839}"/>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6" name="Footer Placeholder 5">
            <a:extLst>
              <a:ext uri="{FF2B5EF4-FFF2-40B4-BE49-F238E27FC236}">
                <a16:creationId xmlns:a16="http://schemas.microsoft.com/office/drawing/2014/main" id="{35178EE8-4369-4295-A396-1D979C003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D4E941-ED35-4086-B499-71AAE67C2720}"/>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1735839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B209-CF50-4671-8D12-BCCAFC943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AD6769-FF6B-4455-9477-183E7D8231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6369F3-F60B-4FEF-B763-50CEF8E99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169296-FD95-4EB7-BE5F-A2AC8541BFB0}"/>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6" name="Footer Placeholder 5">
            <a:extLst>
              <a:ext uri="{FF2B5EF4-FFF2-40B4-BE49-F238E27FC236}">
                <a16:creationId xmlns:a16="http://schemas.microsoft.com/office/drawing/2014/main" id="{EED5544F-3BA2-4545-8E5A-A133E4557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5D1F6-C744-48AA-B26D-D3A3C6D67E36}"/>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2971251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48D5-78E0-4BDE-BAEA-2834A8CF66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E586D2-F0C8-4CC3-A991-65798766B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3D4DC-733F-40AC-92F1-1CC23EF8680B}"/>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08984635-B7B5-4DD1-A7C5-4D6FBB839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25ED8-4ABB-4A72-AB54-8298FD4C0A17}"/>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3732809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029F76-7623-4B3D-B61F-711650F701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5F3410-3497-4245-8F58-1E78EE1196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40BE21-8E53-499A-AB59-25E46A4A8EF1}"/>
              </a:ext>
            </a:extLst>
          </p:cNvPr>
          <p:cNvSpPr>
            <a:spLocks noGrp="1"/>
          </p:cNvSpPr>
          <p:nvPr>
            <p:ph type="dt" sz="half" idx="10"/>
          </p:nvPr>
        </p:nvSpPr>
        <p:spPr/>
        <p:txBody>
          <a:body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240592ED-0BDC-4C6C-9B95-2E31C1E29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6EB51-9B9E-4497-88ED-1A5C6B87A01D}"/>
              </a:ext>
            </a:extLst>
          </p:cNvPr>
          <p:cNvSpPr>
            <a:spLocks noGrp="1"/>
          </p:cNvSpPr>
          <p:nvPr>
            <p:ph type="sldNum" sz="quarter" idx="12"/>
          </p:nvPr>
        </p:nvSpPr>
        <p:spPr/>
        <p:txBody>
          <a:bodyPr/>
          <a:lstStyle/>
          <a:p>
            <a:fld id="{8C7BA1D1-5758-4180-A423-E3851B566E4A}" type="slidenum">
              <a:rPr lang="en-US" smtClean="0"/>
              <a:t>‹nr.›</a:t>
            </a:fld>
            <a:endParaRPr lang="en-US"/>
          </a:p>
        </p:txBody>
      </p:sp>
    </p:spTree>
    <p:extLst>
      <p:ext uri="{BB962C8B-B14F-4D97-AF65-F5344CB8AC3E}">
        <p14:creationId xmlns:p14="http://schemas.microsoft.com/office/powerpoint/2010/main" val="1769209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Vuota">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a:xfrm>
            <a:off x="9238673" y="6356350"/>
            <a:ext cx="2743200" cy="365125"/>
          </a:xfrm>
        </p:spPr>
        <p:txBody>
          <a:bodyPr/>
          <a:lstStyle/>
          <a:p>
            <a:fld id="{97BC82C2-7428-4B36-B0F9-2B3B5BE72FF7}" type="slidenum">
              <a:rPr lang="en-GB" smtClean="0"/>
              <a:t>‹nr.›</a:t>
            </a:fld>
            <a:endParaRPr lang="en-GB"/>
          </a:p>
        </p:txBody>
      </p:sp>
      <p:sp>
        <p:nvSpPr>
          <p:cNvPr id="6" name="Segnaposto contenuto 11">
            <a:extLst>
              <a:ext uri="{FF2B5EF4-FFF2-40B4-BE49-F238E27FC236}">
                <a16:creationId xmlns:a16="http://schemas.microsoft.com/office/drawing/2014/main" id="{777A79FC-BD7D-4BD5-9720-9DF587AD6DD2}"/>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7" name="Segnaposto contenuto 13">
            <a:extLst>
              <a:ext uri="{FF2B5EF4-FFF2-40B4-BE49-F238E27FC236}">
                <a16:creationId xmlns:a16="http://schemas.microsoft.com/office/drawing/2014/main" id="{5C76E6C5-0500-4987-9195-341FF0DC693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724982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Vuota">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a:xfrm>
            <a:off x="9238673" y="6356350"/>
            <a:ext cx="2743200" cy="365125"/>
          </a:xfrm>
        </p:spPr>
        <p:txBody>
          <a:bodyPr/>
          <a:lstStyle/>
          <a:p>
            <a:fld id="{97BC82C2-7428-4B36-B0F9-2B3B5BE72FF7}" type="slidenum">
              <a:rPr lang="en-GB" smtClean="0"/>
              <a:t>‹nr.›</a:t>
            </a:fld>
            <a:endParaRPr lang="en-GB"/>
          </a:p>
        </p:txBody>
      </p:sp>
      <p:sp>
        <p:nvSpPr>
          <p:cNvPr id="6" name="Segnaposto contenuto 11">
            <a:extLst>
              <a:ext uri="{FF2B5EF4-FFF2-40B4-BE49-F238E27FC236}">
                <a16:creationId xmlns:a16="http://schemas.microsoft.com/office/drawing/2014/main" id="{777A79FC-BD7D-4BD5-9720-9DF587AD6DD2}"/>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7" name="Segnaposto contenuto 13">
            <a:extLst>
              <a:ext uri="{FF2B5EF4-FFF2-40B4-BE49-F238E27FC236}">
                <a16:creationId xmlns:a16="http://schemas.microsoft.com/office/drawing/2014/main" id="{5C76E6C5-0500-4987-9195-341FF0DC693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4150477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Forside: Mø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Grafikk 5">
            <a:extLst>
              <a:ext uri="{FF2B5EF4-FFF2-40B4-BE49-F238E27FC236}">
                <a16:creationId xmlns:a16="http://schemas.microsoft.com/office/drawing/2014/main" id="{86B12231-17A9-44F6-A2D7-3F9014DDF5A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709" y="6306599"/>
            <a:ext cx="1486003" cy="158322"/>
          </a:xfrm>
          <a:prstGeom prst="rect">
            <a:avLst/>
          </a:prstGeom>
        </p:spPr>
      </p:pic>
      <p:sp>
        <p:nvSpPr>
          <p:cNvPr id="8" name="Text Placeholder 8">
            <a:extLst>
              <a:ext uri="{FF2B5EF4-FFF2-40B4-BE49-F238E27FC236}">
                <a16:creationId xmlns:a16="http://schemas.microsoft.com/office/drawing/2014/main" id="{4A5D95EC-88FB-BE43-AF83-9DB7D82A7E0D}"/>
              </a:ext>
            </a:extLst>
          </p:cNvPr>
          <p:cNvSpPr>
            <a:spLocks noGrp="1"/>
          </p:cNvSpPr>
          <p:nvPr>
            <p:ph type="body" sz="quarter" idx="10" hasCustomPrompt="1"/>
          </p:nvPr>
        </p:nvSpPr>
        <p:spPr>
          <a:xfrm>
            <a:off x="414337" y="411539"/>
            <a:ext cx="8476640" cy="596524"/>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Location, YYYY-MM-DD (18 </a:t>
            </a:r>
            <a:r>
              <a:rPr lang="en-GB" sz="1800" dirty="0" err="1">
                <a:solidFill>
                  <a:schemeClr val="bg1"/>
                </a:solidFill>
              </a:rPr>
              <a:t>pkt</a:t>
            </a:r>
            <a:r>
              <a:rPr lang="en-GB" sz="1800" dirty="0">
                <a:solidFill>
                  <a:schemeClr val="bg1"/>
                </a:solidFill>
              </a:rPr>
              <a:t>)</a:t>
            </a:r>
            <a:endParaRPr lang="en-US" sz="1800" dirty="0">
              <a:solidFill>
                <a:schemeClr val="bg1"/>
              </a:solidFill>
            </a:endParaRPr>
          </a:p>
        </p:txBody>
      </p:sp>
      <p:sp>
        <p:nvSpPr>
          <p:cNvPr id="9" name="Text Placeholder 10">
            <a:extLst>
              <a:ext uri="{FF2B5EF4-FFF2-40B4-BE49-F238E27FC236}">
                <a16:creationId xmlns:a16="http://schemas.microsoft.com/office/drawing/2014/main" id="{856F1339-5327-F945-9C5C-72CCD9BC922F}"/>
              </a:ext>
            </a:extLst>
          </p:cNvPr>
          <p:cNvSpPr>
            <a:spLocks noGrp="1"/>
          </p:cNvSpPr>
          <p:nvPr>
            <p:ph type="body" sz="quarter" idx="11" hasCustomPrompt="1"/>
          </p:nvPr>
        </p:nvSpPr>
        <p:spPr>
          <a:xfrm>
            <a:off x="414338" y="1957388"/>
            <a:ext cx="9447212" cy="1384300"/>
          </a:xfrm>
          <a:prstGeom prst="rect">
            <a:avLst/>
          </a:prstGeom>
        </p:spPr>
        <p:txBody>
          <a:bodyPr lIns="0" tIns="0" rIns="0" bIns="0"/>
          <a:lstStyle>
            <a:lvl1pPr marL="0" marR="0" indent="0" algn="l" defTabSz="360000" rtl="0" eaLnBrk="1" fontAlgn="auto" latinLnBrk="0" hangingPunct="1">
              <a:lnSpc>
                <a:spcPct val="90000"/>
              </a:lnSpc>
              <a:spcBef>
                <a:spcPts val="0"/>
              </a:spcBef>
              <a:spcAft>
                <a:spcPts val="0"/>
              </a:spcAft>
              <a:buClrTx/>
              <a:buSzTx/>
              <a:buFont typeface="Arial" panose="020B0604020202020204" pitchFamily="34" charset="0"/>
              <a:buNone/>
              <a:tabLst/>
              <a:defRPr sz="4800">
                <a:solidFill>
                  <a:schemeClr val="bg1"/>
                </a:solidFill>
              </a:defRPr>
            </a:lvl1pPr>
          </a:lstStyle>
          <a:p>
            <a:r>
              <a:rPr lang="nb-NO" dirty="0" err="1">
                <a:solidFill>
                  <a:schemeClr val="bg1"/>
                </a:solidFill>
              </a:rPr>
              <a:t>Title</a:t>
            </a:r>
            <a:br>
              <a:rPr lang="nb-NO" dirty="0">
                <a:solidFill>
                  <a:schemeClr val="bg1"/>
                </a:solidFill>
              </a:rPr>
            </a:br>
            <a:r>
              <a:rPr lang="nb-NO" dirty="0" err="1">
                <a:solidFill>
                  <a:schemeClr val="bg1"/>
                </a:solidFill>
              </a:rPr>
              <a:t>X-large</a:t>
            </a:r>
            <a:r>
              <a:rPr lang="nb-NO" dirty="0">
                <a:solidFill>
                  <a:schemeClr val="bg1"/>
                </a:solidFill>
              </a:rPr>
              <a:t> </a:t>
            </a:r>
            <a:r>
              <a:rPr lang="nb-NO" dirty="0" err="1">
                <a:solidFill>
                  <a:schemeClr val="bg1"/>
                </a:solidFill>
              </a:rPr>
              <a:t>text</a:t>
            </a:r>
            <a:r>
              <a:rPr lang="nb-NO" dirty="0">
                <a:solidFill>
                  <a:schemeClr val="bg1"/>
                </a:solidFill>
              </a:rPr>
              <a:t> (48 </a:t>
            </a:r>
            <a:r>
              <a:rPr lang="nb-NO" dirty="0" err="1">
                <a:solidFill>
                  <a:schemeClr val="bg1"/>
                </a:solidFill>
              </a:rPr>
              <a:t>pkt</a:t>
            </a:r>
            <a:r>
              <a:rPr lang="nb-NO" dirty="0">
                <a:solidFill>
                  <a:schemeClr val="bg1"/>
                </a:solidFill>
              </a:rPr>
              <a:t>)</a:t>
            </a:r>
          </a:p>
        </p:txBody>
      </p:sp>
      <p:sp>
        <p:nvSpPr>
          <p:cNvPr id="10" name="Text Placeholder 8">
            <a:extLst>
              <a:ext uri="{FF2B5EF4-FFF2-40B4-BE49-F238E27FC236}">
                <a16:creationId xmlns:a16="http://schemas.microsoft.com/office/drawing/2014/main" id="{C0A5BB7C-FE5F-EF48-A64F-FFA572280F20}"/>
              </a:ext>
            </a:extLst>
          </p:cNvPr>
          <p:cNvSpPr>
            <a:spLocks noGrp="1"/>
          </p:cNvSpPr>
          <p:nvPr>
            <p:ph type="body" sz="quarter" idx="12" hasCustomPrompt="1"/>
          </p:nvPr>
        </p:nvSpPr>
        <p:spPr>
          <a:xfrm rot="5400000">
            <a:off x="8644920" y="2946222"/>
            <a:ext cx="5681662" cy="596524"/>
          </a:xfrm>
          <a:prstGeom prst="rect">
            <a:avLst/>
          </a:prstGeom>
        </p:spPr>
        <p:txBody>
          <a:bodyPr lIns="0" tIns="0" rIns="0" bIns="0"/>
          <a:lstStyle>
            <a:lvl1pPr marL="0" indent="0" defTabSz="360000">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US" sz="1800" dirty="0">
                <a:solidFill>
                  <a:schemeClr val="bg1"/>
                </a:solidFill>
              </a:rPr>
              <a:t>Pay-off or disciplines (18 pkt)</a:t>
            </a:r>
          </a:p>
        </p:txBody>
      </p:sp>
      <p:sp>
        <p:nvSpPr>
          <p:cNvPr id="13" name="Text Placeholder 8">
            <a:extLst>
              <a:ext uri="{FF2B5EF4-FFF2-40B4-BE49-F238E27FC236}">
                <a16:creationId xmlns:a16="http://schemas.microsoft.com/office/drawing/2014/main" id="{81FED769-FDFC-F14D-99C9-B5B35CFE1651}"/>
              </a:ext>
            </a:extLst>
          </p:cNvPr>
          <p:cNvSpPr>
            <a:spLocks noGrp="1"/>
          </p:cNvSpPr>
          <p:nvPr>
            <p:ph type="body" sz="quarter" idx="13" hasCustomPrompt="1"/>
          </p:nvPr>
        </p:nvSpPr>
        <p:spPr>
          <a:xfrm>
            <a:off x="419708" y="4291013"/>
            <a:ext cx="8476641" cy="1374399"/>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Subtitle, medium size 18 pkt.</a:t>
            </a:r>
          </a:p>
        </p:txBody>
      </p:sp>
    </p:spTree>
    <p:extLst>
      <p:ext uri="{BB962C8B-B14F-4D97-AF65-F5344CB8AC3E}">
        <p14:creationId xmlns:p14="http://schemas.microsoft.com/office/powerpoint/2010/main" val="923371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912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20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orside: Mør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Grafikk 5">
            <a:extLst>
              <a:ext uri="{FF2B5EF4-FFF2-40B4-BE49-F238E27FC236}">
                <a16:creationId xmlns:a16="http://schemas.microsoft.com/office/drawing/2014/main" id="{86B12231-17A9-44F6-A2D7-3F9014DDF5A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709" y="6306599"/>
            <a:ext cx="1486003" cy="158322"/>
          </a:xfrm>
          <a:prstGeom prst="rect">
            <a:avLst/>
          </a:prstGeom>
        </p:spPr>
      </p:pic>
      <p:sp>
        <p:nvSpPr>
          <p:cNvPr id="8" name="Text Placeholder 8">
            <a:extLst>
              <a:ext uri="{FF2B5EF4-FFF2-40B4-BE49-F238E27FC236}">
                <a16:creationId xmlns:a16="http://schemas.microsoft.com/office/drawing/2014/main" id="{4A5D95EC-88FB-BE43-AF83-9DB7D82A7E0D}"/>
              </a:ext>
            </a:extLst>
          </p:cNvPr>
          <p:cNvSpPr>
            <a:spLocks noGrp="1"/>
          </p:cNvSpPr>
          <p:nvPr>
            <p:ph type="body" sz="quarter" idx="10" hasCustomPrompt="1"/>
          </p:nvPr>
        </p:nvSpPr>
        <p:spPr>
          <a:xfrm>
            <a:off x="414337" y="411539"/>
            <a:ext cx="8476640" cy="596524"/>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Location, YYYY-MM-DD (18 </a:t>
            </a:r>
            <a:r>
              <a:rPr lang="en-GB" sz="1800" dirty="0" err="1">
                <a:solidFill>
                  <a:schemeClr val="bg1"/>
                </a:solidFill>
              </a:rPr>
              <a:t>pkt</a:t>
            </a:r>
            <a:r>
              <a:rPr lang="en-GB" sz="1800" dirty="0">
                <a:solidFill>
                  <a:schemeClr val="bg1"/>
                </a:solidFill>
              </a:rPr>
              <a:t>)</a:t>
            </a:r>
            <a:endParaRPr lang="en-US" sz="1800" dirty="0">
              <a:solidFill>
                <a:schemeClr val="bg1"/>
              </a:solidFill>
            </a:endParaRPr>
          </a:p>
        </p:txBody>
      </p:sp>
      <p:sp>
        <p:nvSpPr>
          <p:cNvPr id="9" name="Text Placeholder 10">
            <a:extLst>
              <a:ext uri="{FF2B5EF4-FFF2-40B4-BE49-F238E27FC236}">
                <a16:creationId xmlns:a16="http://schemas.microsoft.com/office/drawing/2014/main" id="{856F1339-5327-F945-9C5C-72CCD9BC922F}"/>
              </a:ext>
            </a:extLst>
          </p:cNvPr>
          <p:cNvSpPr>
            <a:spLocks noGrp="1"/>
          </p:cNvSpPr>
          <p:nvPr>
            <p:ph type="body" sz="quarter" idx="11" hasCustomPrompt="1"/>
          </p:nvPr>
        </p:nvSpPr>
        <p:spPr>
          <a:xfrm>
            <a:off x="414338" y="1957388"/>
            <a:ext cx="9447212" cy="1384300"/>
          </a:xfrm>
          <a:prstGeom prst="rect">
            <a:avLst/>
          </a:prstGeom>
        </p:spPr>
        <p:txBody>
          <a:bodyPr lIns="0" tIns="0" rIns="0" bIns="0"/>
          <a:lstStyle>
            <a:lvl1pPr marL="0" marR="0" indent="0" algn="l" defTabSz="360000" rtl="0" eaLnBrk="1" fontAlgn="auto" latinLnBrk="0" hangingPunct="1">
              <a:lnSpc>
                <a:spcPct val="90000"/>
              </a:lnSpc>
              <a:spcBef>
                <a:spcPts val="0"/>
              </a:spcBef>
              <a:spcAft>
                <a:spcPts val="0"/>
              </a:spcAft>
              <a:buClrTx/>
              <a:buSzTx/>
              <a:buFont typeface="Arial" panose="020B0604020202020204" pitchFamily="34" charset="0"/>
              <a:buNone/>
              <a:tabLst/>
              <a:defRPr sz="4800">
                <a:solidFill>
                  <a:schemeClr val="bg1"/>
                </a:solidFill>
              </a:defRPr>
            </a:lvl1pPr>
          </a:lstStyle>
          <a:p>
            <a:r>
              <a:rPr lang="nb-NO" dirty="0" err="1">
                <a:solidFill>
                  <a:schemeClr val="bg1"/>
                </a:solidFill>
              </a:rPr>
              <a:t>Title</a:t>
            </a:r>
            <a:br>
              <a:rPr lang="nb-NO" dirty="0">
                <a:solidFill>
                  <a:schemeClr val="bg1"/>
                </a:solidFill>
              </a:rPr>
            </a:br>
            <a:r>
              <a:rPr lang="nb-NO" dirty="0" err="1">
                <a:solidFill>
                  <a:schemeClr val="bg1"/>
                </a:solidFill>
              </a:rPr>
              <a:t>X-large</a:t>
            </a:r>
            <a:r>
              <a:rPr lang="nb-NO" dirty="0">
                <a:solidFill>
                  <a:schemeClr val="bg1"/>
                </a:solidFill>
              </a:rPr>
              <a:t> </a:t>
            </a:r>
            <a:r>
              <a:rPr lang="nb-NO" dirty="0" err="1">
                <a:solidFill>
                  <a:schemeClr val="bg1"/>
                </a:solidFill>
              </a:rPr>
              <a:t>text</a:t>
            </a:r>
            <a:r>
              <a:rPr lang="nb-NO" dirty="0">
                <a:solidFill>
                  <a:schemeClr val="bg1"/>
                </a:solidFill>
              </a:rPr>
              <a:t> (48 </a:t>
            </a:r>
            <a:r>
              <a:rPr lang="nb-NO" dirty="0" err="1">
                <a:solidFill>
                  <a:schemeClr val="bg1"/>
                </a:solidFill>
              </a:rPr>
              <a:t>pkt</a:t>
            </a:r>
            <a:r>
              <a:rPr lang="nb-NO" dirty="0">
                <a:solidFill>
                  <a:schemeClr val="bg1"/>
                </a:solidFill>
              </a:rPr>
              <a:t>)</a:t>
            </a:r>
          </a:p>
        </p:txBody>
      </p:sp>
      <p:sp>
        <p:nvSpPr>
          <p:cNvPr id="10" name="Text Placeholder 8">
            <a:extLst>
              <a:ext uri="{FF2B5EF4-FFF2-40B4-BE49-F238E27FC236}">
                <a16:creationId xmlns:a16="http://schemas.microsoft.com/office/drawing/2014/main" id="{C0A5BB7C-FE5F-EF48-A64F-FFA572280F20}"/>
              </a:ext>
            </a:extLst>
          </p:cNvPr>
          <p:cNvSpPr>
            <a:spLocks noGrp="1"/>
          </p:cNvSpPr>
          <p:nvPr>
            <p:ph type="body" sz="quarter" idx="12" hasCustomPrompt="1"/>
          </p:nvPr>
        </p:nvSpPr>
        <p:spPr>
          <a:xfrm rot="5400000">
            <a:off x="8644920" y="2946222"/>
            <a:ext cx="5681662" cy="596524"/>
          </a:xfrm>
          <a:prstGeom prst="rect">
            <a:avLst/>
          </a:prstGeom>
        </p:spPr>
        <p:txBody>
          <a:bodyPr lIns="0" tIns="0" rIns="0" bIns="0"/>
          <a:lstStyle>
            <a:lvl1pPr marL="0" indent="0" defTabSz="360000">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US" sz="1800" dirty="0">
                <a:solidFill>
                  <a:schemeClr val="bg1"/>
                </a:solidFill>
              </a:rPr>
              <a:t>Pay-off or disciplines (18 pkt)</a:t>
            </a:r>
          </a:p>
        </p:txBody>
      </p:sp>
      <p:sp>
        <p:nvSpPr>
          <p:cNvPr id="13" name="Text Placeholder 8">
            <a:extLst>
              <a:ext uri="{FF2B5EF4-FFF2-40B4-BE49-F238E27FC236}">
                <a16:creationId xmlns:a16="http://schemas.microsoft.com/office/drawing/2014/main" id="{81FED769-FDFC-F14D-99C9-B5B35CFE1651}"/>
              </a:ext>
            </a:extLst>
          </p:cNvPr>
          <p:cNvSpPr>
            <a:spLocks noGrp="1"/>
          </p:cNvSpPr>
          <p:nvPr>
            <p:ph type="body" sz="quarter" idx="13" hasCustomPrompt="1"/>
          </p:nvPr>
        </p:nvSpPr>
        <p:spPr>
          <a:xfrm>
            <a:off x="419708" y="4291013"/>
            <a:ext cx="8476641" cy="1374399"/>
          </a:xfrm>
          <a:prstGeom prst="rect">
            <a:avLst/>
          </a:prstGeom>
        </p:spPr>
        <p:txBody>
          <a:bodyPr lIns="0" tIns="0" rIns="0" bIns="0"/>
          <a:lstStyle>
            <a:lvl1pPr marL="0" indent="0" defTabSz="360000">
              <a:lnSpc>
                <a:spcPct val="100000"/>
              </a:lnSpc>
              <a:spcBef>
                <a:spcPts val="0"/>
              </a:spcBef>
              <a:buNone/>
              <a:defRPr sz="1800">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a:lnSpc>
                <a:spcPts val="2100"/>
              </a:lnSpc>
            </a:pPr>
            <a:r>
              <a:rPr lang="en-GB" sz="1800" dirty="0">
                <a:solidFill>
                  <a:schemeClr val="bg1"/>
                </a:solidFill>
              </a:rPr>
              <a:t>Subtitle, medium size 18 pkt.</a:t>
            </a:r>
          </a:p>
        </p:txBody>
      </p:sp>
    </p:spTree>
    <p:extLst>
      <p:ext uri="{BB962C8B-B14F-4D97-AF65-F5344CB8AC3E}">
        <p14:creationId xmlns:p14="http://schemas.microsoft.com/office/powerpoint/2010/main" val="360206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uota">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09CA63-F02F-4CAE-B6A7-7D04EAB3E9C1}"/>
              </a:ext>
            </a:extLst>
          </p:cNvPr>
          <p:cNvSpPr>
            <a:spLocks noGrp="1"/>
          </p:cNvSpPr>
          <p:nvPr>
            <p:ph type="sldNum" sz="quarter" idx="12"/>
          </p:nvPr>
        </p:nvSpPr>
        <p:spPr>
          <a:xfrm>
            <a:off x="9238673" y="6356350"/>
            <a:ext cx="2743200" cy="365125"/>
          </a:xfrm>
        </p:spPr>
        <p:txBody>
          <a:bodyPr/>
          <a:lstStyle/>
          <a:p>
            <a:fld id="{97BC82C2-7428-4B36-B0F9-2B3B5BE72FF7}" type="slidenum">
              <a:rPr lang="en-GB" smtClean="0"/>
              <a:t>‹nr.›</a:t>
            </a:fld>
            <a:endParaRPr lang="en-GB"/>
          </a:p>
        </p:txBody>
      </p:sp>
      <p:sp>
        <p:nvSpPr>
          <p:cNvPr id="6" name="Segnaposto contenuto 11">
            <a:extLst>
              <a:ext uri="{FF2B5EF4-FFF2-40B4-BE49-F238E27FC236}">
                <a16:creationId xmlns:a16="http://schemas.microsoft.com/office/drawing/2014/main" id="{777A79FC-BD7D-4BD5-9720-9DF587AD6DD2}"/>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7" name="Segnaposto contenuto 13">
            <a:extLst>
              <a:ext uri="{FF2B5EF4-FFF2-40B4-BE49-F238E27FC236}">
                <a16:creationId xmlns:a16="http://schemas.microsoft.com/office/drawing/2014/main" id="{5C76E6C5-0500-4987-9195-341FF0DC6935}"/>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23369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5" name="Segnaposto piè di pagina 4">
            <a:extLst>
              <a:ext uri="{FF2B5EF4-FFF2-40B4-BE49-F238E27FC236}">
                <a16:creationId xmlns:a16="http://schemas.microsoft.com/office/drawing/2014/main" id="{D10CF1B0-1677-48E8-BF47-5AE4E9DD82F6}"/>
              </a:ext>
            </a:extLst>
          </p:cNvPr>
          <p:cNvSpPr>
            <a:spLocks noGrp="1"/>
          </p:cNvSpPr>
          <p:nvPr>
            <p:ph type="ftr" sz="quarter" idx="11"/>
          </p:nvPr>
        </p:nvSpPr>
        <p:spPr>
          <a:xfrm>
            <a:off x="876300" y="6356349"/>
            <a:ext cx="4114800" cy="365125"/>
          </a:xfrm>
          <a:prstGeom prst="rect">
            <a:avLst/>
          </a:prstGeom>
        </p:spPr>
        <p:txBody>
          <a:bodyPr/>
          <a:lstStyle/>
          <a:p>
            <a:endParaRPr lang="en-GB"/>
          </a:p>
        </p:txBody>
      </p:sp>
      <p:sp>
        <p:nvSpPr>
          <p:cNvPr id="6" name="Segnaposto numero diapositiva 5">
            <a:extLst>
              <a:ext uri="{FF2B5EF4-FFF2-40B4-BE49-F238E27FC236}">
                <a16:creationId xmlns:a16="http://schemas.microsoft.com/office/drawing/2014/main" id="{081ECF22-0A3E-4996-BA36-931E6E118932}"/>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15" name="Segnaposto contenuto 11">
            <a:extLst>
              <a:ext uri="{FF2B5EF4-FFF2-40B4-BE49-F238E27FC236}">
                <a16:creationId xmlns:a16="http://schemas.microsoft.com/office/drawing/2014/main" id="{1E91566E-4E98-4021-A387-4FF70354E523}"/>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6" name="Segnaposto contenuto 13">
            <a:extLst>
              <a:ext uri="{FF2B5EF4-FFF2-40B4-BE49-F238E27FC236}">
                <a16:creationId xmlns:a16="http://schemas.microsoft.com/office/drawing/2014/main" id="{16297EA0-C0C3-4ADA-9D29-FA657FF74E58}"/>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65709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6D3165-4215-44D8-8204-E95DE4D775A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3E91A5E5-C667-440B-9E8B-28153E7B150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A341C36-FA08-462B-9FD9-BCA459606E6E}"/>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5" name="Segnaposto piè di pagina 4">
            <a:extLst>
              <a:ext uri="{FF2B5EF4-FFF2-40B4-BE49-F238E27FC236}">
                <a16:creationId xmlns:a16="http://schemas.microsoft.com/office/drawing/2014/main" id="{10178C7C-1688-4748-94F5-703D381AB3F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egnaposto numero diapositiva 5">
            <a:extLst>
              <a:ext uri="{FF2B5EF4-FFF2-40B4-BE49-F238E27FC236}">
                <a16:creationId xmlns:a16="http://schemas.microsoft.com/office/drawing/2014/main" id="{D19976E0-7D0F-49C3-B8B8-F745E2F03C3E}"/>
              </a:ext>
            </a:extLst>
          </p:cNvPr>
          <p:cNvSpPr>
            <a:spLocks noGrp="1"/>
          </p:cNvSpPr>
          <p:nvPr>
            <p:ph type="sldNum" sz="quarter" idx="12"/>
          </p:nvPr>
        </p:nvSpPr>
        <p:spPr/>
        <p:txBody>
          <a:bodyPr/>
          <a:lstStyle/>
          <a:p>
            <a:fld id="{97BC82C2-7428-4B36-B0F9-2B3B5BE72FF7}" type="slidenum">
              <a:rPr lang="en-GB" smtClean="0"/>
              <a:t>‹nr.›</a:t>
            </a:fld>
            <a:endParaRPr lang="en-GB" dirty="0"/>
          </a:p>
        </p:txBody>
      </p:sp>
      <p:sp>
        <p:nvSpPr>
          <p:cNvPr id="9" name="Segnaposto contenuto 11">
            <a:extLst>
              <a:ext uri="{FF2B5EF4-FFF2-40B4-BE49-F238E27FC236}">
                <a16:creationId xmlns:a16="http://schemas.microsoft.com/office/drawing/2014/main" id="{37D9670B-F553-4505-A4FB-A5932456D828}"/>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0" name="Segnaposto contenuto 13">
            <a:extLst>
              <a:ext uri="{FF2B5EF4-FFF2-40B4-BE49-F238E27FC236}">
                <a16:creationId xmlns:a16="http://schemas.microsoft.com/office/drawing/2014/main" id="{25161217-394F-4E28-86E6-371DDD86E787}"/>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02717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BD8FB73-8BA4-44C4-BFA1-B599DD214EB5}"/>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8B45CA56-1B5D-4BE9-B3BF-DFC981697A19}"/>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2112FE9-1D24-4E00-AD8C-40BC4DA213DF}"/>
              </a:ext>
            </a:extLst>
          </p:cNvPr>
          <p:cNvSpPr>
            <a:spLocks noGrp="1"/>
          </p:cNvSpPr>
          <p:nvPr>
            <p:ph type="dt" sz="half" idx="10"/>
          </p:nvPr>
        </p:nvSpPr>
        <p:spPr>
          <a:xfrm>
            <a:off x="838200" y="6356350"/>
            <a:ext cx="2743200" cy="365125"/>
          </a:xfrm>
          <a:prstGeom prst="rect">
            <a:avLst/>
          </a:prstGeom>
        </p:spPr>
        <p:txBody>
          <a:bodyPr/>
          <a:lstStyle/>
          <a:p>
            <a:fld id="{F6689139-0E80-46AE-AE37-905B4746D565}" type="datetimeFigureOut">
              <a:rPr lang="en-GB" smtClean="0"/>
              <a:t>30/08/2023</a:t>
            </a:fld>
            <a:endParaRPr lang="en-GB"/>
          </a:p>
        </p:txBody>
      </p:sp>
      <p:sp>
        <p:nvSpPr>
          <p:cNvPr id="6" name="Segnaposto piè di pagina 5">
            <a:extLst>
              <a:ext uri="{FF2B5EF4-FFF2-40B4-BE49-F238E27FC236}">
                <a16:creationId xmlns:a16="http://schemas.microsoft.com/office/drawing/2014/main" id="{C31CE719-6C55-4FE2-95FA-29775CB905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egnaposto numero diapositiva 6">
            <a:extLst>
              <a:ext uri="{FF2B5EF4-FFF2-40B4-BE49-F238E27FC236}">
                <a16:creationId xmlns:a16="http://schemas.microsoft.com/office/drawing/2014/main" id="{24D21075-2A2E-4045-81C0-A19BB5811324}"/>
              </a:ext>
            </a:extLst>
          </p:cNvPr>
          <p:cNvSpPr>
            <a:spLocks noGrp="1"/>
          </p:cNvSpPr>
          <p:nvPr>
            <p:ph type="sldNum" sz="quarter" idx="12"/>
          </p:nvPr>
        </p:nvSpPr>
        <p:spPr/>
        <p:txBody>
          <a:bodyPr/>
          <a:lstStyle/>
          <a:p>
            <a:fld id="{97BC82C2-7428-4B36-B0F9-2B3B5BE72FF7}" type="slidenum">
              <a:rPr lang="en-GB" smtClean="0"/>
              <a:t>‹nr.›</a:t>
            </a:fld>
            <a:endParaRPr lang="en-GB"/>
          </a:p>
        </p:txBody>
      </p:sp>
      <p:sp>
        <p:nvSpPr>
          <p:cNvPr id="10" name="Segnaposto contenuto 11">
            <a:extLst>
              <a:ext uri="{FF2B5EF4-FFF2-40B4-BE49-F238E27FC236}">
                <a16:creationId xmlns:a16="http://schemas.microsoft.com/office/drawing/2014/main" id="{1393A878-C2BA-4765-9818-8EE45B16F4AA}"/>
              </a:ext>
            </a:extLst>
          </p:cNvPr>
          <p:cNvSpPr>
            <a:spLocks noGrp="1"/>
          </p:cNvSpPr>
          <p:nvPr>
            <p:ph sz="quarter" idx="13" hasCustomPrompt="1"/>
          </p:nvPr>
        </p:nvSpPr>
        <p:spPr>
          <a:xfrm>
            <a:off x="876299" y="1"/>
            <a:ext cx="10563225" cy="628649"/>
          </a:xfrm>
          <a:prstGeom prst="rect">
            <a:avLst/>
          </a:prstGeom>
        </p:spPr>
        <p:txBody>
          <a:bodyPr/>
          <a:lstStyle>
            <a:lvl1pPr>
              <a:defRPr/>
            </a:lvl1pPr>
            <a:lvl2pPr marL="457200" indent="0">
              <a:buNone/>
              <a:defRPr/>
            </a:lvl2pPr>
          </a:lstStyle>
          <a:p>
            <a:pPr lvl="0"/>
            <a:r>
              <a:rPr lang="it-IT" dirty="0" err="1"/>
              <a:t>Heading</a:t>
            </a:r>
            <a:endParaRPr lang="it-IT" dirty="0"/>
          </a:p>
        </p:txBody>
      </p:sp>
      <p:sp>
        <p:nvSpPr>
          <p:cNvPr id="11" name="Segnaposto contenuto 13">
            <a:extLst>
              <a:ext uri="{FF2B5EF4-FFF2-40B4-BE49-F238E27FC236}">
                <a16:creationId xmlns:a16="http://schemas.microsoft.com/office/drawing/2014/main" id="{04C67660-0076-4CE3-B8B3-0C3E8D1BAF28}"/>
              </a:ext>
            </a:extLst>
          </p:cNvPr>
          <p:cNvSpPr>
            <a:spLocks noGrp="1"/>
          </p:cNvSpPr>
          <p:nvPr>
            <p:ph sz="quarter" idx="14" hasCustomPrompt="1"/>
          </p:nvPr>
        </p:nvSpPr>
        <p:spPr>
          <a:xfrm>
            <a:off x="876300" y="628650"/>
            <a:ext cx="10563224" cy="358773"/>
          </a:xfrm>
          <a:prstGeom prst="rect">
            <a:avLst/>
          </a:prstGeom>
        </p:spPr>
        <p:txBody>
          <a:bodyPr/>
          <a:lstStyle>
            <a:lvl1pPr>
              <a:defRPr sz="2000"/>
            </a:lvl1pPr>
            <a:lvl2pPr marL="457200" indent="0">
              <a:buNone/>
              <a:defRPr sz="2400"/>
            </a:lvl2pPr>
          </a:lstStyle>
          <a:p>
            <a:pPr lvl="0"/>
            <a:r>
              <a:rPr lang="it-IT" dirty="0" err="1"/>
              <a:t>Subheading</a:t>
            </a:r>
            <a:endParaRPr lang="it-IT" dirty="0"/>
          </a:p>
        </p:txBody>
      </p:sp>
    </p:spTree>
    <p:extLst>
      <p:ext uri="{BB962C8B-B14F-4D97-AF65-F5344CB8AC3E}">
        <p14:creationId xmlns:p14="http://schemas.microsoft.com/office/powerpoint/2010/main" val="1367985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theme" Target="../theme/theme1.xml"/><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jpeg"/><Relationship Id="rId10" Type="http://schemas.openxmlformats.org/officeDocument/2006/relationships/image" Target="../media/image7.png"/><Relationship Id="rId4" Type="http://schemas.openxmlformats.org/officeDocument/2006/relationships/theme" Target="../theme/theme2.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1.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4.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 name="Immagine 29">
            <a:extLst>
              <a:ext uri="{FF2B5EF4-FFF2-40B4-BE49-F238E27FC236}">
                <a16:creationId xmlns:a16="http://schemas.microsoft.com/office/drawing/2014/main" id="{2B6B9B05-8ACE-4FCC-BCCE-4BB3BEF2F5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7" y="0"/>
            <a:ext cx="12192000" cy="6858000"/>
          </a:xfrm>
          <a:prstGeom prst="rect">
            <a:avLst/>
          </a:prstGeom>
        </p:spPr>
      </p:pic>
      <p:pic>
        <p:nvPicPr>
          <p:cNvPr id="32" name="Immagine 31">
            <a:extLst>
              <a:ext uri="{FF2B5EF4-FFF2-40B4-BE49-F238E27FC236}">
                <a16:creationId xmlns:a16="http://schemas.microsoft.com/office/drawing/2014/main" id="{126E3B05-B719-4043-8D3A-7592F39CEE2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626940" y="582150"/>
            <a:ext cx="4975123" cy="2055766"/>
          </a:xfrm>
          <a:prstGeom prst="rect">
            <a:avLst/>
          </a:prstGeom>
        </p:spPr>
      </p:pic>
      <p:pic>
        <p:nvPicPr>
          <p:cNvPr id="33" name="Immagine 32" descr="Immagine che contiene testo&#10;&#10;Descrizione generata automaticamente">
            <a:extLst>
              <a:ext uri="{FF2B5EF4-FFF2-40B4-BE49-F238E27FC236}">
                <a16:creationId xmlns:a16="http://schemas.microsoft.com/office/drawing/2014/main" id="{72D112C9-92C2-41ED-BF11-B1034369182B}"/>
              </a:ext>
            </a:extLst>
          </p:cNvPr>
          <p:cNvPicPr>
            <a:picLocks noChangeAspect="1"/>
          </p:cNvPicPr>
          <p:nvPr userDrawn="1"/>
        </p:nvPicPr>
        <p:blipFill>
          <a:blip r:embed="rId7"/>
          <a:stretch>
            <a:fillRect/>
          </a:stretch>
        </p:blipFill>
        <p:spPr>
          <a:xfrm>
            <a:off x="232471" y="5918348"/>
            <a:ext cx="3011054" cy="618159"/>
          </a:xfrm>
          <a:prstGeom prst="rect">
            <a:avLst/>
          </a:prstGeom>
        </p:spPr>
      </p:pic>
      <p:sp>
        <p:nvSpPr>
          <p:cNvPr id="34" name="CasellaDiTesto 33">
            <a:extLst>
              <a:ext uri="{FF2B5EF4-FFF2-40B4-BE49-F238E27FC236}">
                <a16:creationId xmlns:a16="http://schemas.microsoft.com/office/drawing/2014/main" id="{C1A5A1B2-3C2D-4ABD-A1CE-26595026567E}"/>
              </a:ext>
            </a:extLst>
          </p:cNvPr>
          <p:cNvSpPr txBox="1"/>
          <p:nvPr userDrawn="1"/>
        </p:nvSpPr>
        <p:spPr>
          <a:xfrm>
            <a:off x="261967" y="6459563"/>
            <a:ext cx="2214068" cy="215444"/>
          </a:xfrm>
          <a:prstGeom prst="rect">
            <a:avLst/>
          </a:prstGeom>
          <a:noFill/>
        </p:spPr>
        <p:txBody>
          <a:bodyPr wrap="none" rtlCol="0">
            <a:spAutoFit/>
          </a:bodyPr>
          <a:lstStyle/>
          <a:p>
            <a:r>
              <a:rPr lang="en-GB" sz="800" b="1">
                <a:solidFill>
                  <a:srgbClr val="1B4E9F"/>
                </a:solidFill>
                <a:latin typeface="Arial" panose="020B0604020202020204" pitchFamily="34" charset="0"/>
                <a:cs typeface="Arial" panose="020B0604020202020204" pitchFamily="34" charset="0"/>
              </a:rPr>
              <a:t>PROJECT REF 2020-1-IT02-KA203-079527</a:t>
            </a:r>
          </a:p>
        </p:txBody>
      </p:sp>
      <p:pic>
        <p:nvPicPr>
          <p:cNvPr id="35" name="Immagine 34">
            <a:extLst>
              <a:ext uri="{FF2B5EF4-FFF2-40B4-BE49-F238E27FC236}">
                <a16:creationId xmlns:a16="http://schemas.microsoft.com/office/drawing/2014/main" id="{DC1EF22C-6291-4749-A1B3-0CC1CE29C2B7}"/>
              </a:ext>
            </a:extLst>
          </p:cNvPr>
          <p:cNvPicPr>
            <a:picLocks noChangeAspect="1"/>
          </p:cNvPicPr>
          <p:nvPr userDrawn="1"/>
        </p:nvPicPr>
        <p:blipFill rotWithShape="1">
          <a:blip r:embed="rId8"/>
          <a:srcRect l="25212" r="25254" b="21449"/>
          <a:stretch/>
        </p:blipFill>
        <p:spPr>
          <a:xfrm>
            <a:off x="6510884" y="6004416"/>
            <a:ext cx="651916" cy="634515"/>
          </a:xfrm>
          <a:prstGeom prst="rect">
            <a:avLst/>
          </a:prstGeom>
        </p:spPr>
      </p:pic>
      <p:pic>
        <p:nvPicPr>
          <p:cNvPr id="36" name="Immagine 35">
            <a:extLst>
              <a:ext uri="{FF2B5EF4-FFF2-40B4-BE49-F238E27FC236}">
                <a16:creationId xmlns:a16="http://schemas.microsoft.com/office/drawing/2014/main" id="{75F813B6-FDF5-436E-9DBD-BB61BAAFB27C}"/>
              </a:ext>
            </a:extLst>
          </p:cNvPr>
          <p:cNvPicPr>
            <a:picLocks noChangeAspect="1"/>
          </p:cNvPicPr>
          <p:nvPr userDrawn="1"/>
        </p:nvPicPr>
        <p:blipFill>
          <a:blip r:embed="rId9"/>
          <a:stretch>
            <a:fillRect/>
          </a:stretch>
        </p:blipFill>
        <p:spPr>
          <a:xfrm>
            <a:off x="4044750" y="5994255"/>
            <a:ext cx="458906" cy="618430"/>
          </a:xfrm>
          <a:prstGeom prst="rect">
            <a:avLst/>
          </a:prstGeom>
        </p:spPr>
      </p:pic>
      <p:pic>
        <p:nvPicPr>
          <p:cNvPr id="37" name="Immagine 36">
            <a:extLst>
              <a:ext uri="{FF2B5EF4-FFF2-40B4-BE49-F238E27FC236}">
                <a16:creationId xmlns:a16="http://schemas.microsoft.com/office/drawing/2014/main" id="{280287D8-0921-4BC6-A899-86C513FAF2A1}"/>
              </a:ext>
            </a:extLst>
          </p:cNvPr>
          <p:cNvPicPr>
            <a:picLocks noChangeAspect="1"/>
          </p:cNvPicPr>
          <p:nvPr userDrawn="1"/>
        </p:nvPicPr>
        <p:blipFill rotWithShape="1">
          <a:blip r:embed="rId10"/>
          <a:srcRect l="12335" r="14796" b="38779"/>
          <a:stretch/>
        </p:blipFill>
        <p:spPr>
          <a:xfrm>
            <a:off x="4892754" y="5984820"/>
            <a:ext cx="1229033" cy="627865"/>
          </a:xfrm>
          <a:prstGeom prst="rect">
            <a:avLst/>
          </a:prstGeom>
        </p:spPr>
      </p:pic>
      <p:pic>
        <p:nvPicPr>
          <p:cNvPr id="38" name="Immagine 37">
            <a:extLst>
              <a:ext uri="{FF2B5EF4-FFF2-40B4-BE49-F238E27FC236}">
                <a16:creationId xmlns:a16="http://schemas.microsoft.com/office/drawing/2014/main" id="{8E55C112-AA2A-4926-AB43-7AA7BFA65905}"/>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050008" y="5970433"/>
            <a:ext cx="651916" cy="679174"/>
          </a:xfrm>
          <a:prstGeom prst="rect">
            <a:avLst/>
          </a:prstGeom>
        </p:spPr>
      </p:pic>
    </p:spTree>
    <p:extLst>
      <p:ext uri="{BB962C8B-B14F-4D97-AF65-F5344CB8AC3E}">
        <p14:creationId xmlns:p14="http://schemas.microsoft.com/office/powerpoint/2010/main" val="633901012"/>
      </p:ext>
    </p:extLst>
  </p:cSld>
  <p:clrMap bg1="lt1" tx1="dk1" bg2="lt2" tx2="dk2" accent1="accent1" accent2="accent2" accent3="accent3" accent4="accent4" accent5="accent5" accent6="accent6" hlink="hlink" folHlink="folHlink"/>
  <p:sldLayoutIdLst>
    <p:sldLayoutId id="2147483649" r:id="rId1"/>
    <p:sldLayoutId id="2147483694" r:id="rId2"/>
    <p:sldLayoutId id="2147483701" r:id="rId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 name="Immagine 29">
            <a:extLst>
              <a:ext uri="{FF2B5EF4-FFF2-40B4-BE49-F238E27FC236}">
                <a16:creationId xmlns:a16="http://schemas.microsoft.com/office/drawing/2014/main" id="{2B6B9B05-8ACE-4FCC-BCCE-4BB3BEF2F5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7" y="0"/>
            <a:ext cx="12192000" cy="6858000"/>
          </a:xfrm>
          <a:prstGeom prst="rect">
            <a:avLst/>
          </a:prstGeom>
        </p:spPr>
      </p:pic>
      <p:grpSp>
        <p:nvGrpSpPr>
          <p:cNvPr id="2" name="Gruppo 1">
            <a:extLst>
              <a:ext uri="{FF2B5EF4-FFF2-40B4-BE49-F238E27FC236}">
                <a16:creationId xmlns:a16="http://schemas.microsoft.com/office/drawing/2014/main" id="{215AD46B-D698-4036-A0CD-F134CCF0B4A5}"/>
              </a:ext>
            </a:extLst>
          </p:cNvPr>
          <p:cNvGrpSpPr/>
          <p:nvPr userDrawn="1"/>
        </p:nvGrpSpPr>
        <p:grpSpPr>
          <a:xfrm>
            <a:off x="232472" y="6089936"/>
            <a:ext cx="5358704" cy="603147"/>
            <a:chOff x="232471" y="5918348"/>
            <a:chExt cx="6930329" cy="780041"/>
          </a:xfrm>
        </p:grpSpPr>
        <p:pic>
          <p:nvPicPr>
            <p:cNvPr id="33" name="Immagine 32" descr="Immagine che contiene testo&#10;&#10;Descrizione generata automaticamente">
              <a:extLst>
                <a:ext uri="{FF2B5EF4-FFF2-40B4-BE49-F238E27FC236}">
                  <a16:creationId xmlns:a16="http://schemas.microsoft.com/office/drawing/2014/main" id="{72D112C9-92C2-41ED-BF11-B1034369182B}"/>
                </a:ext>
              </a:extLst>
            </p:cNvPr>
            <p:cNvPicPr>
              <a:picLocks noChangeAspect="1"/>
            </p:cNvPicPr>
            <p:nvPr userDrawn="1"/>
          </p:nvPicPr>
          <p:blipFill>
            <a:blip r:embed="rId6"/>
            <a:stretch>
              <a:fillRect/>
            </a:stretch>
          </p:blipFill>
          <p:spPr>
            <a:xfrm>
              <a:off x="232471" y="5918348"/>
              <a:ext cx="3011054" cy="618159"/>
            </a:xfrm>
            <a:prstGeom prst="rect">
              <a:avLst/>
            </a:prstGeom>
          </p:spPr>
        </p:pic>
        <p:sp>
          <p:nvSpPr>
            <p:cNvPr id="34" name="CasellaDiTesto 33">
              <a:extLst>
                <a:ext uri="{FF2B5EF4-FFF2-40B4-BE49-F238E27FC236}">
                  <a16:creationId xmlns:a16="http://schemas.microsoft.com/office/drawing/2014/main" id="{C1A5A1B2-3C2D-4ABD-A1CE-26595026567E}"/>
                </a:ext>
              </a:extLst>
            </p:cNvPr>
            <p:cNvSpPr txBox="1"/>
            <p:nvPr userDrawn="1"/>
          </p:nvSpPr>
          <p:spPr>
            <a:xfrm>
              <a:off x="261967" y="6459563"/>
              <a:ext cx="2222820" cy="238826"/>
            </a:xfrm>
            <a:prstGeom prst="rect">
              <a:avLst/>
            </a:prstGeom>
            <a:noFill/>
          </p:spPr>
          <p:txBody>
            <a:bodyPr wrap="none" rtlCol="0">
              <a:spAutoFit/>
            </a:bodyPr>
            <a:lstStyle/>
            <a:p>
              <a:r>
                <a:rPr lang="en-GB" sz="600" b="1" dirty="0">
                  <a:solidFill>
                    <a:srgbClr val="1B4E9F"/>
                  </a:solidFill>
                  <a:latin typeface="Arial" panose="020B0604020202020204" pitchFamily="34" charset="0"/>
                  <a:cs typeface="Arial" panose="020B0604020202020204" pitchFamily="34" charset="0"/>
                </a:rPr>
                <a:t>PROJECT REF 2020-1-IT02-KA203-079527</a:t>
              </a:r>
            </a:p>
          </p:txBody>
        </p:sp>
        <p:pic>
          <p:nvPicPr>
            <p:cNvPr id="35" name="Immagine 34">
              <a:extLst>
                <a:ext uri="{FF2B5EF4-FFF2-40B4-BE49-F238E27FC236}">
                  <a16:creationId xmlns:a16="http://schemas.microsoft.com/office/drawing/2014/main" id="{DC1EF22C-6291-4749-A1B3-0CC1CE29C2B7}"/>
                </a:ext>
              </a:extLst>
            </p:cNvPr>
            <p:cNvPicPr>
              <a:picLocks noChangeAspect="1"/>
            </p:cNvPicPr>
            <p:nvPr userDrawn="1"/>
          </p:nvPicPr>
          <p:blipFill rotWithShape="1">
            <a:blip r:embed="rId7"/>
            <a:srcRect l="25212" r="25254" b="21449"/>
            <a:stretch/>
          </p:blipFill>
          <p:spPr>
            <a:xfrm>
              <a:off x="6510884" y="6004416"/>
              <a:ext cx="651916" cy="634515"/>
            </a:xfrm>
            <a:prstGeom prst="rect">
              <a:avLst/>
            </a:prstGeom>
          </p:spPr>
        </p:pic>
        <p:pic>
          <p:nvPicPr>
            <p:cNvPr id="36" name="Immagine 35">
              <a:extLst>
                <a:ext uri="{FF2B5EF4-FFF2-40B4-BE49-F238E27FC236}">
                  <a16:creationId xmlns:a16="http://schemas.microsoft.com/office/drawing/2014/main" id="{75F813B6-FDF5-436E-9DBD-BB61BAAFB27C}"/>
                </a:ext>
              </a:extLst>
            </p:cNvPr>
            <p:cNvPicPr>
              <a:picLocks noChangeAspect="1"/>
            </p:cNvPicPr>
            <p:nvPr userDrawn="1"/>
          </p:nvPicPr>
          <p:blipFill>
            <a:blip r:embed="rId8"/>
            <a:stretch>
              <a:fillRect/>
            </a:stretch>
          </p:blipFill>
          <p:spPr>
            <a:xfrm>
              <a:off x="4044750" y="5994255"/>
              <a:ext cx="458906" cy="618430"/>
            </a:xfrm>
            <a:prstGeom prst="rect">
              <a:avLst/>
            </a:prstGeom>
          </p:spPr>
        </p:pic>
        <p:pic>
          <p:nvPicPr>
            <p:cNvPr id="37" name="Immagine 36">
              <a:extLst>
                <a:ext uri="{FF2B5EF4-FFF2-40B4-BE49-F238E27FC236}">
                  <a16:creationId xmlns:a16="http://schemas.microsoft.com/office/drawing/2014/main" id="{280287D8-0921-4BC6-A899-86C513FAF2A1}"/>
                </a:ext>
              </a:extLst>
            </p:cNvPr>
            <p:cNvPicPr>
              <a:picLocks noChangeAspect="1"/>
            </p:cNvPicPr>
            <p:nvPr userDrawn="1"/>
          </p:nvPicPr>
          <p:blipFill rotWithShape="1">
            <a:blip r:embed="rId9"/>
            <a:srcRect l="12335" r="14796" b="38779"/>
            <a:stretch/>
          </p:blipFill>
          <p:spPr>
            <a:xfrm>
              <a:off x="4892754" y="5984820"/>
              <a:ext cx="1229033" cy="627865"/>
            </a:xfrm>
            <a:prstGeom prst="rect">
              <a:avLst/>
            </a:prstGeom>
          </p:spPr>
        </p:pic>
        <p:pic>
          <p:nvPicPr>
            <p:cNvPr id="38" name="Immagine 37">
              <a:extLst>
                <a:ext uri="{FF2B5EF4-FFF2-40B4-BE49-F238E27FC236}">
                  <a16:creationId xmlns:a16="http://schemas.microsoft.com/office/drawing/2014/main" id="{8E55C112-AA2A-4926-AB43-7AA7BFA65905}"/>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050008" y="5970433"/>
              <a:ext cx="651916" cy="679174"/>
            </a:xfrm>
            <a:prstGeom prst="rect">
              <a:avLst/>
            </a:prstGeom>
          </p:spPr>
        </p:pic>
      </p:grpSp>
    </p:spTree>
    <p:extLst>
      <p:ext uri="{BB962C8B-B14F-4D97-AF65-F5344CB8AC3E}">
        <p14:creationId xmlns:p14="http://schemas.microsoft.com/office/powerpoint/2010/main" val="1733195590"/>
      </p:ext>
    </p:extLst>
  </p:cSld>
  <p:clrMap bg1="lt1" tx1="dk1" bg2="lt2" tx2="dk2" accent1="accent1" accent2="accent2" accent3="accent3" accent4="accent4" accent5="accent5" accent6="accent6" hlink="hlink" folHlink="folHlink"/>
  <p:sldLayoutIdLst>
    <p:sldLayoutId id="2147483680" r:id="rId1"/>
    <p:sldLayoutId id="2147483695" r:id="rId2"/>
    <p:sldLayoutId id="2147483698" r:id="rId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DBE6F4C4-C1E7-47F3-B1C1-0A6FF741BECF}"/>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8986981" y="291"/>
            <a:ext cx="3205019" cy="6858000"/>
          </a:xfrm>
          <a:prstGeom prst="rect">
            <a:avLst/>
          </a:prstGeom>
        </p:spPr>
      </p:pic>
      <p:sp>
        <p:nvSpPr>
          <p:cNvPr id="6" name="Segnaposto numero diapositiva 5">
            <a:extLst>
              <a:ext uri="{FF2B5EF4-FFF2-40B4-BE49-F238E27FC236}">
                <a16:creationId xmlns:a16="http://schemas.microsoft.com/office/drawing/2014/main" id="{9DC211C0-51A2-4038-B55C-014E5A500E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BC82C2-7428-4B36-B0F9-2B3B5BE72FF7}" type="slidenum">
              <a:rPr lang="en-GB" smtClean="0"/>
              <a:t>‹nr.›</a:t>
            </a:fld>
            <a:endParaRPr lang="en-GB"/>
          </a:p>
        </p:txBody>
      </p:sp>
      <p:sp>
        <p:nvSpPr>
          <p:cNvPr id="10" name="Triangolo isoscele 9">
            <a:extLst>
              <a:ext uri="{FF2B5EF4-FFF2-40B4-BE49-F238E27FC236}">
                <a16:creationId xmlns:a16="http://schemas.microsoft.com/office/drawing/2014/main" id="{77790FA4-737E-4C37-900C-219C56133FC8}"/>
              </a:ext>
            </a:extLst>
          </p:cNvPr>
          <p:cNvSpPr/>
          <p:nvPr userDrawn="1"/>
        </p:nvSpPr>
        <p:spPr>
          <a:xfrm rot="10800000">
            <a:off x="0" y="291"/>
            <a:ext cx="838200" cy="5643707"/>
          </a:xfrm>
          <a:prstGeom prst="triangle">
            <a:avLst>
              <a:gd name="adj" fmla="val 100000"/>
            </a:avLst>
          </a:prstGeom>
          <a:solidFill>
            <a:srgbClr val="FAC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343398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75" r:id="rId6"/>
    <p:sldLayoutId id="2147483669" r:id="rId7"/>
    <p:sldLayoutId id="2147483670" r:id="rId8"/>
    <p:sldLayoutId id="2147483671" r:id="rId9"/>
    <p:sldLayoutId id="2147483693" r:id="rId10"/>
    <p:sldLayoutId id="214748369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E54C3-1B81-44A4-ABF3-5500BA5421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8F578E-81F7-4580-8DEB-D678613D5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AFA0E3-D998-47F4-8857-D8BC61AC3F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A8737-836E-4B3A-93EE-D3FBC8BC45BB}" type="datetimeFigureOut">
              <a:rPr lang="en-US" smtClean="0"/>
              <a:t>8/30/2023</a:t>
            </a:fld>
            <a:endParaRPr lang="en-US"/>
          </a:p>
        </p:txBody>
      </p:sp>
      <p:sp>
        <p:nvSpPr>
          <p:cNvPr id="5" name="Footer Placeholder 4">
            <a:extLst>
              <a:ext uri="{FF2B5EF4-FFF2-40B4-BE49-F238E27FC236}">
                <a16:creationId xmlns:a16="http://schemas.microsoft.com/office/drawing/2014/main" id="{C4666A6E-7E75-4F82-9B86-B59BE973C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70A08-A66E-4B21-9725-CED04589A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BA1D1-5758-4180-A423-E3851B566E4A}" type="slidenum">
              <a:rPr lang="en-US" smtClean="0"/>
              <a:t>‹nr.›</a:t>
            </a:fld>
            <a:endParaRPr lang="en-US"/>
          </a:p>
        </p:txBody>
      </p:sp>
    </p:spTree>
    <p:extLst>
      <p:ext uri="{BB962C8B-B14F-4D97-AF65-F5344CB8AC3E}">
        <p14:creationId xmlns:p14="http://schemas.microsoft.com/office/powerpoint/2010/main" val="18064991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6" r:id="rId12"/>
    <p:sldLayoutId id="2147483697" r:id="rId13"/>
    <p:sldLayoutId id="214748370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gif"/><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40.gif"/><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9.png"/><Relationship Id="rId7" Type="http://schemas.openxmlformats.org/officeDocument/2006/relationships/image" Target="../media/image51.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s://dizionari.corriere.it/dizionario_inglese/Inglese/D/disclaimer.shtml#:~:text=1%20chi%20nega%2C%20chi%20smentisce,disclaimer%20m.%2C%20dichiarazione%20f." TargetMode="External"/><Relationship Id="rId4" Type="http://schemas.openxmlformats.org/officeDocument/2006/relationships/image" Target="../media/image3.png"/><Relationship Id="rId9" Type="http://schemas.openxmlformats.org/officeDocument/2006/relationships/hyperlink" Target="https://creativecommons.org/licenses/by-nc-nd/4.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a:t>
            </a:fld>
            <a:endParaRPr lang="en-GB"/>
          </a:p>
        </p:txBody>
      </p:sp>
      <p:sp>
        <p:nvSpPr>
          <p:cNvPr id="6" name="Pladsholder til indhold 5">
            <a:extLst>
              <a:ext uri="{FF2B5EF4-FFF2-40B4-BE49-F238E27FC236}">
                <a16:creationId xmlns:a16="http://schemas.microsoft.com/office/drawing/2014/main" id="{B7B4BFE5-9E6D-2E30-4456-D43D42732592}"/>
              </a:ext>
            </a:extLst>
          </p:cNvPr>
          <p:cNvSpPr>
            <a:spLocks noGrp="1"/>
          </p:cNvSpPr>
          <p:nvPr>
            <p:ph sz="quarter" idx="13"/>
          </p:nvPr>
        </p:nvSpPr>
        <p:spPr/>
        <p:txBody>
          <a:bodyPr/>
          <a:lstStyle/>
          <a:p>
            <a:endParaRPr lang="en-US"/>
          </a:p>
        </p:txBody>
      </p:sp>
      <p:sp>
        <p:nvSpPr>
          <p:cNvPr id="8" name="Pladsholder til indhold 7">
            <a:extLst>
              <a:ext uri="{FF2B5EF4-FFF2-40B4-BE49-F238E27FC236}">
                <a16:creationId xmlns:a16="http://schemas.microsoft.com/office/drawing/2014/main" id="{947E85CD-AC6D-98D7-6D44-82C18532060D}"/>
              </a:ext>
            </a:extLst>
          </p:cNvPr>
          <p:cNvSpPr>
            <a:spLocks noGrp="1"/>
          </p:cNvSpPr>
          <p:nvPr>
            <p:ph sz="quarter" idx="14"/>
          </p:nvPr>
        </p:nvSpPr>
        <p:spPr/>
        <p:txBody>
          <a:bodyPr>
            <a:normAutofit lnSpcReduction="10000"/>
          </a:bodyPr>
          <a:lstStyle/>
          <a:p>
            <a:endParaRPr lang="en-US"/>
          </a:p>
        </p:txBody>
      </p:sp>
      <p:sp>
        <p:nvSpPr>
          <p:cNvPr id="10" name="Tekstfelt 9">
            <a:extLst>
              <a:ext uri="{FF2B5EF4-FFF2-40B4-BE49-F238E27FC236}">
                <a16:creationId xmlns:a16="http://schemas.microsoft.com/office/drawing/2014/main" id="{CF6F872B-4662-E95D-AAE0-6E997494F9AE}"/>
              </a:ext>
            </a:extLst>
          </p:cNvPr>
          <p:cNvSpPr txBox="1"/>
          <p:nvPr/>
        </p:nvSpPr>
        <p:spPr>
          <a:xfrm>
            <a:off x="1128710" y="1115418"/>
            <a:ext cx="9088734" cy="5355312"/>
          </a:xfrm>
          <a:prstGeom prst="rect">
            <a:avLst/>
          </a:prstGeom>
          <a:noFill/>
        </p:spPr>
        <p:txBody>
          <a:bodyPr wrap="square">
            <a:spAutoFit/>
          </a:bodyPr>
          <a:lstStyle/>
          <a:p>
            <a:endParaRPr lang="en-US" dirty="0"/>
          </a:p>
          <a:p>
            <a:r>
              <a:rPr lang="en-US" dirty="0"/>
              <a:t>Mandana</a:t>
            </a:r>
          </a:p>
          <a:p>
            <a:r>
              <a:rPr lang="en-US" dirty="0"/>
              <a:t>10 Introduction / </a:t>
            </a:r>
            <a:r>
              <a:rPr lang="en-US" dirty="0" err="1"/>
              <a:t>dtu</a:t>
            </a:r>
            <a:r>
              <a:rPr lang="en-US" dirty="0"/>
              <a:t> research, student work</a:t>
            </a:r>
          </a:p>
          <a:p>
            <a:pPr marL="342900" indent="-342900">
              <a:buAutoNum type="arabicPlain" startAt="20"/>
            </a:pPr>
            <a:r>
              <a:rPr lang="en-US" dirty="0"/>
              <a:t>Visual comfort</a:t>
            </a:r>
          </a:p>
          <a:p>
            <a:r>
              <a:rPr lang="en-US" dirty="0"/>
              <a:t>20 Shadings</a:t>
            </a:r>
          </a:p>
          <a:p>
            <a:r>
              <a:rPr lang="en-US" dirty="0"/>
              <a:t>5 radiance</a:t>
            </a:r>
          </a:p>
          <a:p>
            <a:r>
              <a:rPr lang="en-US" dirty="0"/>
              <a:t>- Mentioning </a:t>
            </a:r>
            <a:r>
              <a:rPr lang="en-US" dirty="0" err="1"/>
              <a:t>spectralDB</a:t>
            </a:r>
            <a:br>
              <a:rPr lang="en-US" dirty="0"/>
            </a:br>
            <a:br>
              <a:rPr lang="en-US" dirty="0"/>
            </a:br>
            <a:endParaRPr lang="en-US" dirty="0"/>
          </a:p>
          <a:p>
            <a:endParaRPr lang="en-US" dirty="0"/>
          </a:p>
          <a:p>
            <a:r>
              <a:rPr lang="en-US" dirty="0"/>
              <a:t>Mathias</a:t>
            </a:r>
          </a:p>
          <a:p>
            <a:r>
              <a:rPr lang="en-US" dirty="0"/>
              <a:t>10 min intro + slides</a:t>
            </a:r>
          </a:p>
          <a:p>
            <a:r>
              <a:rPr lang="en-US" dirty="0"/>
              <a:t>20 min recap from NLITED 5.1 (applying it on the Office building)</a:t>
            </a:r>
          </a:p>
          <a:p>
            <a:endParaRPr lang="en-US" dirty="0"/>
          </a:p>
          <a:p>
            <a:r>
              <a:rPr lang="en-US" dirty="0"/>
              <a:t>Break + installation</a:t>
            </a:r>
          </a:p>
          <a:p>
            <a:endParaRPr lang="en-US" dirty="0"/>
          </a:p>
          <a:p>
            <a:r>
              <a:rPr lang="en-US" dirty="0"/>
              <a:t>40-45 “workshop” with </a:t>
            </a:r>
            <a:r>
              <a:rPr lang="en-US" dirty="0" err="1"/>
              <a:t>climatestudio</a:t>
            </a:r>
            <a:endParaRPr lang="en-US" dirty="0"/>
          </a:p>
          <a:p>
            <a:pPr marL="285750" indent="-285750">
              <a:buFontTx/>
              <a:buChar char="-"/>
            </a:pPr>
            <a:r>
              <a:rPr lang="en-US" dirty="0"/>
              <a:t>Custom materials from </a:t>
            </a:r>
            <a:r>
              <a:rPr lang="en-US" dirty="0" err="1"/>
              <a:t>spectralDB</a:t>
            </a:r>
            <a:endParaRPr lang="en-US" dirty="0"/>
          </a:p>
          <a:p>
            <a:pPr marL="285750" indent="-285750">
              <a:buFontTx/>
              <a:buChar char="-"/>
            </a:pPr>
            <a:r>
              <a:rPr lang="en-US" dirty="0"/>
              <a:t>Ground material</a:t>
            </a:r>
          </a:p>
        </p:txBody>
      </p:sp>
    </p:spTree>
    <p:extLst>
      <p:ext uri="{BB962C8B-B14F-4D97-AF65-F5344CB8AC3E}">
        <p14:creationId xmlns:p14="http://schemas.microsoft.com/office/powerpoint/2010/main" val="139356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10</a:t>
            </a:fld>
            <a:endParaRPr lang="en-GB"/>
          </a:p>
        </p:txBody>
      </p:sp>
      <p:pic>
        <p:nvPicPr>
          <p:cNvPr id="7" name="Pladsholder til indhold 6" descr="Et billede, der indeholder bygning, dagslys, vindue, Gennemsigtigt materiale&#10;&#10;Automatisk genereret beskrivelse">
            <a:extLst>
              <a:ext uri="{FF2B5EF4-FFF2-40B4-BE49-F238E27FC236}">
                <a16:creationId xmlns:a16="http://schemas.microsoft.com/office/drawing/2014/main" id="{FB26C648-6BE7-7F40-1A44-D1CD9C964D69}"/>
              </a:ext>
            </a:extLst>
          </p:cNvPr>
          <p:cNvPicPr>
            <a:picLocks noGrp="1" noChangeAspect="1"/>
          </p:cNvPicPr>
          <p:nvPr>
            <p:ph sz="quarter" idx="13"/>
          </p:nvPr>
        </p:nvPicPr>
        <p:blipFill rotWithShape="1">
          <a:blip r:embed="rId2"/>
          <a:srcRect t="4959" b="3970"/>
          <a:stretch/>
        </p:blipFill>
        <p:spPr>
          <a:xfrm>
            <a:off x="140674" y="136525"/>
            <a:ext cx="10812029" cy="6565219"/>
          </a:xfrm>
        </p:spPr>
      </p:pic>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p:txBody>
          <a:bodyPr/>
          <a:lstStyle/>
          <a:p>
            <a:r>
              <a:rPr lang="en-US" dirty="0"/>
              <a:t>Uppsala Town Hall</a:t>
            </a:r>
          </a:p>
        </p:txBody>
      </p:sp>
    </p:spTree>
    <p:extLst>
      <p:ext uri="{BB962C8B-B14F-4D97-AF65-F5344CB8AC3E}">
        <p14:creationId xmlns:p14="http://schemas.microsoft.com/office/powerpoint/2010/main" val="2359708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11</a:t>
            </a:fld>
            <a:endParaRPr lang="en-GB"/>
          </a:p>
        </p:txBody>
      </p:sp>
      <p:pic>
        <p:nvPicPr>
          <p:cNvPr id="11" name="Pladsholder til indhold 10" descr="Et billede, der indeholder udendørs, sne, vinter, sky&#10;&#10;Automatisk genereret beskrivelse">
            <a:extLst>
              <a:ext uri="{FF2B5EF4-FFF2-40B4-BE49-F238E27FC236}">
                <a16:creationId xmlns:a16="http://schemas.microsoft.com/office/drawing/2014/main" id="{84C503B3-7D32-24B2-1E78-2C38F0DD9F98}"/>
              </a:ext>
            </a:extLst>
          </p:cNvPr>
          <p:cNvPicPr>
            <a:picLocks noGrp="1" noChangeAspect="1"/>
          </p:cNvPicPr>
          <p:nvPr>
            <p:ph sz="quarter" idx="13"/>
          </p:nvPr>
        </p:nvPicPr>
        <p:blipFill>
          <a:blip r:embed="rId2"/>
          <a:stretch>
            <a:fillRect/>
          </a:stretch>
        </p:blipFill>
        <p:spPr>
          <a:xfrm>
            <a:off x="876300" y="1147444"/>
            <a:ext cx="6843810" cy="4563111"/>
          </a:xfrm>
        </p:spPr>
      </p:pic>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p:txBody>
          <a:bodyPr/>
          <a:lstStyle/>
          <a:p>
            <a:r>
              <a:rPr lang="en-US" dirty="0"/>
              <a:t>Uppsala Town Hall</a:t>
            </a:r>
          </a:p>
        </p:txBody>
      </p:sp>
      <p:pic>
        <p:nvPicPr>
          <p:cNvPr id="4" name="Billede 3" descr="Et billede, der indeholder udendørs, bygning, vindue, sky&#10;&#10;Automatisk genereret beskrivelse">
            <a:extLst>
              <a:ext uri="{FF2B5EF4-FFF2-40B4-BE49-F238E27FC236}">
                <a16:creationId xmlns:a16="http://schemas.microsoft.com/office/drawing/2014/main" id="{E66C2042-3267-F2AE-287F-B4E329DFE420}"/>
              </a:ext>
            </a:extLst>
          </p:cNvPr>
          <p:cNvPicPr>
            <a:picLocks noChangeAspect="1"/>
          </p:cNvPicPr>
          <p:nvPr/>
        </p:nvPicPr>
        <p:blipFill rotWithShape="1">
          <a:blip r:embed="rId3"/>
          <a:srcRect t="11848"/>
          <a:stretch/>
        </p:blipFill>
        <p:spPr>
          <a:xfrm>
            <a:off x="77848" y="90084"/>
            <a:ext cx="11361676" cy="6677830"/>
          </a:xfrm>
          <a:prstGeom prst="rect">
            <a:avLst/>
          </a:prstGeom>
        </p:spPr>
      </p:pic>
    </p:spTree>
    <p:extLst>
      <p:ext uri="{BB962C8B-B14F-4D97-AF65-F5344CB8AC3E}">
        <p14:creationId xmlns:p14="http://schemas.microsoft.com/office/powerpoint/2010/main" val="409077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12</a:t>
            </a:fld>
            <a:endParaRPr lang="en-GB"/>
          </a:p>
        </p:txBody>
      </p:sp>
      <p:pic>
        <p:nvPicPr>
          <p:cNvPr id="11" name="Pladsholder til indhold 10" descr="Et billede, der indeholder udendørs, sne, vinter, sky&#10;&#10;Automatisk genereret beskrivelse">
            <a:extLst>
              <a:ext uri="{FF2B5EF4-FFF2-40B4-BE49-F238E27FC236}">
                <a16:creationId xmlns:a16="http://schemas.microsoft.com/office/drawing/2014/main" id="{84C503B3-7D32-24B2-1E78-2C38F0DD9F98}"/>
              </a:ext>
            </a:extLst>
          </p:cNvPr>
          <p:cNvPicPr>
            <a:picLocks noGrp="1" noChangeAspect="1"/>
          </p:cNvPicPr>
          <p:nvPr>
            <p:ph sz="quarter" idx="13"/>
          </p:nvPr>
        </p:nvPicPr>
        <p:blipFill>
          <a:blip r:embed="rId2"/>
          <a:stretch>
            <a:fillRect/>
          </a:stretch>
        </p:blipFill>
        <p:spPr>
          <a:xfrm>
            <a:off x="876300" y="1147444"/>
            <a:ext cx="6843810" cy="4563111"/>
          </a:xfrm>
        </p:spPr>
      </p:pic>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p:txBody>
          <a:bodyPr/>
          <a:lstStyle/>
          <a:p>
            <a:r>
              <a:rPr lang="en-US" dirty="0"/>
              <a:t>Uppsala Town Hall</a:t>
            </a:r>
          </a:p>
        </p:txBody>
      </p:sp>
      <p:pic>
        <p:nvPicPr>
          <p:cNvPr id="5" name="Billede 4" descr="Et billede, der indeholder udendørs, vindue, by, Kontorbygning&#10;&#10;Automatisk genereret beskrivelse">
            <a:extLst>
              <a:ext uri="{FF2B5EF4-FFF2-40B4-BE49-F238E27FC236}">
                <a16:creationId xmlns:a16="http://schemas.microsoft.com/office/drawing/2014/main" id="{DCFCD372-1912-FAA1-FF95-2F4BFA6F2043}"/>
              </a:ext>
            </a:extLst>
          </p:cNvPr>
          <p:cNvPicPr>
            <a:picLocks noChangeAspect="1"/>
          </p:cNvPicPr>
          <p:nvPr/>
        </p:nvPicPr>
        <p:blipFill rotWithShape="1">
          <a:blip r:embed="rId3"/>
          <a:srcRect t="7096" b="6487"/>
          <a:stretch/>
        </p:blipFill>
        <p:spPr>
          <a:xfrm>
            <a:off x="195157" y="66631"/>
            <a:ext cx="11786716" cy="6791369"/>
          </a:xfrm>
          <a:prstGeom prst="rect">
            <a:avLst/>
          </a:prstGeom>
        </p:spPr>
      </p:pic>
    </p:spTree>
    <p:extLst>
      <p:ext uri="{BB962C8B-B14F-4D97-AF65-F5344CB8AC3E}">
        <p14:creationId xmlns:p14="http://schemas.microsoft.com/office/powerpoint/2010/main" val="235298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13</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2024379" y="2800351"/>
            <a:ext cx="10563225" cy="628649"/>
          </a:xfrm>
        </p:spPr>
        <p:txBody>
          <a:bodyPr/>
          <a:lstStyle/>
          <a:p>
            <a:r>
              <a:rPr lang="en-US" dirty="0"/>
              <a:t>Computational Ideas, Daylighting</a:t>
            </a:r>
          </a:p>
        </p:txBody>
      </p:sp>
    </p:spTree>
    <p:extLst>
      <p:ext uri="{BB962C8B-B14F-4D97-AF65-F5344CB8AC3E}">
        <p14:creationId xmlns:p14="http://schemas.microsoft.com/office/powerpoint/2010/main" val="149933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14</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pic>
        <p:nvPicPr>
          <p:cNvPr id="7" name="Pladsholder til indhold 6" descr="Et billede, der indeholder Skaleringsmodel&#10;&#10;Automatisk genereret beskrivelse">
            <a:extLst>
              <a:ext uri="{FF2B5EF4-FFF2-40B4-BE49-F238E27FC236}">
                <a16:creationId xmlns:a16="http://schemas.microsoft.com/office/drawing/2014/main" id="{03013466-1550-01B8-BB51-51ECE182F347}"/>
              </a:ext>
            </a:extLst>
          </p:cNvPr>
          <p:cNvPicPr>
            <a:picLocks noGrp="1" noChangeAspect="1"/>
          </p:cNvPicPr>
          <p:nvPr>
            <p:ph sz="quarter" idx="14"/>
          </p:nvPr>
        </p:nvPicPr>
        <p:blipFill>
          <a:blip r:embed="rId2"/>
          <a:stretch>
            <a:fillRect/>
          </a:stretch>
        </p:blipFill>
        <p:spPr>
          <a:xfrm>
            <a:off x="401345" y="490876"/>
            <a:ext cx="10914356" cy="5029339"/>
          </a:xfrm>
        </p:spPr>
      </p:pic>
    </p:spTree>
    <p:extLst>
      <p:ext uri="{BB962C8B-B14F-4D97-AF65-F5344CB8AC3E}">
        <p14:creationId xmlns:p14="http://schemas.microsoft.com/office/powerpoint/2010/main" val="245181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15</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pic>
        <p:nvPicPr>
          <p:cNvPr id="7" name="Pladsholder til indhold 6" descr="Et billede, der indeholder tekst, skærmbillede, diagram, software&#10;&#10;Automatisk genereret beskrivelse">
            <a:extLst>
              <a:ext uri="{FF2B5EF4-FFF2-40B4-BE49-F238E27FC236}">
                <a16:creationId xmlns:a16="http://schemas.microsoft.com/office/drawing/2014/main" id="{90E6202A-F11B-5848-BB39-F1EC315E28D7}"/>
              </a:ext>
            </a:extLst>
          </p:cNvPr>
          <p:cNvPicPr>
            <a:picLocks noGrp="1" noChangeAspect="1"/>
          </p:cNvPicPr>
          <p:nvPr>
            <p:ph sz="quarter" idx="14"/>
          </p:nvPr>
        </p:nvPicPr>
        <p:blipFill>
          <a:blip r:embed="rId2"/>
          <a:stretch>
            <a:fillRect/>
          </a:stretch>
        </p:blipFill>
        <p:spPr>
          <a:xfrm>
            <a:off x="673099" y="739307"/>
            <a:ext cx="5217552" cy="4182946"/>
          </a:xfrm>
        </p:spPr>
      </p:pic>
      <p:sp>
        <p:nvSpPr>
          <p:cNvPr id="4" name="Content Placeholder 2">
            <a:extLst>
              <a:ext uri="{FF2B5EF4-FFF2-40B4-BE49-F238E27FC236}">
                <a16:creationId xmlns:a16="http://schemas.microsoft.com/office/drawing/2014/main" id="{1F83D1BA-77BA-714D-6C18-B874ADC14423}"/>
              </a:ext>
            </a:extLst>
          </p:cNvPr>
          <p:cNvSpPr txBox="1">
            <a:spLocks/>
          </p:cNvSpPr>
          <p:nvPr/>
        </p:nvSpPr>
        <p:spPr>
          <a:xfrm>
            <a:off x="673099" y="5032911"/>
            <a:ext cx="10563225"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Calculating backwards to find “efficient zone”</a:t>
            </a:r>
          </a:p>
        </p:txBody>
      </p:sp>
    </p:spTree>
    <p:extLst>
      <p:ext uri="{BB962C8B-B14F-4D97-AF65-F5344CB8AC3E}">
        <p14:creationId xmlns:p14="http://schemas.microsoft.com/office/powerpoint/2010/main" val="1845073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16</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pic>
        <p:nvPicPr>
          <p:cNvPr id="9" name="balconyOffset">
            <a:hlinkClick r:id="" action="ppaction://media"/>
            <a:extLst>
              <a:ext uri="{FF2B5EF4-FFF2-40B4-BE49-F238E27FC236}">
                <a16:creationId xmlns:a16="http://schemas.microsoft.com/office/drawing/2014/main" id="{E5CB3AED-D3AF-EDF0-9FB2-AA9F01411EDE}"/>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6471247" y="1752656"/>
            <a:ext cx="5510626" cy="2755313"/>
          </a:xfrm>
        </p:spPr>
      </p:pic>
      <p:pic>
        <p:nvPicPr>
          <p:cNvPr id="11" name="Billede 10" descr="Et billede, der indeholder kasse, kube/terning, design&#10;&#10;Automatisk genereret beskrivelse">
            <a:extLst>
              <a:ext uri="{FF2B5EF4-FFF2-40B4-BE49-F238E27FC236}">
                <a16:creationId xmlns:a16="http://schemas.microsoft.com/office/drawing/2014/main" id="{C2DBAEA2-6897-CCE3-C338-E16A4A555BDA}"/>
              </a:ext>
            </a:extLst>
          </p:cNvPr>
          <p:cNvPicPr>
            <a:picLocks noChangeAspect="1"/>
          </p:cNvPicPr>
          <p:nvPr/>
        </p:nvPicPr>
        <p:blipFill>
          <a:blip r:embed="rId5"/>
          <a:stretch>
            <a:fillRect/>
          </a:stretch>
        </p:blipFill>
        <p:spPr>
          <a:xfrm>
            <a:off x="499013" y="1752657"/>
            <a:ext cx="5707035" cy="2755314"/>
          </a:xfrm>
          <a:prstGeom prst="rect">
            <a:avLst/>
          </a:prstGeom>
        </p:spPr>
      </p:pic>
      <p:sp>
        <p:nvSpPr>
          <p:cNvPr id="3" name="Content Placeholder 2">
            <a:extLst>
              <a:ext uri="{FF2B5EF4-FFF2-40B4-BE49-F238E27FC236}">
                <a16:creationId xmlns:a16="http://schemas.microsoft.com/office/drawing/2014/main" id="{78B21BC2-A6FF-A6C9-0384-2B6D5EDA6F50}"/>
              </a:ext>
            </a:extLst>
          </p:cNvPr>
          <p:cNvSpPr txBox="1">
            <a:spLocks/>
          </p:cNvSpPr>
          <p:nvPr/>
        </p:nvSpPr>
        <p:spPr>
          <a:xfrm>
            <a:off x="673099" y="5032911"/>
            <a:ext cx="10563225"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Norwegian “rule of thumb”</a:t>
            </a:r>
          </a:p>
        </p:txBody>
      </p:sp>
    </p:spTree>
    <p:extLst>
      <p:ext uri="{BB962C8B-B14F-4D97-AF65-F5344CB8AC3E}">
        <p14:creationId xmlns:p14="http://schemas.microsoft.com/office/powerpoint/2010/main" val="6494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17</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pic>
        <p:nvPicPr>
          <p:cNvPr id="5" name="10pctSF">
            <a:hlinkClick r:id="" action="ppaction://media"/>
            <a:extLst>
              <a:ext uri="{FF2B5EF4-FFF2-40B4-BE49-F238E27FC236}">
                <a16:creationId xmlns:a16="http://schemas.microsoft.com/office/drawing/2014/main" id="{9F1A4773-702D-4475-6093-AA264DE4DE5B}"/>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rotWithShape="1">
          <a:blip r:embed="rId4"/>
          <a:srcRect t="14430"/>
          <a:stretch/>
        </p:blipFill>
        <p:spPr>
          <a:xfrm>
            <a:off x="1176338" y="1027430"/>
            <a:ext cx="7520622" cy="4826910"/>
          </a:xfrm>
        </p:spPr>
      </p:pic>
    </p:spTree>
    <p:extLst>
      <p:ext uri="{BB962C8B-B14F-4D97-AF65-F5344CB8AC3E}">
        <p14:creationId xmlns:p14="http://schemas.microsoft.com/office/powerpoint/2010/main" val="5132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18</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7" name="Pladsholder til indhold 6">
            <a:extLst>
              <a:ext uri="{FF2B5EF4-FFF2-40B4-BE49-F238E27FC236}">
                <a16:creationId xmlns:a16="http://schemas.microsoft.com/office/drawing/2014/main" id="{A7D82A8F-D2BB-1ED4-C07D-F6018896AD91}"/>
              </a:ext>
            </a:extLst>
          </p:cNvPr>
          <p:cNvSpPr>
            <a:spLocks noGrp="1"/>
          </p:cNvSpPr>
          <p:nvPr>
            <p:ph sz="quarter" idx="14"/>
          </p:nvPr>
        </p:nvSpPr>
        <p:spPr/>
        <p:txBody>
          <a:bodyPr>
            <a:normAutofit lnSpcReduction="10000"/>
          </a:bodyPr>
          <a:lstStyle/>
          <a:p>
            <a:endParaRPr lang="en-US"/>
          </a:p>
        </p:txBody>
      </p:sp>
      <p:grpSp>
        <p:nvGrpSpPr>
          <p:cNvPr id="8" name="Gruppe 7">
            <a:extLst>
              <a:ext uri="{FF2B5EF4-FFF2-40B4-BE49-F238E27FC236}">
                <a16:creationId xmlns:a16="http://schemas.microsoft.com/office/drawing/2014/main" id="{1DC34325-3C5E-60B2-4468-91DA36420C13}"/>
              </a:ext>
            </a:extLst>
          </p:cNvPr>
          <p:cNvGrpSpPr/>
          <p:nvPr/>
        </p:nvGrpSpPr>
        <p:grpSpPr>
          <a:xfrm>
            <a:off x="1085222" y="1863241"/>
            <a:ext cx="9347724" cy="2980994"/>
            <a:chOff x="532562" y="1431162"/>
            <a:chExt cx="6672106" cy="2127738"/>
          </a:xfrm>
        </p:grpSpPr>
        <p:pic>
          <p:nvPicPr>
            <p:cNvPr id="10" name="Billede 9">
              <a:extLst>
                <a:ext uri="{FF2B5EF4-FFF2-40B4-BE49-F238E27FC236}">
                  <a16:creationId xmlns:a16="http://schemas.microsoft.com/office/drawing/2014/main" id="{D560DD69-62A7-E087-446D-96248D5554CA}"/>
                </a:ext>
              </a:extLst>
            </p:cNvPr>
            <p:cNvPicPr>
              <a:picLocks noChangeAspect="1"/>
            </p:cNvPicPr>
            <p:nvPr/>
          </p:nvPicPr>
          <p:blipFill rotWithShape="1">
            <a:blip r:embed="rId2">
              <a:extLst>
                <a:ext uri="{28A0092B-C50C-407E-A947-70E740481C1C}">
                  <a14:useLocalDpi xmlns:a14="http://schemas.microsoft.com/office/drawing/2010/main" val="0"/>
                </a:ext>
              </a:extLst>
            </a:blip>
            <a:srcRect l="15463" r="11659"/>
            <a:stretch/>
          </p:blipFill>
          <p:spPr>
            <a:xfrm>
              <a:off x="532562" y="1431162"/>
              <a:ext cx="3366198" cy="2105495"/>
            </a:xfrm>
            <a:prstGeom prst="rect">
              <a:avLst/>
            </a:prstGeom>
          </p:spPr>
        </p:pic>
        <p:pic>
          <p:nvPicPr>
            <p:cNvPr id="12" name="Billede 11" descr="Et billede, der indeholder tekst, indendørs, apparat&#10;&#10;Automatisk genereret beskrivelse">
              <a:extLst>
                <a:ext uri="{FF2B5EF4-FFF2-40B4-BE49-F238E27FC236}">
                  <a16:creationId xmlns:a16="http://schemas.microsoft.com/office/drawing/2014/main" id="{10508A6B-517C-C627-D4AA-7AD7FB7DCF16}"/>
                </a:ext>
              </a:extLst>
            </p:cNvPr>
            <p:cNvPicPr>
              <a:picLocks noChangeAspect="1"/>
            </p:cNvPicPr>
            <p:nvPr/>
          </p:nvPicPr>
          <p:blipFill rotWithShape="1">
            <a:blip r:embed="rId3">
              <a:extLst>
                <a:ext uri="{28A0092B-C50C-407E-A947-70E740481C1C}">
                  <a14:useLocalDpi xmlns:a14="http://schemas.microsoft.com/office/drawing/2010/main" val="0"/>
                </a:ext>
              </a:extLst>
            </a:blip>
            <a:srcRect l="17391" r="14629"/>
            <a:stretch/>
          </p:blipFill>
          <p:spPr>
            <a:xfrm>
              <a:off x="4029389" y="1431162"/>
              <a:ext cx="3175279" cy="2127738"/>
            </a:xfrm>
            <a:prstGeom prst="rect">
              <a:avLst/>
            </a:prstGeom>
          </p:spPr>
        </p:pic>
      </p:grpSp>
      <p:sp>
        <p:nvSpPr>
          <p:cNvPr id="13" name="Pladsholder til tekst 1">
            <a:extLst>
              <a:ext uri="{FF2B5EF4-FFF2-40B4-BE49-F238E27FC236}">
                <a16:creationId xmlns:a16="http://schemas.microsoft.com/office/drawing/2014/main" id="{37AA4995-9132-8332-E643-FBFFFC4E43D4}"/>
              </a:ext>
            </a:extLst>
          </p:cNvPr>
          <p:cNvSpPr txBox="1">
            <a:spLocks/>
          </p:cNvSpPr>
          <p:nvPr/>
        </p:nvSpPr>
        <p:spPr>
          <a:xfrm>
            <a:off x="1085222" y="4844234"/>
            <a:ext cx="4716096" cy="824015"/>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rPr>
              <a:t>10% Daylight rule in Denmark with 10 factors</a:t>
            </a:r>
          </a:p>
          <a:p>
            <a:r>
              <a:rPr lang="en-US" sz="1400" dirty="0">
                <a:solidFill>
                  <a:schemeClr val="tx1"/>
                </a:solidFill>
              </a:rPr>
              <a:t>Balconies are checked for collision</a:t>
            </a:r>
          </a:p>
        </p:txBody>
      </p:sp>
      <p:sp>
        <p:nvSpPr>
          <p:cNvPr id="14" name="Pladsholder til tekst 1">
            <a:extLst>
              <a:ext uri="{FF2B5EF4-FFF2-40B4-BE49-F238E27FC236}">
                <a16:creationId xmlns:a16="http://schemas.microsoft.com/office/drawing/2014/main" id="{6CCDB218-2AEB-E0EE-F3C1-2C3F6D040B67}"/>
              </a:ext>
            </a:extLst>
          </p:cNvPr>
          <p:cNvSpPr txBox="1">
            <a:spLocks/>
          </p:cNvSpPr>
          <p:nvPr/>
        </p:nvSpPr>
        <p:spPr>
          <a:xfrm>
            <a:off x="5984331" y="4844233"/>
            <a:ext cx="4716096" cy="824015"/>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rPr>
              <a:t>10% Daylight rule in Norway with one factor</a:t>
            </a:r>
          </a:p>
          <a:p>
            <a:r>
              <a:rPr lang="en-US" sz="1400" dirty="0">
                <a:solidFill>
                  <a:schemeClr val="tx1"/>
                </a:solidFill>
              </a:rPr>
              <a:t>Balconies are included in floor area</a:t>
            </a:r>
          </a:p>
        </p:txBody>
      </p:sp>
    </p:spTree>
    <p:extLst>
      <p:ext uri="{BB962C8B-B14F-4D97-AF65-F5344CB8AC3E}">
        <p14:creationId xmlns:p14="http://schemas.microsoft.com/office/powerpoint/2010/main" val="270190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19</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7" name="Pladsholder til indhold 6">
            <a:extLst>
              <a:ext uri="{FF2B5EF4-FFF2-40B4-BE49-F238E27FC236}">
                <a16:creationId xmlns:a16="http://schemas.microsoft.com/office/drawing/2014/main" id="{A7D82A8F-D2BB-1ED4-C07D-F6018896AD91}"/>
              </a:ext>
            </a:extLst>
          </p:cNvPr>
          <p:cNvSpPr>
            <a:spLocks noGrp="1"/>
          </p:cNvSpPr>
          <p:nvPr>
            <p:ph sz="quarter" idx="14"/>
          </p:nvPr>
        </p:nvSpPr>
        <p:spPr/>
        <p:txBody>
          <a:bodyPr>
            <a:normAutofit lnSpcReduction="10000"/>
          </a:bodyPr>
          <a:lstStyle/>
          <a:p>
            <a:endParaRPr lang="en-US"/>
          </a:p>
        </p:txBody>
      </p:sp>
      <p:grpSp>
        <p:nvGrpSpPr>
          <p:cNvPr id="3" name="Gruppe 2">
            <a:extLst>
              <a:ext uri="{FF2B5EF4-FFF2-40B4-BE49-F238E27FC236}">
                <a16:creationId xmlns:a16="http://schemas.microsoft.com/office/drawing/2014/main" id="{02F18489-8ECD-7015-627F-3D6255562139}"/>
              </a:ext>
            </a:extLst>
          </p:cNvPr>
          <p:cNvGrpSpPr/>
          <p:nvPr/>
        </p:nvGrpSpPr>
        <p:grpSpPr>
          <a:xfrm>
            <a:off x="572217" y="1342781"/>
            <a:ext cx="8630049" cy="5013569"/>
            <a:chOff x="414337" y="1133230"/>
            <a:chExt cx="8630049" cy="5013569"/>
          </a:xfrm>
        </p:grpSpPr>
        <p:pic>
          <p:nvPicPr>
            <p:cNvPr id="4" name="Billede 3">
              <a:extLst>
                <a:ext uri="{FF2B5EF4-FFF2-40B4-BE49-F238E27FC236}">
                  <a16:creationId xmlns:a16="http://schemas.microsoft.com/office/drawing/2014/main" id="{D2D087CD-1D36-C879-8304-642DEDA294B2}"/>
                </a:ext>
              </a:extLst>
            </p:cNvPr>
            <p:cNvPicPr>
              <a:picLocks noChangeAspect="1"/>
            </p:cNvPicPr>
            <p:nvPr/>
          </p:nvPicPr>
          <p:blipFill rotWithShape="1">
            <a:blip r:embed="rId2"/>
            <a:srcRect r="10856"/>
            <a:stretch/>
          </p:blipFill>
          <p:spPr>
            <a:xfrm>
              <a:off x="414337" y="1133230"/>
              <a:ext cx="7614296" cy="5013569"/>
            </a:xfrm>
            <a:prstGeom prst="rect">
              <a:avLst/>
            </a:prstGeom>
          </p:spPr>
        </p:pic>
        <p:sp>
          <p:nvSpPr>
            <p:cNvPr id="5" name="TextBox 21">
              <a:extLst>
                <a:ext uri="{FF2B5EF4-FFF2-40B4-BE49-F238E27FC236}">
                  <a16:creationId xmlns:a16="http://schemas.microsoft.com/office/drawing/2014/main" id="{10E554DA-8680-1829-3F20-C9B9CA803930}"/>
                </a:ext>
              </a:extLst>
            </p:cNvPr>
            <p:cNvSpPr txBox="1"/>
            <p:nvPr/>
          </p:nvSpPr>
          <p:spPr>
            <a:xfrm>
              <a:off x="502750" y="5724770"/>
              <a:ext cx="3860527" cy="332463"/>
            </a:xfrm>
            <a:prstGeom prst="rect">
              <a:avLst/>
            </a:prstGeom>
            <a:noFill/>
          </p:spPr>
          <p:txBody>
            <a:bodyPr wrap="square">
              <a:spAutoFit/>
            </a:bodyPr>
            <a:lstStyle/>
            <a:p>
              <a:pPr lvl="0">
                <a:lnSpc>
                  <a:spcPct val="107000"/>
                </a:lnSpc>
              </a:pPr>
              <a:r>
                <a:rPr lang="en-GB" sz="1600" dirty="0">
                  <a:solidFill>
                    <a:schemeClr val="bg2"/>
                  </a:solidFill>
                  <a:effectLst/>
                  <a:latin typeface="Söhne" panose="020B0503030202060203" pitchFamily="34" charset="0"/>
                  <a:ea typeface="Calibri" panose="020F0502020204030204" pitchFamily="34" charset="0"/>
                  <a:cs typeface="Times New Roman" panose="02020603050405020304" pitchFamily="18" charset="0"/>
                </a:rPr>
                <a:t>Existing</a:t>
              </a:r>
            </a:p>
          </p:txBody>
        </p:sp>
        <p:sp>
          <p:nvSpPr>
            <p:cNvPr id="6" name="TextBox 21">
              <a:extLst>
                <a:ext uri="{FF2B5EF4-FFF2-40B4-BE49-F238E27FC236}">
                  <a16:creationId xmlns:a16="http://schemas.microsoft.com/office/drawing/2014/main" id="{5E278A7D-844B-27CF-63A0-972BDE5F13E9}"/>
                </a:ext>
              </a:extLst>
            </p:cNvPr>
            <p:cNvSpPr txBox="1"/>
            <p:nvPr/>
          </p:nvSpPr>
          <p:spPr>
            <a:xfrm>
              <a:off x="6096000" y="3001473"/>
              <a:ext cx="975089" cy="332463"/>
            </a:xfrm>
            <a:prstGeom prst="rect">
              <a:avLst/>
            </a:prstGeom>
            <a:noFill/>
          </p:spPr>
          <p:txBody>
            <a:bodyPr wrap="square">
              <a:spAutoFit/>
            </a:bodyPr>
            <a:lstStyle/>
            <a:p>
              <a:pPr lvl="0">
                <a:lnSpc>
                  <a:spcPct val="107000"/>
                </a:lnSpc>
              </a:pPr>
              <a:r>
                <a:rPr lang="en-GB" sz="1600" dirty="0">
                  <a:solidFill>
                    <a:srgbClr val="C00000"/>
                  </a:solidFill>
                  <a:effectLst/>
                  <a:latin typeface="Söhne" panose="020B0503030202060203" pitchFamily="34" charset="0"/>
                  <a:ea typeface="Calibri" panose="020F0502020204030204" pitchFamily="34" charset="0"/>
                  <a:cs typeface="Times New Roman" panose="02020603050405020304" pitchFamily="18" charset="0"/>
                </a:rPr>
                <a:t>-152m²</a:t>
              </a:r>
            </a:p>
          </p:txBody>
        </p:sp>
        <p:sp>
          <p:nvSpPr>
            <p:cNvPr id="9" name="TextBox 21">
              <a:extLst>
                <a:ext uri="{FF2B5EF4-FFF2-40B4-BE49-F238E27FC236}">
                  <a16:creationId xmlns:a16="http://schemas.microsoft.com/office/drawing/2014/main" id="{C68BBC45-9EDB-4900-F94A-E07FE192BAF8}"/>
                </a:ext>
              </a:extLst>
            </p:cNvPr>
            <p:cNvSpPr txBox="1"/>
            <p:nvPr/>
          </p:nvSpPr>
          <p:spPr>
            <a:xfrm>
              <a:off x="5900530" y="1734888"/>
              <a:ext cx="975089" cy="332463"/>
            </a:xfrm>
            <a:prstGeom prst="rect">
              <a:avLst/>
            </a:prstGeom>
            <a:noFill/>
          </p:spPr>
          <p:txBody>
            <a:bodyPr wrap="square">
              <a:spAutoFit/>
            </a:bodyPr>
            <a:lstStyle/>
            <a:p>
              <a:pPr lvl="0">
                <a:lnSpc>
                  <a:spcPct val="107000"/>
                </a:lnSpc>
              </a:pPr>
              <a:r>
                <a:rPr lang="en-GB" sz="1600" dirty="0">
                  <a:solidFill>
                    <a:srgbClr val="C00000"/>
                  </a:solidFill>
                  <a:effectLst/>
                  <a:latin typeface="Söhne" panose="020B0503030202060203" pitchFamily="34" charset="0"/>
                  <a:ea typeface="Calibri" panose="020F0502020204030204" pitchFamily="34" charset="0"/>
                  <a:cs typeface="Times New Roman" panose="02020603050405020304" pitchFamily="18" charset="0"/>
                </a:rPr>
                <a:t>-184m²</a:t>
              </a:r>
            </a:p>
          </p:txBody>
        </p:sp>
        <p:sp>
          <p:nvSpPr>
            <p:cNvPr id="11" name="TextBox 21">
              <a:extLst>
                <a:ext uri="{FF2B5EF4-FFF2-40B4-BE49-F238E27FC236}">
                  <a16:creationId xmlns:a16="http://schemas.microsoft.com/office/drawing/2014/main" id="{0AD33FC1-074E-A7F9-2DB8-2E2CF67D1638}"/>
                </a:ext>
              </a:extLst>
            </p:cNvPr>
            <p:cNvSpPr txBox="1"/>
            <p:nvPr/>
          </p:nvSpPr>
          <p:spPr>
            <a:xfrm>
              <a:off x="5183859" y="5689430"/>
              <a:ext cx="3860527" cy="332463"/>
            </a:xfrm>
            <a:prstGeom prst="rect">
              <a:avLst/>
            </a:prstGeom>
            <a:noFill/>
          </p:spPr>
          <p:txBody>
            <a:bodyPr wrap="square">
              <a:spAutoFit/>
            </a:bodyPr>
            <a:lstStyle/>
            <a:p>
              <a:pPr lvl="0">
                <a:lnSpc>
                  <a:spcPct val="107000"/>
                </a:lnSpc>
              </a:pPr>
              <a:r>
                <a:rPr lang="en-GB" sz="1600" dirty="0">
                  <a:solidFill>
                    <a:schemeClr val="bg2"/>
                  </a:solidFill>
                  <a:effectLst/>
                  <a:latin typeface="Söhne" panose="020B0503030202060203" pitchFamily="34" charset="0"/>
                  <a:ea typeface="Calibri" panose="020F0502020204030204" pitchFamily="34" charset="0"/>
                  <a:cs typeface="Times New Roman" panose="02020603050405020304" pitchFamily="18" charset="0"/>
                </a:rPr>
                <a:t>Proposed</a:t>
              </a:r>
            </a:p>
          </p:txBody>
        </p:sp>
      </p:grpSp>
      <p:pic>
        <p:nvPicPr>
          <p:cNvPr id="15" name="Picture 2" descr="Animation">
            <a:extLst>
              <a:ext uri="{FF2B5EF4-FFF2-40B4-BE49-F238E27FC236}">
                <a16:creationId xmlns:a16="http://schemas.microsoft.com/office/drawing/2014/main" id="{BF35A9C8-A36E-2412-F92D-00C46FFB2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936" y="4621707"/>
            <a:ext cx="3592937" cy="173464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pe 15">
            <a:extLst>
              <a:ext uri="{FF2B5EF4-FFF2-40B4-BE49-F238E27FC236}">
                <a16:creationId xmlns:a16="http://schemas.microsoft.com/office/drawing/2014/main" id="{39B6367F-C942-3440-9E82-7C1FAAFC68DA}"/>
              </a:ext>
            </a:extLst>
          </p:cNvPr>
          <p:cNvGrpSpPr/>
          <p:nvPr/>
        </p:nvGrpSpPr>
        <p:grpSpPr>
          <a:xfrm>
            <a:off x="8388936" y="2512941"/>
            <a:ext cx="3592937" cy="1983600"/>
            <a:chOff x="8231056" y="2303390"/>
            <a:chExt cx="3592937" cy="1983600"/>
          </a:xfrm>
        </p:grpSpPr>
        <p:pic>
          <p:nvPicPr>
            <p:cNvPr id="17" name="Picture 2" descr="Architect GIFs - Get the best GIF on GIPHY">
              <a:extLst>
                <a:ext uri="{FF2B5EF4-FFF2-40B4-BE49-F238E27FC236}">
                  <a16:creationId xmlns:a16="http://schemas.microsoft.com/office/drawing/2014/main" id="{F4B5ABFA-E875-C2DC-3150-B6BDD4D36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1056" y="2303390"/>
              <a:ext cx="3592937" cy="1983600"/>
            </a:xfrm>
            <a:prstGeom prst="rect">
              <a:avLst/>
            </a:prstGeom>
            <a:noFill/>
            <a:extLst>
              <a:ext uri="{909E8E84-426E-40DD-AFC4-6F175D3DCCD1}">
                <a14:hiddenFill xmlns:a14="http://schemas.microsoft.com/office/drawing/2010/main">
                  <a:solidFill>
                    <a:srgbClr val="FFFFFF"/>
                  </a:solidFill>
                </a14:hiddenFill>
              </a:ext>
            </a:extLst>
          </p:spPr>
        </p:pic>
        <p:sp>
          <p:nvSpPr>
            <p:cNvPr id="18" name="Pladsholder til tekst 1">
              <a:extLst>
                <a:ext uri="{FF2B5EF4-FFF2-40B4-BE49-F238E27FC236}">
                  <a16:creationId xmlns:a16="http://schemas.microsoft.com/office/drawing/2014/main" id="{31FCCA34-55E2-7C21-BEFF-3F562C74DE8C}"/>
                </a:ext>
              </a:extLst>
            </p:cNvPr>
            <p:cNvSpPr txBox="1">
              <a:spLocks/>
            </p:cNvSpPr>
            <p:nvPr/>
          </p:nvSpPr>
          <p:spPr>
            <a:xfrm>
              <a:off x="8669817" y="2410503"/>
              <a:ext cx="912944" cy="250847"/>
            </a:xfrm>
            <a:prstGeom prst="rect">
              <a:avLst/>
            </a:prstGeom>
            <a:solidFill>
              <a:schemeClr val="tx1"/>
            </a:solidFill>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LINK_EP</a:t>
              </a:r>
            </a:p>
          </p:txBody>
        </p:sp>
        <p:sp>
          <p:nvSpPr>
            <p:cNvPr id="19" name="Pladsholder til tekst 1">
              <a:extLst>
                <a:ext uri="{FF2B5EF4-FFF2-40B4-BE49-F238E27FC236}">
                  <a16:creationId xmlns:a16="http://schemas.microsoft.com/office/drawing/2014/main" id="{00013B5F-50EC-A4B4-F194-51FF7B7BBA90}"/>
                </a:ext>
              </a:extLst>
            </p:cNvPr>
            <p:cNvSpPr txBox="1">
              <a:spLocks/>
            </p:cNvSpPr>
            <p:nvPr/>
          </p:nvSpPr>
          <p:spPr>
            <a:xfrm>
              <a:off x="10731017" y="3748609"/>
              <a:ext cx="912944" cy="250847"/>
            </a:xfrm>
            <a:prstGeom prst="rect">
              <a:avLst/>
            </a:prstGeom>
            <a:solidFill>
              <a:schemeClr val="tx1"/>
            </a:solidFill>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Architect</a:t>
              </a:r>
            </a:p>
          </p:txBody>
        </p:sp>
      </p:grpSp>
    </p:spTree>
    <p:extLst>
      <p:ext uri="{BB962C8B-B14F-4D97-AF65-F5344CB8AC3E}">
        <p14:creationId xmlns:p14="http://schemas.microsoft.com/office/powerpoint/2010/main" val="306436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3354E1D-ED05-4EC0-828E-042A35011751}"/>
              </a:ext>
            </a:extLst>
          </p:cNvPr>
          <p:cNvSpPr txBox="1">
            <a:spLocks/>
          </p:cNvSpPr>
          <p:nvPr/>
        </p:nvSpPr>
        <p:spPr>
          <a:xfrm>
            <a:off x="456504" y="4194295"/>
            <a:ext cx="10515600" cy="1105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GB" sz="4400" b="1" dirty="0">
                <a:solidFill>
                  <a:srgbClr val="000000"/>
                </a:solidFill>
                <a:latin typeface="+mn-lt"/>
              </a:rPr>
              <a:t>Hands on simulations</a:t>
            </a:r>
            <a:endParaRPr lang="en-GB" sz="4400" b="1" dirty="0">
              <a:latin typeface="+mn-lt"/>
            </a:endParaRPr>
          </a:p>
        </p:txBody>
      </p:sp>
      <p:sp>
        <p:nvSpPr>
          <p:cNvPr id="3" name="Segnaposto titolo 1">
            <a:extLst>
              <a:ext uri="{FF2B5EF4-FFF2-40B4-BE49-F238E27FC236}">
                <a16:creationId xmlns:a16="http://schemas.microsoft.com/office/drawing/2014/main" id="{56D60612-7B80-4EEC-8035-3DF9899FDC28}"/>
              </a:ext>
            </a:extLst>
          </p:cNvPr>
          <p:cNvSpPr txBox="1">
            <a:spLocks/>
          </p:cNvSpPr>
          <p:nvPr/>
        </p:nvSpPr>
        <p:spPr>
          <a:xfrm>
            <a:off x="456504" y="2625385"/>
            <a:ext cx="10515600" cy="13377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300"/>
              </a:spcBef>
              <a:spcAft>
                <a:spcPts val="300"/>
              </a:spcAft>
            </a:pPr>
            <a:r>
              <a:rPr lang="it-IT" sz="1600" b="1" dirty="0">
                <a:latin typeface="+mn-lt"/>
              </a:rPr>
              <a:t>NLITED Summer school #2</a:t>
            </a:r>
            <a:endParaRPr lang="en-GB" sz="1600" b="1" i="0" dirty="0">
              <a:solidFill>
                <a:srgbClr val="000000"/>
              </a:solidFill>
              <a:effectLst/>
              <a:latin typeface="+mn-lt"/>
            </a:endParaRPr>
          </a:p>
          <a:p>
            <a:pPr>
              <a:lnSpc>
                <a:spcPct val="100000"/>
              </a:lnSpc>
              <a:spcBef>
                <a:spcPts val="300"/>
              </a:spcBef>
              <a:spcAft>
                <a:spcPts val="300"/>
              </a:spcAft>
            </a:pPr>
            <a:r>
              <a:rPr lang="it-IT" sz="1600" dirty="0">
                <a:latin typeface="+mn-lt"/>
              </a:rPr>
              <a:t>Gdansk</a:t>
            </a:r>
          </a:p>
          <a:p>
            <a:pPr>
              <a:lnSpc>
                <a:spcPct val="100000"/>
              </a:lnSpc>
              <a:spcBef>
                <a:spcPts val="300"/>
              </a:spcBef>
              <a:spcAft>
                <a:spcPts val="300"/>
              </a:spcAft>
            </a:pPr>
            <a:r>
              <a:rPr lang="en-GB" sz="1600" dirty="0">
                <a:latin typeface="+mn-lt"/>
              </a:rPr>
              <a:t>2023-08-31</a:t>
            </a:r>
          </a:p>
        </p:txBody>
      </p:sp>
      <p:sp>
        <p:nvSpPr>
          <p:cNvPr id="4" name="CasellaDiTesto 3">
            <a:extLst>
              <a:ext uri="{FF2B5EF4-FFF2-40B4-BE49-F238E27FC236}">
                <a16:creationId xmlns:a16="http://schemas.microsoft.com/office/drawing/2014/main" id="{9453B1F6-29EF-44EE-84CA-CFABF1D80D04}"/>
              </a:ext>
            </a:extLst>
          </p:cNvPr>
          <p:cNvSpPr txBox="1"/>
          <p:nvPr/>
        </p:nvSpPr>
        <p:spPr>
          <a:xfrm>
            <a:off x="456504" y="5127300"/>
            <a:ext cx="9804400" cy="646331"/>
          </a:xfrm>
          <a:prstGeom prst="rect">
            <a:avLst/>
          </a:prstGeom>
          <a:noFill/>
        </p:spPr>
        <p:txBody>
          <a:bodyPr wrap="square" rtlCol="0">
            <a:spAutoFit/>
          </a:bodyPr>
          <a:lstStyle/>
          <a:p>
            <a:pPr marL="1165225" indent="-1165225"/>
            <a:r>
              <a:rPr lang="it-IT" dirty="0"/>
              <a:t>Teacher:  </a:t>
            </a:r>
            <a:r>
              <a:rPr lang="it-IT" dirty="0">
                <a:solidFill>
                  <a:srgbClr val="000000"/>
                </a:solidFill>
              </a:rPr>
              <a:t>Mathias Sønderskov Schaltz</a:t>
            </a:r>
            <a:r>
              <a:rPr lang="en-GB" dirty="0">
                <a:solidFill>
                  <a:srgbClr val="000000"/>
                </a:solidFill>
              </a:rPr>
              <a:t>, LINK </a:t>
            </a:r>
            <a:r>
              <a:rPr lang="en-GB" dirty="0" err="1">
                <a:solidFill>
                  <a:srgbClr val="000000"/>
                </a:solidFill>
              </a:rPr>
              <a:t>Arkitektur</a:t>
            </a:r>
            <a:r>
              <a:rPr lang="en-GB" dirty="0">
                <a:solidFill>
                  <a:srgbClr val="000000"/>
                </a:solidFill>
              </a:rPr>
              <a:t>, </a:t>
            </a:r>
            <a:r>
              <a:rPr lang="it-IT" dirty="0">
                <a:solidFill>
                  <a:srgbClr val="000000"/>
                </a:solidFill>
              </a:rPr>
              <a:t>Denmark </a:t>
            </a:r>
          </a:p>
          <a:p>
            <a:pPr marL="1165225" indent="-1165225"/>
            <a:endParaRPr lang="en-GB" dirty="0">
              <a:solidFill>
                <a:srgbClr val="000000"/>
              </a:solidFill>
            </a:endParaRPr>
          </a:p>
        </p:txBody>
      </p:sp>
      <p:sp>
        <p:nvSpPr>
          <p:cNvPr id="6" name="TextBox 5">
            <a:extLst>
              <a:ext uri="{FF2B5EF4-FFF2-40B4-BE49-F238E27FC236}">
                <a16:creationId xmlns:a16="http://schemas.microsoft.com/office/drawing/2014/main" id="{281947A8-FD45-A3C4-E6E4-F26087875AAD}"/>
              </a:ext>
            </a:extLst>
          </p:cNvPr>
          <p:cNvSpPr txBox="1"/>
          <p:nvPr/>
        </p:nvSpPr>
        <p:spPr>
          <a:xfrm>
            <a:off x="456504" y="4009629"/>
            <a:ext cx="6093912" cy="369332"/>
          </a:xfrm>
          <a:prstGeom prst="rect">
            <a:avLst/>
          </a:prstGeom>
          <a:noFill/>
        </p:spPr>
        <p:txBody>
          <a:bodyPr wrap="square">
            <a:spAutoFit/>
          </a:bodyPr>
          <a:lstStyle/>
          <a:p>
            <a:r>
              <a:rPr lang="it-IT" sz="1800" dirty="0" err="1"/>
              <a:t>Lecture</a:t>
            </a:r>
            <a:endParaRPr lang="it-IT" sz="1800" dirty="0"/>
          </a:p>
        </p:txBody>
      </p:sp>
    </p:spTree>
    <p:custDataLst>
      <p:tags r:id="rId1"/>
    </p:custDataLst>
    <p:extLst>
      <p:ext uri="{BB962C8B-B14F-4D97-AF65-F5344CB8AC3E}">
        <p14:creationId xmlns:p14="http://schemas.microsoft.com/office/powerpoint/2010/main" val="18138580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20</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pic>
        <p:nvPicPr>
          <p:cNvPr id="8" name="Pladsholder til indhold 7" descr="Et billede, der indeholder tekst, skærmbillede, Grafiksoftware, diagram&#10;&#10;Automatisk genereret beskrivelse">
            <a:extLst>
              <a:ext uri="{FF2B5EF4-FFF2-40B4-BE49-F238E27FC236}">
                <a16:creationId xmlns:a16="http://schemas.microsoft.com/office/drawing/2014/main" id="{737FFA4B-78FC-0A66-0DF7-E2230ECCDF6B}"/>
              </a:ext>
            </a:extLst>
          </p:cNvPr>
          <p:cNvPicPr>
            <a:picLocks noGrp="1" noChangeAspect="1"/>
          </p:cNvPicPr>
          <p:nvPr>
            <p:ph sz="quarter" idx="14"/>
          </p:nvPr>
        </p:nvPicPr>
        <p:blipFill rotWithShape="1">
          <a:blip r:embed="rId2"/>
          <a:srcRect b="11900"/>
          <a:stretch/>
        </p:blipFill>
        <p:spPr>
          <a:xfrm>
            <a:off x="964191" y="497757"/>
            <a:ext cx="8274482" cy="4389203"/>
          </a:xfrm>
        </p:spPr>
      </p:pic>
      <p:sp>
        <p:nvSpPr>
          <p:cNvPr id="4" name="Pladsholder til tekst 1">
            <a:extLst>
              <a:ext uri="{FF2B5EF4-FFF2-40B4-BE49-F238E27FC236}">
                <a16:creationId xmlns:a16="http://schemas.microsoft.com/office/drawing/2014/main" id="{09FFF720-2D86-0957-9E8D-B879DD6DC717}"/>
              </a:ext>
            </a:extLst>
          </p:cNvPr>
          <p:cNvSpPr txBox="1">
            <a:spLocks/>
          </p:cNvSpPr>
          <p:nvPr/>
        </p:nvSpPr>
        <p:spPr>
          <a:xfrm>
            <a:off x="964191" y="5077914"/>
            <a:ext cx="4716096" cy="824015"/>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lang="da-DK"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Sohne Buch" panose="020B0503030202060203" pitchFamily="34" charset="0"/>
              <a:buChar char="−"/>
              <a:defRPr lang="da-DK"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rPr>
              <a:t>Multiphase simulations allow you to </a:t>
            </a:r>
            <a:r>
              <a:rPr lang="en-US" sz="1400" dirty="0" err="1">
                <a:solidFill>
                  <a:schemeClr val="tx1"/>
                </a:solidFill>
              </a:rPr>
              <a:t>changeglass</a:t>
            </a:r>
            <a:r>
              <a:rPr lang="en-US" sz="1400" dirty="0">
                <a:solidFill>
                  <a:schemeClr val="tx1"/>
                </a:solidFill>
              </a:rPr>
              <a:t> types and turn apertures on/off in postprocessing!</a:t>
            </a:r>
          </a:p>
        </p:txBody>
      </p:sp>
    </p:spTree>
    <p:extLst>
      <p:ext uri="{BB962C8B-B14F-4D97-AF65-F5344CB8AC3E}">
        <p14:creationId xmlns:p14="http://schemas.microsoft.com/office/powerpoint/2010/main" val="2554753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21</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pic>
        <p:nvPicPr>
          <p:cNvPr id="12" name="Pladsholder til indhold 11" descr="Et billede, der indeholder tekst, skærmbillede, diagram, Grafiksoftware&#10;&#10;Automatisk genereret beskrivelse">
            <a:extLst>
              <a:ext uri="{FF2B5EF4-FFF2-40B4-BE49-F238E27FC236}">
                <a16:creationId xmlns:a16="http://schemas.microsoft.com/office/drawing/2014/main" id="{F1D7698F-9991-C4D7-E1FC-DC9EF2BFE992}"/>
              </a:ext>
            </a:extLst>
          </p:cNvPr>
          <p:cNvPicPr>
            <a:picLocks noGrp="1" noChangeAspect="1"/>
          </p:cNvPicPr>
          <p:nvPr>
            <p:ph sz="quarter" idx="14"/>
          </p:nvPr>
        </p:nvPicPr>
        <p:blipFill rotWithShape="1">
          <a:blip r:embed="rId2"/>
          <a:srcRect r="43265"/>
          <a:stretch/>
        </p:blipFill>
        <p:spPr>
          <a:xfrm>
            <a:off x="1162121" y="1077686"/>
            <a:ext cx="4492553" cy="4274945"/>
          </a:xfrm>
        </p:spPr>
      </p:pic>
      <p:pic>
        <p:nvPicPr>
          <p:cNvPr id="14" name="Billede 13" descr="Et billede, der indeholder skærmbillede, Rektangel, design, kredsløb&#10;&#10;Automatisk genereret beskrivelse">
            <a:extLst>
              <a:ext uri="{FF2B5EF4-FFF2-40B4-BE49-F238E27FC236}">
                <a16:creationId xmlns:a16="http://schemas.microsoft.com/office/drawing/2014/main" id="{01C74556-8CC6-9B54-CA68-088F9D7131B0}"/>
              </a:ext>
            </a:extLst>
          </p:cNvPr>
          <p:cNvPicPr>
            <a:picLocks noChangeAspect="1"/>
          </p:cNvPicPr>
          <p:nvPr/>
        </p:nvPicPr>
        <p:blipFill rotWithShape="1">
          <a:blip r:embed="rId3"/>
          <a:srcRect r="5486"/>
          <a:stretch/>
        </p:blipFill>
        <p:spPr>
          <a:xfrm>
            <a:off x="5773653" y="1302203"/>
            <a:ext cx="5480502" cy="3825910"/>
          </a:xfrm>
          <a:prstGeom prst="rect">
            <a:avLst/>
          </a:prstGeom>
        </p:spPr>
      </p:pic>
      <p:sp>
        <p:nvSpPr>
          <p:cNvPr id="3" name="Content Placeholder 2">
            <a:extLst>
              <a:ext uri="{FF2B5EF4-FFF2-40B4-BE49-F238E27FC236}">
                <a16:creationId xmlns:a16="http://schemas.microsoft.com/office/drawing/2014/main" id="{A77FA3F8-5800-716D-4E37-FAFAB81C8DAD}"/>
              </a:ext>
            </a:extLst>
          </p:cNvPr>
          <p:cNvSpPr txBox="1">
            <a:spLocks/>
          </p:cNvSpPr>
          <p:nvPr/>
        </p:nvSpPr>
        <p:spPr>
          <a:xfrm>
            <a:off x="1628775" y="5241472"/>
            <a:ext cx="10563225"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“Safety” simulations – view from apartments</a:t>
            </a:r>
          </a:p>
        </p:txBody>
      </p:sp>
    </p:spTree>
    <p:extLst>
      <p:ext uri="{BB962C8B-B14F-4D97-AF65-F5344CB8AC3E}">
        <p14:creationId xmlns:p14="http://schemas.microsoft.com/office/powerpoint/2010/main" val="4002290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22</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pic>
        <p:nvPicPr>
          <p:cNvPr id="7" name="Pladsholder til indhold 6" descr="Et billede, der indeholder skærmbillede, tekst, diagram&#10;&#10;Automatisk genereret beskrivelse">
            <a:extLst>
              <a:ext uri="{FF2B5EF4-FFF2-40B4-BE49-F238E27FC236}">
                <a16:creationId xmlns:a16="http://schemas.microsoft.com/office/drawing/2014/main" id="{FE757D1D-949D-5B4E-853E-E000D1556043}"/>
              </a:ext>
            </a:extLst>
          </p:cNvPr>
          <p:cNvPicPr>
            <a:picLocks noGrp="1" noChangeAspect="1"/>
          </p:cNvPicPr>
          <p:nvPr>
            <p:ph sz="quarter" idx="14"/>
          </p:nvPr>
        </p:nvPicPr>
        <p:blipFill>
          <a:blip r:embed="rId2"/>
          <a:stretch>
            <a:fillRect/>
          </a:stretch>
        </p:blipFill>
        <p:spPr>
          <a:xfrm>
            <a:off x="1018054" y="819568"/>
            <a:ext cx="9743410" cy="4586445"/>
          </a:xfrm>
        </p:spPr>
      </p:pic>
      <p:sp>
        <p:nvSpPr>
          <p:cNvPr id="3" name="Content Placeholder 2">
            <a:extLst>
              <a:ext uri="{FF2B5EF4-FFF2-40B4-BE49-F238E27FC236}">
                <a16:creationId xmlns:a16="http://schemas.microsoft.com/office/drawing/2014/main" id="{FAE3A147-0D48-42F7-8847-1A64C88204C7}"/>
              </a:ext>
            </a:extLst>
          </p:cNvPr>
          <p:cNvSpPr txBox="1">
            <a:spLocks/>
          </p:cNvSpPr>
          <p:nvPr/>
        </p:nvSpPr>
        <p:spPr>
          <a:xfrm>
            <a:off x="1263015" y="5409783"/>
            <a:ext cx="10563225"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LINK Dashboards (free on Food4Rhino)</a:t>
            </a:r>
          </a:p>
        </p:txBody>
      </p:sp>
    </p:spTree>
    <p:extLst>
      <p:ext uri="{BB962C8B-B14F-4D97-AF65-F5344CB8AC3E}">
        <p14:creationId xmlns:p14="http://schemas.microsoft.com/office/powerpoint/2010/main" val="844314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23</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673099" y="4999244"/>
            <a:ext cx="10563225" cy="628649"/>
          </a:xfrm>
        </p:spPr>
        <p:txBody>
          <a:bodyPr/>
          <a:lstStyle/>
          <a:p>
            <a:r>
              <a:rPr lang="en-US" dirty="0"/>
              <a:t>Computational Ideas X Daylighting</a:t>
            </a:r>
          </a:p>
        </p:txBody>
      </p:sp>
      <p:sp>
        <p:nvSpPr>
          <p:cNvPr id="4" name="Content Placeholder 2">
            <a:extLst>
              <a:ext uri="{FF2B5EF4-FFF2-40B4-BE49-F238E27FC236}">
                <a16:creationId xmlns:a16="http://schemas.microsoft.com/office/drawing/2014/main" id="{987A81A6-37EA-BED6-E427-E19E6B4C5F3F}"/>
              </a:ext>
            </a:extLst>
          </p:cNvPr>
          <p:cNvSpPr txBox="1">
            <a:spLocks/>
          </p:cNvSpPr>
          <p:nvPr/>
        </p:nvSpPr>
        <p:spPr>
          <a:xfrm>
            <a:off x="673099" y="5481320"/>
            <a:ext cx="5046981"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50000"/>
                    <a:lumOff val="50000"/>
                  </a:schemeClr>
                </a:solidFill>
              </a:rPr>
              <a:t>Designing 4000 rooms…</a:t>
            </a:r>
          </a:p>
        </p:txBody>
      </p:sp>
      <p:pic>
        <p:nvPicPr>
          <p:cNvPr id="6" name="Billede 5">
            <a:extLst>
              <a:ext uri="{FF2B5EF4-FFF2-40B4-BE49-F238E27FC236}">
                <a16:creationId xmlns:a16="http://schemas.microsoft.com/office/drawing/2014/main" id="{0E92A2F0-9FC1-13F9-FF4E-FD7A16FA59CF}"/>
              </a:ext>
            </a:extLst>
          </p:cNvPr>
          <p:cNvPicPr>
            <a:picLocks noChangeAspect="1"/>
          </p:cNvPicPr>
          <p:nvPr/>
        </p:nvPicPr>
        <p:blipFill>
          <a:blip r:embed="rId2"/>
          <a:stretch>
            <a:fillRect/>
          </a:stretch>
        </p:blipFill>
        <p:spPr>
          <a:xfrm>
            <a:off x="673099" y="136525"/>
            <a:ext cx="10013548" cy="4762913"/>
          </a:xfrm>
          <a:prstGeom prst="rect">
            <a:avLst/>
          </a:prstGeom>
        </p:spPr>
      </p:pic>
    </p:spTree>
    <p:extLst>
      <p:ext uri="{BB962C8B-B14F-4D97-AF65-F5344CB8AC3E}">
        <p14:creationId xmlns:p14="http://schemas.microsoft.com/office/powerpoint/2010/main" val="3304823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24</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673099" y="4999244"/>
            <a:ext cx="10563225" cy="628649"/>
          </a:xfrm>
        </p:spPr>
        <p:txBody>
          <a:bodyPr/>
          <a:lstStyle/>
          <a:p>
            <a:r>
              <a:rPr lang="en-US" dirty="0"/>
              <a:t>Computational Ideas X Daylighting</a:t>
            </a:r>
          </a:p>
        </p:txBody>
      </p:sp>
      <p:sp>
        <p:nvSpPr>
          <p:cNvPr id="4" name="Content Placeholder 2">
            <a:extLst>
              <a:ext uri="{FF2B5EF4-FFF2-40B4-BE49-F238E27FC236}">
                <a16:creationId xmlns:a16="http://schemas.microsoft.com/office/drawing/2014/main" id="{987A81A6-37EA-BED6-E427-E19E6B4C5F3F}"/>
              </a:ext>
            </a:extLst>
          </p:cNvPr>
          <p:cNvSpPr txBox="1">
            <a:spLocks/>
          </p:cNvSpPr>
          <p:nvPr/>
        </p:nvSpPr>
        <p:spPr>
          <a:xfrm>
            <a:off x="673099" y="5481320"/>
            <a:ext cx="5046981" cy="628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50000"/>
                    <a:lumOff val="50000"/>
                  </a:schemeClr>
                </a:solidFill>
              </a:rPr>
              <a:t>Designing 4000 rooms…</a:t>
            </a:r>
          </a:p>
        </p:txBody>
      </p:sp>
      <p:pic>
        <p:nvPicPr>
          <p:cNvPr id="6" name="Billede 5">
            <a:extLst>
              <a:ext uri="{FF2B5EF4-FFF2-40B4-BE49-F238E27FC236}">
                <a16:creationId xmlns:a16="http://schemas.microsoft.com/office/drawing/2014/main" id="{0E92A2F0-9FC1-13F9-FF4E-FD7A16FA59CF}"/>
              </a:ext>
            </a:extLst>
          </p:cNvPr>
          <p:cNvPicPr>
            <a:picLocks noChangeAspect="1"/>
          </p:cNvPicPr>
          <p:nvPr/>
        </p:nvPicPr>
        <p:blipFill>
          <a:blip r:embed="rId2"/>
          <a:stretch>
            <a:fillRect/>
          </a:stretch>
        </p:blipFill>
        <p:spPr>
          <a:xfrm>
            <a:off x="673099" y="136525"/>
            <a:ext cx="10013548" cy="4762913"/>
          </a:xfrm>
          <a:prstGeom prst="rect">
            <a:avLst/>
          </a:prstGeom>
        </p:spPr>
      </p:pic>
      <p:pic>
        <p:nvPicPr>
          <p:cNvPr id="5" name="Billede 4">
            <a:extLst>
              <a:ext uri="{FF2B5EF4-FFF2-40B4-BE49-F238E27FC236}">
                <a16:creationId xmlns:a16="http://schemas.microsoft.com/office/drawing/2014/main" id="{06AB7906-BD59-CDB2-7875-3B3FBDF85561}"/>
              </a:ext>
            </a:extLst>
          </p:cNvPr>
          <p:cNvPicPr>
            <a:picLocks noChangeAspect="1"/>
          </p:cNvPicPr>
          <p:nvPr/>
        </p:nvPicPr>
        <p:blipFill>
          <a:blip r:embed="rId3"/>
          <a:stretch>
            <a:fillRect/>
          </a:stretch>
        </p:blipFill>
        <p:spPr>
          <a:xfrm>
            <a:off x="4650154" y="56900"/>
            <a:ext cx="6586170" cy="2878723"/>
          </a:xfrm>
          <a:prstGeom prst="rect">
            <a:avLst/>
          </a:prstGeom>
        </p:spPr>
      </p:pic>
      <p:sp>
        <p:nvSpPr>
          <p:cNvPr id="7" name="Content Placeholder 2">
            <a:extLst>
              <a:ext uri="{FF2B5EF4-FFF2-40B4-BE49-F238E27FC236}">
                <a16:creationId xmlns:a16="http://schemas.microsoft.com/office/drawing/2014/main" id="{C0B98C5D-8993-3699-60A1-A75BC0767EBD}"/>
              </a:ext>
            </a:extLst>
          </p:cNvPr>
          <p:cNvSpPr txBox="1">
            <a:spLocks/>
          </p:cNvSpPr>
          <p:nvPr/>
        </p:nvSpPr>
        <p:spPr>
          <a:xfrm>
            <a:off x="4452619" y="3017447"/>
            <a:ext cx="6042661" cy="6000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ighlight>
                  <a:srgbClr val="FFFF00"/>
                </a:highlight>
              </a:rPr>
              <a:t>Thanks for the reminder, Paul!</a:t>
            </a:r>
          </a:p>
        </p:txBody>
      </p:sp>
    </p:spTree>
    <p:extLst>
      <p:ext uri="{BB962C8B-B14F-4D97-AF65-F5344CB8AC3E}">
        <p14:creationId xmlns:p14="http://schemas.microsoft.com/office/powerpoint/2010/main" val="2611888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Get envelope with Rhino Inside Revit</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25</a:t>
            </a:fld>
            <a:endParaRPr lang="nb-NO" dirty="0">
              <a:solidFill>
                <a:schemeClr val="bg1"/>
              </a:solidFill>
              <a:latin typeface="soehne-web-buch"/>
            </a:endParaRPr>
          </a:p>
        </p:txBody>
      </p:sp>
      <p:pic>
        <p:nvPicPr>
          <p:cNvPr id="8" name="Billede 7">
            <a:extLst>
              <a:ext uri="{FF2B5EF4-FFF2-40B4-BE49-F238E27FC236}">
                <a16:creationId xmlns:a16="http://schemas.microsoft.com/office/drawing/2014/main" id="{2B85825D-5D59-4934-AD2D-2C9ED60BC2D0}"/>
              </a:ext>
            </a:extLst>
          </p:cNvPr>
          <p:cNvPicPr>
            <a:picLocks noChangeAspect="1"/>
          </p:cNvPicPr>
          <p:nvPr/>
        </p:nvPicPr>
        <p:blipFill rotWithShape="1">
          <a:blip r:embed="rId4"/>
          <a:srcRect t="13259" b="5236"/>
          <a:stretch/>
        </p:blipFill>
        <p:spPr>
          <a:xfrm>
            <a:off x="619854" y="520064"/>
            <a:ext cx="8271123" cy="4558647"/>
          </a:xfrm>
          <a:prstGeom prst="rect">
            <a:avLst/>
          </a:prstGeom>
        </p:spPr>
      </p:pic>
      <p:sp>
        <p:nvSpPr>
          <p:cNvPr id="2" name="Content Placeholder 2">
            <a:extLst>
              <a:ext uri="{FF2B5EF4-FFF2-40B4-BE49-F238E27FC236}">
                <a16:creationId xmlns:a16="http://schemas.microsoft.com/office/drawing/2014/main" id="{1ADA59B7-B4FF-F715-BA97-87559E3E3CF1}"/>
              </a:ext>
            </a:extLst>
          </p:cNvPr>
          <p:cNvSpPr txBox="1">
            <a:spLocks/>
          </p:cNvSpPr>
          <p:nvPr/>
        </p:nvSpPr>
        <p:spPr>
          <a:xfrm>
            <a:off x="624264" y="5187236"/>
            <a:ext cx="10563225" cy="628649"/>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Calculating daylight with no windows</a:t>
            </a:r>
          </a:p>
        </p:txBody>
      </p:sp>
    </p:spTree>
    <p:custDataLst>
      <p:tags r:id="rId1"/>
    </p:custDataLst>
    <p:extLst>
      <p:ext uri="{BB962C8B-B14F-4D97-AF65-F5344CB8AC3E}">
        <p14:creationId xmlns:p14="http://schemas.microsoft.com/office/powerpoint/2010/main" val="3480289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Get rooms with Rhino Inside Revit – filter by daylight req</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26</a:t>
            </a:fld>
            <a:endParaRPr lang="nb-NO" dirty="0">
              <a:solidFill>
                <a:schemeClr val="bg1"/>
              </a:solidFill>
              <a:latin typeface="soehne-web-buch"/>
            </a:endParaRPr>
          </a:p>
        </p:txBody>
      </p:sp>
      <p:pic>
        <p:nvPicPr>
          <p:cNvPr id="8" name="Billede 7">
            <a:extLst>
              <a:ext uri="{FF2B5EF4-FFF2-40B4-BE49-F238E27FC236}">
                <a16:creationId xmlns:a16="http://schemas.microsoft.com/office/drawing/2014/main" id="{BFAF806B-70A3-4523-96DB-C7B10EF4C55D}"/>
              </a:ext>
            </a:extLst>
          </p:cNvPr>
          <p:cNvPicPr>
            <a:picLocks noChangeAspect="1"/>
          </p:cNvPicPr>
          <p:nvPr/>
        </p:nvPicPr>
        <p:blipFill rotWithShape="1">
          <a:blip r:embed="rId3"/>
          <a:srcRect t="13259" b="8232"/>
          <a:stretch/>
        </p:blipFill>
        <p:spPr>
          <a:xfrm>
            <a:off x="1894114" y="1647825"/>
            <a:ext cx="8271123" cy="4391026"/>
          </a:xfrm>
          <a:prstGeom prst="rect">
            <a:avLst/>
          </a:prstGeom>
        </p:spPr>
      </p:pic>
      <p:pic>
        <p:nvPicPr>
          <p:cNvPr id="10" name="Billede 9">
            <a:extLst>
              <a:ext uri="{FF2B5EF4-FFF2-40B4-BE49-F238E27FC236}">
                <a16:creationId xmlns:a16="http://schemas.microsoft.com/office/drawing/2014/main" id="{5956D57C-8E48-4F4A-9679-1820238B8FE2}"/>
              </a:ext>
            </a:extLst>
          </p:cNvPr>
          <p:cNvPicPr>
            <a:picLocks noChangeAspect="1"/>
          </p:cNvPicPr>
          <p:nvPr/>
        </p:nvPicPr>
        <p:blipFill>
          <a:blip r:embed="rId4"/>
          <a:stretch>
            <a:fillRect/>
          </a:stretch>
        </p:blipFill>
        <p:spPr>
          <a:xfrm>
            <a:off x="540655" y="5022369"/>
            <a:ext cx="2972215" cy="733528"/>
          </a:xfrm>
          <a:prstGeom prst="rect">
            <a:avLst/>
          </a:prstGeom>
        </p:spPr>
      </p:pic>
      <p:pic>
        <p:nvPicPr>
          <p:cNvPr id="2" name="Billede 1" descr="Et billede, der indeholder legetøj&#10;&#10;Automatisk genereret beskrivelse">
            <a:extLst>
              <a:ext uri="{FF2B5EF4-FFF2-40B4-BE49-F238E27FC236}">
                <a16:creationId xmlns:a16="http://schemas.microsoft.com/office/drawing/2014/main" id="{A21570F4-B9D1-258D-57E3-B3111BBAEB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4410" y="950897"/>
            <a:ext cx="2271821" cy="1624352"/>
          </a:xfrm>
          <a:prstGeom prst="rect">
            <a:avLst/>
          </a:prstGeom>
        </p:spPr>
      </p:pic>
    </p:spTree>
    <p:custDataLst>
      <p:tags r:id="rId1"/>
    </p:custDataLst>
    <p:extLst>
      <p:ext uri="{BB962C8B-B14F-4D97-AF65-F5344CB8AC3E}">
        <p14:creationId xmlns:p14="http://schemas.microsoft.com/office/powerpoint/2010/main" val="3115852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Create generic windows to measure VSC (or VDF)</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27</a:t>
            </a:fld>
            <a:endParaRPr lang="nb-NO" dirty="0">
              <a:solidFill>
                <a:schemeClr val="bg1"/>
              </a:solidFill>
              <a:latin typeface="soehne-web-buch"/>
            </a:endParaRPr>
          </a:p>
        </p:txBody>
      </p:sp>
      <p:pic>
        <p:nvPicPr>
          <p:cNvPr id="3" name="Billede 2">
            <a:extLst>
              <a:ext uri="{FF2B5EF4-FFF2-40B4-BE49-F238E27FC236}">
                <a16:creationId xmlns:a16="http://schemas.microsoft.com/office/drawing/2014/main" id="{F0F3BBC2-7BD3-4874-96E7-25BB580FA632}"/>
              </a:ext>
            </a:extLst>
          </p:cNvPr>
          <p:cNvPicPr>
            <a:picLocks noChangeAspect="1"/>
          </p:cNvPicPr>
          <p:nvPr/>
        </p:nvPicPr>
        <p:blipFill>
          <a:blip r:embed="rId3"/>
          <a:stretch>
            <a:fillRect/>
          </a:stretch>
        </p:blipFill>
        <p:spPr>
          <a:xfrm>
            <a:off x="414337" y="411539"/>
            <a:ext cx="8579191" cy="5198408"/>
          </a:xfrm>
          <a:prstGeom prst="rect">
            <a:avLst/>
          </a:prstGeom>
        </p:spPr>
      </p:pic>
    </p:spTree>
    <p:custDataLst>
      <p:tags r:id="rId1"/>
    </p:custDataLst>
    <p:extLst>
      <p:ext uri="{BB962C8B-B14F-4D97-AF65-F5344CB8AC3E}">
        <p14:creationId xmlns:p14="http://schemas.microsoft.com/office/powerpoint/2010/main" val="3024929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Measure VSC (or Vertical Daylight Factor)</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28</a:t>
            </a:fld>
            <a:endParaRPr lang="nb-NO" dirty="0">
              <a:solidFill>
                <a:schemeClr val="bg1"/>
              </a:solidFill>
              <a:latin typeface="soehne-web-buch"/>
            </a:endParaRPr>
          </a:p>
        </p:txBody>
      </p:sp>
      <p:pic>
        <p:nvPicPr>
          <p:cNvPr id="4" name="Billede 3">
            <a:extLst>
              <a:ext uri="{FF2B5EF4-FFF2-40B4-BE49-F238E27FC236}">
                <a16:creationId xmlns:a16="http://schemas.microsoft.com/office/drawing/2014/main" id="{A36211B8-E428-4A81-9CB2-4DA2BCBFB153}"/>
              </a:ext>
            </a:extLst>
          </p:cNvPr>
          <p:cNvPicPr>
            <a:picLocks noChangeAspect="1"/>
          </p:cNvPicPr>
          <p:nvPr/>
        </p:nvPicPr>
        <p:blipFill>
          <a:blip r:embed="rId3"/>
          <a:stretch>
            <a:fillRect/>
          </a:stretch>
        </p:blipFill>
        <p:spPr>
          <a:xfrm>
            <a:off x="414337" y="266383"/>
            <a:ext cx="8603848" cy="5198408"/>
          </a:xfrm>
          <a:prstGeom prst="rect">
            <a:avLst/>
          </a:prstGeom>
        </p:spPr>
      </p:pic>
      <p:sp>
        <p:nvSpPr>
          <p:cNvPr id="2" name="Content Placeholder 2">
            <a:extLst>
              <a:ext uri="{FF2B5EF4-FFF2-40B4-BE49-F238E27FC236}">
                <a16:creationId xmlns:a16="http://schemas.microsoft.com/office/drawing/2014/main" id="{87B3612A-AF9D-B444-63B8-D9864F723182}"/>
              </a:ext>
            </a:extLst>
          </p:cNvPr>
          <p:cNvSpPr txBox="1">
            <a:spLocks/>
          </p:cNvSpPr>
          <p:nvPr/>
        </p:nvSpPr>
        <p:spPr>
          <a:xfrm>
            <a:off x="624264" y="5577822"/>
            <a:ext cx="10563225" cy="628649"/>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VDF in each window</a:t>
            </a:r>
          </a:p>
        </p:txBody>
      </p:sp>
    </p:spTree>
    <p:custDataLst>
      <p:tags r:id="rId1"/>
    </p:custDataLst>
    <p:extLst>
      <p:ext uri="{BB962C8B-B14F-4D97-AF65-F5344CB8AC3E}">
        <p14:creationId xmlns:p14="http://schemas.microsoft.com/office/powerpoint/2010/main" val="2706673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«Pseudo model» for engineers and facade designers</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29</a:t>
            </a:fld>
            <a:endParaRPr lang="nb-NO" dirty="0">
              <a:solidFill>
                <a:schemeClr val="bg1"/>
              </a:solidFill>
              <a:latin typeface="soehne-web-buch"/>
            </a:endParaRPr>
          </a:p>
        </p:txBody>
      </p:sp>
      <p:pic>
        <p:nvPicPr>
          <p:cNvPr id="4" name="Billede 3">
            <a:extLst>
              <a:ext uri="{FF2B5EF4-FFF2-40B4-BE49-F238E27FC236}">
                <a16:creationId xmlns:a16="http://schemas.microsoft.com/office/drawing/2014/main" id="{AE8B2CA6-BD6D-4B6C-9782-002D364DA5B2}"/>
              </a:ext>
            </a:extLst>
          </p:cNvPr>
          <p:cNvPicPr>
            <a:picLocks noChangeAspect="1"/>
          </p:cNvPicPr>
          <p:nvPr/>
        </p:nvPicPr>
        <p:blipFill>
          <a:blip r:embed="rId3"/>
          <a:stretch>
            <a:fillRect/>
          </a:stretch>
        </p:blipFill>
        <p:spPr>
          <a:xfrm>
            <a:off x="880334" y="1699971"/>
            <a:ext cx="10431331" cy="3458058"/>
          </a:xfrm>
          <a:prstGeom prst="rect">
            <a:avLst/>
          </a:prstGeom>
        </p:spPr>
      </p:pic>
      <p:sp>
        <p:nvSpPr>
          <p:cNvPr id="2" name="Content Placeholder 2">
            <a:extLst>
              <a:ext uri="{FF2B5EF4-FFF2-40B4-BE49-F238E27FC236}">
                <a16:creationId xmlns:a16="http://schemas.microsoft.com/office/drawing/2014/main" id="{AC96A33D-D009-8FF6-4EE9-32C9EB8C2C10}"/>
              </a:ext>
            </a:extLst>
          </p:cNvPr>
          <p:cNvSpPr txBox="1">
            <a:spLocks/>
          </p:cNvSpPr>
          <p:nvPr/>
        </p:nvSpPr>
        <p:spPr>
          <a:xfrm>
            <a:off x="624264" y="5187236"/>
            <a:ext cx="10563225" cy="628649"/>
          </a:xfrm>
          <a:prstGeom prst="rect">
            <a:avLst/>
          </a:prstGeom>
        </p:spPr>
        <p:txBody>
          <a:bodyPr lIns="0" tIns="0" rIns="0" bIns="0"/>
          <a:lstStyle>
            <a:lvl1pPr marL="0" indent="0" algn="l" defTabSz="360000" rtl="0" eaLnBrk="1" latinLnBrk="0" hangingPunct="1">
              <a:lnSpc>
                <a:spcPct val="100000"/>
              </a:lnSpc>
              <a:spcBef>
                <a:spcPts val="0"/>
              </a:spcBef>
              <a:buFont typeface="Arial" panose="020B0604020202020204" pitchFamily="34" charset="0"/>
              <a:buNone/>
              <a:defRPr sz="1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A diagram for the façade designer</a:t>
            </a:r>
          </a:p>
        </p:txBody>
      </p:sp>
    </p:spTree>
    <p:custDataLst>
      <p:tags r:id="rId1"/>
    </p:custDataLst>
    <p:extLst>
      <p:ext uri="{BB962C8B-B14F-4D97-AF65-F5344CB8AC3E}">
        <p14:creationId xmlns:p14="http://schemas.microsoft.com/office/powerpoint/2010/main" val="206390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7618742" y="5285434"/>
            <a:ext cx="10563225" cy="628649"/>
          </a:xfrm>
        </p:spPr>
        <p:txBody>
          <a:bodyPr/>
          <a:lstStyle/>
          <a:p>
            <a:r>
              <a:rPr lang="en-US" dirty="0"/>
              <a:t>Resume</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a:xfrm>
            <a:off x="7618742" y="5914083"/>
            <a:ext cx="4157926" cy="358773"/>
          </a:xfrm>
        </p:spPr>
        <p:txBody>
          <a:bodyPr/>
          <a:lstStyle/>
          <a:p>
            <a:r>
              <a:rPr lang="en-US" sz="1800" b="1" dirty="0">
                <a:solidFill>
                  <a:schemeClr val="bg1">
                    <a:lumMod val="65000"/>
                  </a:schemeClr>
                </a:solidFill>
                <a:latin typeface="Montserrat" panose="00000500000000000000" pitchFamily="2" charset="0"/>
              </a:rPr>
              <a:t>Mathias Sønderskov </a:t>
            </a:r>
            <a:r>
              <a:rPr lang="en-US" sz="1800" b="1" dirty="0" err="1">
                <a:solidFill>
                  <a:schemeClr val="bg1">
                    <a:lumMod val="65000"/>
                  </a:schemeClr>
                </a:solidFill>
                <a:latin typeface="Montserrat" panose="00000500000000000000" pitchFamily="2" charset="0"/>
              </a:rPr>
              <a:t>Schalts</a:t>
            </a:r>
            <a:endParaRPr lang="en-US" sz="1800" b="1" dirty="0">
              <a:solidFill>
                <a:schemeClr val="bg1">
                  <a:lumMod val="65000"/>
                </a:schemeClr>
              </a:solidFill>
              <a:latin typeface="Montserrat" panose="00000500000000000000" pitchFamily="2" charset="0"/>
            </a:endParaRPr>
          </a:p>
        </p:txBody>
      </p:sp>
      <p:sp>
        <p:nvSpPr>
          <p:cNvPr id="10" name="Tekstfelt 9">
            <a:extLst>
              <a:ext uri="{FF2B5EF4-FFF2-40B4-BE49-F238E27FC236}">
                <a16:creationId xmlns:a16="http://schemas.microsoft.com/office/drawing/2014/main" id="{CF6F872B-4662-E95D-AAE0-6E997494F9AE}"/>
              </a:ext>
            </a:extLst>
          </p:cNvPr>
          <p:cNvSpPr txBox="1"/>
          <p:nvPr/>
        </p:nvSpPr>
        <p:spPr>
          <a:xfrm>
            <a:off x="1128710" y="1115418"/>
            <a:ext cx="9088734" cy="4247317"/>
          </a:xfrm>
          <a:prstGeom prst="rect">
            <a:avLst/>
          </a:prstGeom>
          <a:noFill/>
        </p:spPr>
        <p:txBody>
          <a:bodyPr wrap="square">
            <a:spAutoFit/>
          </a:bodyPr>
          <a:lstStyle/>
          <a:p>
            <a:r>
              <a:rPr lang="en-US" b="1" dirty="0"/>
              <a:t>2014-2021: Henning Larsen Architects</a:t>
            </a:r>
          </a:p>
          <a:p>
            <a:r>
              <a:rPr lang="en-US" dirty="0"/>
              <a:t>2014 - Introduced to DIVA3 and Reinhart’s books</a:t>
            </a:r>
          </a:p>
          <a:p>
            <a:r>
              <a:rPr lang="en-US" dirty="0"/>
              <a:t>2015 - Introduced to Ladybug Tools</a:t>
            </a:r>
          </a:p>
          <a:p>
            <a:r>
              <a:rPr lang="en-US" dirty="0"/>
              <a:t>2017 - Scratching the surface of Radiance</a:t>
            </a:r>
          </a:p>
          <a:p>
            <a:r>
              <a:rPr lang="en-US" dirty="0"/>
              <a:t>2018 - Attended first RW in Loughborough</a:t>
            </a:r>
          </a:p>
          <a:p>
            <a:r>
              <a:rPr lang="en-US" dirty="0"/>
              <a:t>2019-2020: Uppsala Town Hall, Façade and Glass Roof</a:t>
            </a:r>
          </a:p>
          <a:p>
            <a:r>
              <a:rPr lang="en-US" dirty="0"/>
              <a:t>2018 - Learning C# and Python coding</a:t>
            </a:r>
          </a:p>
          <a:p>
            <a:r>
              <a:rPr lang="en-US" dirty="0"/>
              <a:t>2019 - Censored first master thesis projects</a:t>
            </a:r>
          </a:p>
          <a:p>
            <a:br>
              <a:rPr lang="en-US" dirty="0"/>
            </a:br>
            <a:r>
              <a:rPr lang="en-US" b="1" dirty="0"/>
              <a:t>2021- present : LINK </a:t>
            </a:r>
            <a:r>
              <a:rPr lang="en-US" b="1" dirty="0" err="1"/>
              <a:t>Arkitektur</a:t>
            </a:r>
            <a:endParaRPr lang="en-US" b="1" dirty="0"/>
          </a:p>
          <a:p>
            <a:r>
              <a:rPr lang="en-US" dirty="0"/>
              <a:t>2021 - Developed </a:t>
            </a:r>
            <a:r>
              <a:rPr lang="en-US" dirty="0" err="1"/>
              <a:t>MantaRay</a:t>
            </a:r>
            <a:r>
              <a:rPr lang="en-US" dirty="0"/>
              <a:t> plugin for Rhino/Grasshopper </a:t>
            </a:r>
          </a:p>
          <a:p>
            <a:r>
              <a:rPr lang="en-US" dirty="0"/>
              <a:t>2021 - Supervised first master thesis project</a:t>
            </a:r>
          </a:p>
          <a:p>
            <a:r>
              <a:rPr lang="en-US" dirty="0"/>
              <a:t>2021 - Recording </a:t>
            </a:r>
            <a:r>
              <a:rPr lang="en-US" dirty="0" err="1"/>
              <a:t>NLited</a:t>
            </a:r>
            <a:r>
              <a:rPr lang="en-US" dirty="0"/>
              <a:t> webinars</a:t>
            </a:r>
          </a:p>
          <a:p>
            <a:r>
              <a:rPr lang="en-US" dirty="0"/>
              <a:t>2022 - Presenting </a:t>
            </a:r>
            <a:r>
              <a:rPr lang="en-US" dirty="0" err="1"/>
              <a:t>MantaRay</a:t>
            </a:r>
            <a:r>
              <a:rPr lang="en-US" dirty="0"/>
              <a:t> at the RW.</a:t>
            </a:r>
            <a:br>
              <a:rPr lang="en-US" dirty="0"/>
            </a:br>
            <a:endParaRPr lang="en-US" dirty="0"/>
          </a:p>
        </p:txBody>
      </p:sp>
    </p:spTree>
    <p:extLst>
      <p:ext uri="{BB962C8B-B14F-4D97-AF65-F5344CB8AC3E}">
        <p14:creationId xmlns:p14="http://schemas.microsoft.com/office/powerpoint/2010/main" val="1148310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a:xfrm>
            <a:off x="414337" y="411539"/>
            <a:ext cx="9501188" cy="596524"/>
          </a:xfrm>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 Inform facade design by VSC</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30</a:t>
            </a:fld>
            <a:endParaRPr lang="nb-NO" dirty="0">
              <a:solidFill>
                <a:schemeClr val="bg1"/>
              </a:solidFill>
              <a:latin typeface="soehne-web-buch"/>
            </a:endParaRPr>
          </a:p>
        </p:txBody>
      </p:sp>
      <p:sp>
        <p:nvSpPr>
          <p:cNvPr id="5" name="Rektangel 4">
            <a:extLst>
              <a:ext uri="{FF2B5EF4-FFF2-40B4-BE49-F238E27FC236}">
                <a16:creationId xmlns:a16="http://schemas.microsoft.com/office/drawing/2014/main" id="{CF76B7FF-0931-457A-8879-A634B1FA4749}"/>
              </a:ext>
            </a:extLst>
          </p:cNvPr>
          <p:cNvSpPr/>
          <p:nvPr/>
        </p:nvSpPr>
        <p:spPr>
          <a:xfrm>
            <a:off x="3612207" y="2733676"/>
            <a:ext cx="1737589" cy="167762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 of thumb Window-To-Wall-Ratio (WWR)</a:t>
            </a:r>
          </a:p>
        </p:txBody>
      </p:sp>
      <p:grpSp>
        <p:nvGrpSpPr>
          <p:cNvPr id="8" name="Gruppe 7">
            <a:extLst>
              <a:ext uri="{FF2B5EF4-FFF2-40B4-BE49-F238E27FC236}">
                <a16:creationId xmlns:a16="http://schemas.microsoft.com/office/drawing/2014/main" id="{5A35C94F-C19C-4597-8BD6-BBBC8A471662}"/>
              </a:ext>
            </a:extLst>
          </p:cNvPr>
          <p:cNvGrpSpPr/>
          <p:nvPr/>
        </p:nvGrpSpPr>
        <p:grpSpPr>
          <a:xfrm>
            <a:off x="659479" y="1782157"/>
            <a:ext cx="2551998" cy="3570893"/>
            <a:chOff x="797158" y="1782157"/>
            <a:chExt cx="2551998" cy="3570893"/>
          </a:xfrm>
        </p:grpSpPr>
        <p:sp>
          <p:nvSpPr>
            <p:cNvPr id="9" name="Rektangel 8">
              <a:extLst>
                <a:ext uri="{FF2B5EF4-FFF2-40B4-BE49-F238E27FC236}">
                  <a16:creationId xmlns:a16="http://schemas.microsoft.com/office/drawing/2014/main" id="{656FA07D-BD58-43BC-99AC-52E547DE0AF9}"/>
                </a:ext>
              </a:extLst>
            </p:cNvPr>
            <p:cNvSpPr/>
            <p:nvPr/>
          </p:nvSpPr>
          <p:spPr>
            <a:xfrm>
              <a:off x="797158" y="1782157"/>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daylight requirement (</a:t>
              </a:r>
              <a:r>
                <a:rPr lang="en-US" dirty="0" err="1"/>
                <a:t>dRufus</a:t>
              </a:r>
              <a:r>
                <a:rPr lang="en-US" dirty="0"/>
                <a:t>)</a:t>
              </a:r>
            </a:p>
          </p:txBody>
        </p:sp>
        <p:sp>
          <p:nvSpPr>
            <p:cNvPr id="10" name="Rektangel 9">
              <a:extLst>
                <a:ext uri="{FF2B5EF4-FFF2-40B4-BE49-F238E27FC236}">
                  <a16:creationId xmlns:a16="http://schemas.microsoft.com/office/drawing/2014/main" id="{46F0C815-23B9-46A7-A338-3ED8B2B4A797}"/>
                </a:ext>
              </a:extLst>
            </p:cNvPr>
            <p:cNvSpPr/>
            <p:nvPr/>
          </p:nvSpPr>
          <p:spPr>
            <a:xfrm>
              <a:off x="797158" y="2524676"/>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depth</a:t>
              </a:r>
            </a:p>
          </p:txBody>
        </p:sp>
        <p:sp>
          <p:nvSpPr>
            <p:cNvPr id="11" name="Rektangel 10">
              <a:extLst>
                <a:ext uri="{FF2B5EF4-FFF2-40B4-BE49-F238E27FC236}">
                  <a16:creationId xmlns:a16="http://schemas.microsoft.com/office/drawing/2014/main" id="{1D253B56-1DB2-4ED6-9B55-74FA648F936B}"/>
                </a:ext>
              </a:extLst>
            </p:cNvPr>
            <p:cNvSpPr/>
            <p:nvPr/>
          </p:nvSpPr>
          <p:spPr>
            <a:xfrm>
              <a:off x="797158" y="3257426"/>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width</a:t>
              </a:r>
            </a:p>
          </p:txBody>
        </p:sp>
        <p:sp>
          <p:nvSpPr>
            <p:cNvPr id="12" name="Rektangel 11">
              <a:extLst>
                <a:ext uri="{FF2B5EF4-FFF2-40B4-BE49-F238E27FC236}">
                  <a16:creationId xmlns:a16="http://schemas.microsoft.com/office/drawing/2014/main" id="{4737786A-EE6F-43E1-8AFF-B018E61BADF8}"/>
                </a:ext>
              </a:extLst>
            </p:cNvPr>
            <p:cNvSpPr/>
            <p:nvPr/>
          </p:nvSpPr>
          <p:spPr>
            <a:xfrm>
              <a:off x="797158" y="3990177"/>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façade area</a:t>
              </a:r>
            </a:p>
          </p:txBody>
        </p:sp>
        <p:sp>
          <p:nvSpPr>
            <p:cNvPr id="13" name="Rektangel 12">
              <a:extLst>
                <a:ext uri="{FF2B5EF4-FFF2-40B4-BE49-F238E27FC236}">
                  <a16:creationId xmlns:a16="http://schemas.microsoft.com/office/drawing/2014/main" id="{F4981969-4FDB-404A-989D-DAD3E447B479}"/>
                </a:ext>
              </a:extLst>
            </p:cNvPr>
            <p:cNvSpPr/>
            <p:nvPr/>
          </p:nvSpPr>
          <p:spPr>
            <a:xfrm>
              <a:off x="797158" y="4722927"/>
              <a:ext cx="2551998" cy="63012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Vertical Daylight Factor on window</a:t>
              </a:r>
            </a:p>
          </p:txBody>
        </p:sp>
      </p:grpSp>
      <p:sp>
        <p:nvSpPr>
          <p:cNvPr id="14" name="Rektangel 13">
            <a:extLst>
              <a:ext uri="{FF2B5EF4-FFF2-40B4-BE49-F238E27FC236}">
                <a16:creationId xmlns:a16="http://schemas.microsoft.com/office/drawing/2014/main" id="{5B33654E-63F1-4D79-8E63-DB9B4C0464A0}"/>
              </a:ext>
            </a:extLst>
          </p:cNvPr>
          <p:cNvSpPr/>
          <p:nvPr/>
        </p:nvSpPr>
        <p:spPr>
          <a:xfrm>
            <a:off x="5612847" y="3061981"/>
            <a:ext cx="1512294" cy="102101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average DF on floor</a:t>
            </a:r>
          </a:p>
        </p:txBody>
      </p:sp>
      <p:sp>
        <p:nvSpPr>
          <p:cNvPr id="15" name="Rektangel 14">
            <a:extLst>
              <a:ext uri="{FF2B5EF4-FFF2-40B4-BE49-F238E27FC236}">
                <a16:creationId xmlns:a16="http://schemas.microsoft.com/office/drawing/2014/main" id="{040E4125-C63D-488D-95BD-3193CAF9C271}"/>
              </a:ext>
            </a:extLst>
          </p:cNvPr>
          <p:cNvSpPr/>
          <p:nvPr/>
        </p:nvSpPr>
        <p:spPr>
          <a:xfrm>
            <a:off x="7526581" y="3061981"/>
            <a:ext cx="1512294" cy="102101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 WWR up/down</a:t>
            </a:r>
          </a:p>
        </p:txBody>
      </p:sp>
      <p:sp>
        <p:nvSpPr>
          <p:cNvPr id="18" name="Rektangel 17">
            <a:extLst>
              <a:ext uri="{FF2B5EF4-FFF2-40B4-BE49-F238E27FC236}">
                <a16:creationId xmlns:a16="http://schemas.microsoft.com/office/drawing/2014/main" id="{DF048B31-A25A-4602-ADB1-E87311FAAF71}"/>
              </a:ext>
            </a:extLst>
          </p:cNvPr>
          <p:cNvSpPr/>
          <p:nvPr/>
        </p:nvSpPr>
        <p:spPr>
          <a:xfrm>
            <a:off x="9367616" y="3061981"/>
            <a:ext cx="1512294" cy="102101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average DF on floor</a:t>
            </a:r>
          </a:p>
        </p:txBody>
      </p:sp>
      <p:sp>
        <p:nvSpPr>
          <p:cNvPr id="19" name="Pil: højre 18">
            <a:extLst>
              <a:ext uri="{FF2B5EF4-FFF2-40B4-BE49-F238E27FC236}">
                <a16:creationId xmlns:a16="http://schemas.microsoft.com/office/drawing/2014/main" id="{85D93FD1-4506-4DC3-8CBB-47E1D2CE86B2}"/>
              </a:ext>
            </a:extLst>
          </p:cNvPr>
          <p:cNvSpPr/>
          <p:nvPr/>
        </p:nvSpPr>
        <p:spPr>
          <a:xfrm>
            <a:off x="3288856" y="3469016"/>
            <a:ext cx="185672" cy="3200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l: højre 19">
            <a:extLst>
              <a:ext uri="{FF2B5EF4-FFF2-40B4-BE49-F238E27FC236}">
                <a16:creationId xmlns:a16="http://schemas.microsoft.com/office/drawing/2014/main" id="{F9D8DE1C-DCA9-41CE-9D76-98DCB579A400}"/>
              </a:ext>
            </a:extLst>
          </p:cNvPr>
          <p:cNvSpPr/>
          <p:nvPr/>
        </p:nvSpPr>
        <p:spPr>
          <a:xfrm>
            <a:off x="5401861" y="3436609"/>
            <a:ext cx="185672" cy="3200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l: højre 20">
            <a:extLst>
              <a:ext uri="{FF2B5EF4-FFF2-40B4-BE49-F238E27FC236}">
                <a16:creationId xmlns:a16="http://schemas.microsoft.com/office/drawing/2014/main" id="{3FA67089-913D-4B69-8563-61670BCC7CAB}"/>
              </a:ext>
            </a:extLst>
          </p:cNvPr>
          <p:cNvSpPr/>
          <p:nvPr/>
        </p:nvSpPr>
        <p:spPr>
          <a:xfrm>
            <a:off x="7222759" y="3412478"/>
            <a:ext cx="185672" cy="3200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l: højre 21">
            <a:extLst>
              <a:ext uri="{FF2B5EF4-FFF2-40B4-BE49-F238E27FC236}">
                <a16:creationId xmlns:a16="http://schemas.microsoft.com/office/drawing/2014/main" id="{1511D7B6-D225-4E08-8548-B8E6FF427451}"/>
              </a:ext>
            </a:extLst>
          </p:cNvPr>
          <p:cNvSpPr/>
          <p:nvPr/>
        </p:nvSpPr>
        <p:spPr>
          <a:xfrm>
            <a:off x="9088083" y="3406730"/>
            <a:ext cx="185672" cy="3200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l: bøjet opad 24">
            <a:extLst>
              <a:ext uri="{FF2B5EF4-FFF2-40B4-BE49-F238E27FC236}">
                <a16:creationId xmlns:a16="http://schemas.microsoft.com/office/drawing/2014/main" id="{09379CA6-19E0-4ED3-8391-7B71062A125E}"/>
              </a:ext>
            </a:extLst>
          </p:cNvPr>
          <p:cNvSpPr/>
          <p:nvPr/>
        </p:nvSpPr>
        <p:spPr>
          <a:xfrm rot="10581122">
            <a:off x="7791094" y="1662277"/>
            <a:ext cx="2726510" cy="1152525"/>
          </a:xfrm>
          <a:prstGeom prst="curvedUp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lassholder for tekst 5">
            <a:extLst>
              <a:ext uri="{FF2B5EF4-FFF2-40B4-BE49-F238E27FC236}">
                <a16:creationId xmlns:a16="http://schemas.microsoft.com/office/drawing/2014/main" id="{6AE833E4-8BCA-4F58-8700-14F3DAE487B2}"/>
              </a:ext>
            </a:extLst>
          </p:cNvPr>
          <p:cNvSpPr txBox="1">
            <a:spLocks/>
          </p:cNvSpPr>
          <p:nvPr/>
        </p:nvSpPr>
        <p:spPr>
          <a:xfrm>
            <a:off x="8611469" y="2336308"/>
            <a:ext cx="1512294" cy="488093"/>
          </a:xfrm>
          <a:prstGeom prst="rect">
            <a:avLst/>
          </a:prstGeom>
        </p:spPr>
        <p:txBody>
          <a:bodyPr vert="horz" lIns="0" tIns="0" rIns="0" bIns="0" rtlCol="0">
            <a:normAutofit fontScale="92500" lnSpcReduction="20000"/>
          </a:bodyPr>
          <a:lstStyle>
            <a:lvl1pPr marL="0" indent="0" algn="l" defTabSz="360000" rtl="0" eaLnBrk="1" latinLnBrk="0" hangingPunct="1">
              <a:lnSpc>
                <a:spcPct val="100000"/>
              </a:lnSpc>
              <a:spcBef>
                <a:spcPts val="0"/>
              </a:spcBef>
              <a:buFont typeface="System Font Regular"/>
              <a:buNone/>
              <a:defRPr lang="da-DK" sz="1800" kern="1200">
                <a:solidFill>
                  <a:schemeClr val="bg1"/>
                </a:solidFill>
                <a:latin typeface="+mj-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sz="2000" dirty="0" err="1">
                <a:solidFill>
                  <a:schemeClr val="tx1"/>
                </a:solidFill>
                <a:latin typeface="soehne-web-buch"/>
              </a:rPr>
              <a:t>Repeat</a:t>
            </a:r>
            <a:r>
              <a:rPr lang="da-DK" sz="2000" dirty="0">
                <a:solidFill>
                  <a:schemeClr val="tx1"/>
                </a:solidFill>
                <a:latin typeface="soehne-web-buch"/>
              </a:rPr>
              <a:t> </a:t>
            </a:r>
            <a:r>
              <a:rPr lang="da-DK" sz="2000" dirty="0" err="1">
                <a:solidFill>
                  <a:schemeClr val="tx1"/>
                </a:solidFill>
                <a:latin typeface="soehne-web-buch"/>
              </a:rPr>
              <a:t>untill</a:t>
            </a:r>
            <a:endParaRPr lang="da-DK" sz="2000" dirty="0">
              <a:solidFill>
                <a:schemeClr val="tx1"/>
              </a:solidFill>
              <a:latin typeface="soehne-web-buch"/>
            </a:endParaRPr>
          </a:p>
          <a:p>
            <a:r>
              <a:rPr lang="da-DK" sz="2000" dirty="0" err="1">
                <a:solidFill>
                  <a:schemeClr val="tx1"/>
                </a:solidFill>
                <a:latin typeface="soehne-web-buch"/>
              </a:rPr>
              <a:t>satisfied</a:t>
            </a:r>
            <a:endParaRPr lang="en-US" sz="2000" dirty="0">
              <a:solidFill>
                <a:schemeClr val="tx1"/>
              </a:solidFill>
              <a:latin typeface="soehne-web-buch"/>
            </a:endParaRPr>
          </a:p>
        </p:txBody>
      </p:sp>
    </p:spTree>
    <p:custDataLst>
      <p:tags r:id="rId1"/>
    </p:custDataLst>
    <p:extLst>
      <p:ext uri="{BB962C8B-B14F-4D97-AF65-F5344CB8AC3E}">
        <p14:creationId xmlns:p14="http://schemas.microsoft.com/office/powerpoint/2010/main" val="1632457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31</a:t>
            </a:fld>
            <a:endParaRPr lang="nb-NO" dirty="0">
              <a:solidFill>
                <a:schemeClr val="bg1"/>
              </a:solidFill>
              <a:latin typeface="soehne-web-buch"/>
            </a:endParaRPr>
          </a:p>
        </p:txBody>
      </p:sp>
      <p:pic>
        <p:nvPicPr>
          <p:cNvPr id="3" name="Billede 2">
            <a:extLst>
              <a:ext uri="{FF2B5EF4-FFF2-40B4-BE49-F238E27FC236}">
                <a16:creationId xmlns:a16="http://schemas.microsoft.com/office/drawing/2014/main" id="{63C9A174-6D50-4E6D-9E2A-F4D539E7548A}"/>
              </a:ext>
            </a:extLst>
          </p:cNvPr>
          <p:cNvPicPr>
            <a:picLocks noChangeAspect="1"/>
          </p:cNvPicPr>
          <p:nvPr/>
        </p:nvPicPr>
        <p:blipFill rotWithShape="1">
          <a:blip r:embed="rId3">
            <a:extLst>
              <a:ext uri="{28A0092B-C50C-407E-A947-70E740481C1C}">
                <a14:useLocalDpi xmlns:a14="http://schemas.microsoft.com/office/drawing/2010/main" val="0"/>
              </a:ext>
            </a:extLst>
          </a:blip>
          <a:srcRect t="22611" r="8897" b="7988"/>
          <a:stretch/>
        </p:blipFill>
        <p:spPr>
          <a:xfrm>
            <a:off x="273660" y="251794"/>
            <a:ext cx="9845030" cy="5802529"/>
          </a:xfrm>
          <a:prstGeom prst="rect">
            <a:avLst/>
          </a:prstGeom>
        </p:spPr>
      </p:pic>
    </p:spTree>
    <p:custDataLst>
      <p:tags r:id="rId1"/>
    </p:custDataLst>
    <p:extLst>
      <p:ext uri="{BB962C8B-B14F-4D97-AF65-F5344CB8AC3E}">
        <p14:creationId xmlns:p14="http://schemas.microsoft.com/office/powerpoint/2010/main" val="964976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32</a:t>
            </a:fld>
            <a:endParaRPr lang="nb-NO" dirty="0">
              <a:solidFill>
                <a:schemeClr val="bg1"/>
              </a:solidFill>
              <a:latin typeface="soehne-web-buch"/>
            </a:endParaRPr>
          </a:p>
        </p:txBody>
      </p:sp>
      <p:grpSp>
        <p:nvGrpSpPr>
          <p:cNvPr id="8" name="Gruppe 7">
            <a:extLst>
              <a:ext uri="{FF2B5EF4-FFF2-40B4-BE49-F238E27FC236}">
                <a16:creationId xmlns:a16="http://schemas.microsoft.com/office/drawing/2014/main" id="{CCED3F2C-CFA8-EC18-2795-732AA624608D}"/>
              </a:ext>
            </a:extLst>
          </p:cNvPr>
          <p:cNvGrpSpPr/>
          <p:nvPr/>
        </p:nvGrpSpPr>
        <p:grpSpPr>
          <a:xfrm>
            <a:off x="414336" y="360238"/>
            <a:ext cx="10528319" cy="5846233"/>
            <a:chOff x="414337" y="1299271"/>
            <a:chExt cx="8666736" cy="4794423"/>
          </a:xfrm>
        </p:grpSpPr>
        <p:pic>
          <p:nvPicPr>
            <p:cNvPr id="4" name="Billede 3">
              <a:extLst>
                <a:ext uri="{FF2B5EF4-FFF2-40B4-BE49-F238E27FC236}">
                  <a16:creationId xmlns:a16="http://schemas.microsoft.com/office/drawing/2014/main" id="{78E76763-B408-6EDE-6683-236971539E35}"/>
                </a:ext>
              </a:extLst>
            </p:cNvPr>
            <p:cNvPicPr>
              <a:picLocks noChangeAspect="1"/>
            </p:cNvPicPr>
            <p:nvPr/>
          </p:nvPicPr>
          <p:blipFill rotWithShape="1">
            <a:blip r:embed="rId3"/>
            <a:srcRect t="7251"/>
            <a:stretch/>
          </p:blipFill>
          <p:spPr>
            <a:xfrm>
              <a:off x="414337" y="1299271"/>
              <a:ext cx="8666736" cy="4794423"/>
            </a:xfrm>
            <a:prstGeom prst="rect">
              <a:avLst/>
            </a:prstGeom>
          </p:spPr>
        </p:pic>
        <p:sp>
          <p:nvSpPr>
            <p:cNvPr id="5" name="Rektangel 4">
              <a:extLst>
                <a:ext uri="{FF2B5EF4-FFF2-40B4-BE49-F238E27FC236}">
                  <a16:creationId xmlns:a16="http://schemas.microsoft.com/office/drawing/2014/main" id="{6FE68FBA-C63A-57F7-7784-5FD3DE74E0D9}"/>
                </a:ext>
              </a:extLst>
            </p:cNvPr>
            <p:cNvSpPr/>
            <p:nvPr/>
          </p:nvSpPr>
          <p:spPr>
            <a:xfrm>
              <a:off x="7707086" y="2713055"/>
              <a:ext cx="994787" cy="3215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ktangel 6">
              <a:extLst>
                <a:ext uri="{FF2B5EF4-FFF2-40B4-BE49-F238E27FC236}">
                  <a16:creationId xmlns:a16="http://schemas.microsoft.com/office/drawing/2014/main" id="{E1EA80E3-1CE6-A596-AFEF-874F7C229DCD}"/>
                </a:ext>
              </a:extLst>
            </p:cNvPr>
            <p:cNvSpPr/>
            <p:nvPr/>
          </p:nvSpPr>
          <p:spPr>
            <a:xfrm>
              <a:off x="644770" y="2503714"/>
              <a:ext cx="994787" cy="3215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893053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F918A535-F401-4E4B-BC58-75FD4031E067}"/>
              </a:ext>
            </a:extLst>
          </p:cNvPr>
          <p:cNvSpPr>
            <a:spLocks noGrp="1"/>
          </p:cNvSpPr>
          <p:nvPr>
            <p:ph type="body" sz="quarter" idx="10"/>
          </p:nvPr>
        </p:nvSpPr>
        <p:spPr/>
        <p:txBody>
          <a:bodyPr>
            <a:normAutofit/>
          </a:bodyPr>
          <a:lstStyle/>
          <a:p>
            <a:r>
              <a:rPr lang="en-US" sz="2200" dirty="0">
                <a:latin typeface="soehne-web-buch"/>
              </a:rPr>
              <a:t>Case: </a:t>
            </a:r>
            <a:r>
              <a:rPr lang="en-US" sz="2200" dirty="0" err="1">
                <a:latin typeface="soehne-web-buch"/>
              </a:rPr>
              <a:t>Rikshospitalet</a:t>
            </a:r>
            <a:r>
              <a:rPr lang="nb-NO" sz="2200" dirty="0">
                <a:latin typeface="soehne-web-buch"/>
              </a:rPr>
              <a:t> </a:t>
            </a:r>
            <a:endParaRPr lang="en-US" sz="2200" dirty="0">
              <a:latin typeface="soehne-web-buch"/>
            </a:endParaRPr>
          </a:p>
        </p:txBody>
      </p:sp>
      <p:sp>
        <p:nvSpPr>
          <p:cNvPr id="16" name="Plassholder for tekst 6">
            <a:extLst>
              <a:ext uri="{FF2B5EF4-FFF2-40B4-BE49-F238E27FC236}">
                <a16:creationId xmlns:a16="http://schemas.microsoft.com/office/drawing/2014/main" id="{D2D3717D-F627-4873-B025-D63D9EEE6D3B}"/>
              </a:ext>
            </a:extLst>
          </p:cNvPr>
          <p:cNvSpPr txBox="1">
            <a:spLocks/>
          </p:cNvSpPr>
          <p:nvPr/>
        </p:nvSpPr>
        <p:spPr>
          <a:xfrm rot="5400000">
            <a:off x="8588285" y="3010745"/>
            <a:ext cx="5794932" cy="596524"/>
          </a:xfrm>
          <a:prstGeom prst="rect">
            <a:avLst/>
          </a:prstGeom>
        </p:spPr>
        <p:txBody>
          <a:bodyPr/>
          <a:lstStyle>
            <a:lvl1pPr marL="342000" indent="-342000" algn="l" defTabSz="914400" rtl="0" eaLnBrk="1" latinLnBrk="0" hangingPunct="1">
              <a:lnSpc>
                <a:spcPts val="2100"/>
              </a:lnSpc>
              <a:spcBef>
                <a:spcPts val="1000"/>
              </a:spcBef>
              <a:buFont typeface="System Font Regular"/>
              <a:buChar char="−"/>
              <a:defRPr lang="da-DK" sz="1800" kern="1200" dirty="0">
                <a:solidFill>
                  <a:schemeClr val="tx1"/>
                </a:solidFill>
                <a:latin typeface="+mn-lt"/>
                <a:ea typeface="+mn-ea"/>
                <a:cs typeface="+mn-cs"/>
              </a:defRPr>
            </a:lvl1pPr>
            <a:lvl2pPr marL="684000" indent="-230400" algn="l" defTabSz="914400" rtl="0" eaLnBrk="1" latinLnBrk="0" hangingPunct="1">
              <a:lnSpc>
                <a:spcPts val="2100"/>
              </a:lnSpc>
              <a:spcBef>
                <a:spcPts val="500"/>
              </a:spcBef>
              <a:buFont typeface="System Font Regular"/>
              <a:buChar char="−"/>
              <a:defRPr lang="da-DK" sz="18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ohne Buch" panose="020B0503030202060203" pitchFamily="34" charset="0"/>
              <a:buChar char="−"/>
              <a:defRPr lang="da-DK" sz="14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dirty="0">
                <a:solidFill>
                  <a:schemeClr val="bg1"/>
                </a:solidFill>
                <a:latin typeface="soehne-web-buch"/>
              </a:rPr>
              <a:t>LINK</a:t>
            </a:r>
            <a:r>
              <a:rPr lang="nb-NO" dirty="0">
                <a:solidFill>
                  <a:schemeClr val="bg1"/>
                </a:solidFill>
                <a:latin typeface="soehne-web-buch"/>
              </a:rPr>
              <a:t> Arkitektur / LINK IO / </a:t>
            </a:r>
            <a:r>
              <a:rPr lang="nb-NO" sz="1800" dirty="0">
                <a:solidFill>
                  <a:schemeClr val="bg1"/>
                </a:solidFill>
                <a:latin typeface="soehne-web-buch"/>
              </a:rPr>
              <a:t>Dagslysanalyser</a:t>
            </a:r>
          </a:p>
        </p:txBody>
      </p:sp>
      <p:sp>
        <p:nvSpPr>
          <p:cNvPr id="17" name="Plassholder for lysbildenummer 3">
            <a:extLst>
              <a:ext uri="{FF2B5EF4-FFF2-40B4-BE49-F238E27FC236}">
                <a16:creationId xmlns:a16="http://schemas.microsoft.com/office/drawing/2014/main" id="{E6FA8F2F-F76A-4C1F-8A4B-49C97647E59F}"/>
              </a:ext>
            </a:extLst>
          </p:cNvPr>
          <p:cNvSpPr txBox="1">
            <a:spLocks/>
          </p:cNvSpPr>
          <p:nvPr/>
        </p:nvSpPr>
        <p:spPr>
          <a:xfrm>
            <a:off x="10032999" y="6206471"/>
            <a:ext cx="1824749" cy="256424"/>
          </a:xfrm>
          <a:prstGeom prst="rect">
            <a:avLst/>
          </a:prstGeom>
        </p:spPr>
        <p:txBody>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806CABB-4592-4DBC-90DA-BE0AFAD05763}" type="slidenum">
              <a:rPr lang="nb-NO" smtClean="0">
                <a:solidFill>
                  <a:schemeClr val="bg1"/>
                </a:solidFill>
                <a:latin typeface="soehne-web-buch"/>
              </a:rPr>
              <a:pPr algn="r"/>
              <a:t>33</a:t>
            </a:fld>
            <a:endParaRPr lang="nb-NO" dirty="0">
              <a:solidFill>
                <a:schemeClr val="bg1"/>
              </a:solidFill>
              <a:latin typeface="soehne-web-buch"/>
            </a:endParaRPr>
          </a:p>
        </p:txBody>
      </p:sp>
      <p:pic>
        <p:nvPicPr>
          <p:cNvPr id="3" name="Billede 2">
            <a:extLst>
              <a:ext uri="{FF2B5EF4-FFF2-40B4-BE49-F238E27FC236}">
                <a16:creationId xmlns:a16="http://schemas.microsoft.com/office/drawing/2014/main" id="{17502CF4-A6AA-4273-1A3E-2DCABF938805}"/>
              </a:ext>
            </a:extLst>
          </p:cNvPr>
          <p:cNvPicPr>
            <a:picLocks noChangeAspect="1"/>
          </p:cNvPicPr>
          <p:nvPr/>
        </p:nvPicPr>
        <p:blipFill>
          <a:blip r:embed="rId3"/>
          <a:stretch>
            <a:fillRect/>
          </a:stretch>
        </p:blipFill>
        <p:spPr>
          <a:xfrm>
            <a:off x="85762" y="395105"/>
            <a:ext cx="11101727" cy="4806521"/>
          </a:xfrm>
          <a:prstGeom prst="rect">
            <a:avLst/>
          </a:prstGeom>
        </p:spPr>
      </p:pic>
    </p:spTree>
    <p:custDataLst>
      <p:tags r:id="rId1"/>
    </p:custDataLst>
    <p:extLst>
      <p:ext uri="{BB962C8B-B14F-4D97-AF65-F5344CB8AC3E}">
        <p14:creationId xmlns:p14="http://schemas.microsoft.com/office/powerpoint/2010/main" val="4046751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34</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sp>
        <p:nvSpPr>
          <p:cNvPr id="5" name="Titolo 1">
            <a:extLst>
              <a:ext uri="{FF2B5EF4-FFF2-40B4-BE49-F238E27FC236}">
                <a16:creationId xmlns:a16="http://schemas.microsoft.com/office/drawing/2014/main" id="{CE43C071-86FA-4915-E219-B6F90F0DA730}"/>
              </a:ext>
            </a:extLst>
          </p:cNvPr>
          <p:cNvSpPr txBox="1">
            <a:spLocks/>
          </p:cNvSpPr>
          <p:nvPr/>
        </p:nvSpPr>
        <p:spPr>
          <a:xfrm>
            <a:off x="876299" y="1517975"/>
            <a:ext cx="10515600" cy="618159"/>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GB" sz="2800" dirty="0">
                <a:solidFill>
                  <a:srgbClr val="000000"/>
                </a:solidFill>
                <a:latin typeface="Century Gothic"/>
              </a:rPr>
              <a:t>“Simulation based Experimentation”</a:t>
            </a:r>
            <a:endParaRPr lang="en-US" sz="2800" dirty="0">
              <a:solidFill>
                <a:srgbClr val="000000"/>
              </a:solidFill>
              <a:latin typeface="Century Gothic"/>
            </a:endParaRPr>
          </a:p>
        </p:txBody>
      </p:sp>
      <p:sp>
        <p:nvSpPr>
          <p:cNvPr id="6" name="TextBox 14">
            <a:extLst>
              <a:ext uri="{FF2B5EF4-FFF2-40B4-BE49-F238E27FC236}">
                <a16:creationId xmlns:a16="http://schemas.microsoft.com/office/drawing/2014/main" id="{98CD1F8F-C2EE-2587-F096-9BA16174C779}"/>
              </a:ext>
            </a:extLst>
          </p:cNvPr>
          <p:cNvSpPr txBox="1"/>
          <p:nvPr/>
        </p:nvSpPr>
        <p:spPr>
          <a:xfrm>
            <a:off x="876299" y="2136134"/>
            <a:ext cx="10383095" cy="2554545"/>
          </a:xfrm>
          <a:prstGeom prst="rect">
            <a:avLst/>
          </a:prstGeom>
          <a:noFill/>
        </p:spPr>
        <p:txBody>
          <a:bodyPr wrap="square">
            <a:spAutoFit/>
          </a:bodyPr>
          <a:lstStyle/>
          <a:p>
            <a:pPr marL="285750" indent="-285750">
              <a:buFont typeface="Arial" panose="020B0604020202020204" pitchFamily="34" charset="0"/>
              <a:buChar char="•"/>
            </a:pPr>
            <a:r>
              <a:rPr lang="en-GB" sz="2000" dirty="0">
                <a:latin typeface="Century Gothic" panose="020B0502020202020204" pitchFamily="34" charset="0"/>
              </a:rPr>
              <a:t>Summary of content from NLITED 5.1 online (20 m)</a:t>
            </a:r>
            <a:br>
              <a:rPr lang="en-GB" sz="2000" dirty="0">
                <a:latin typeface="Century Gothic" panose="020B0502020202020204" pitchFamily="34" charset="0"/>
              </a:rPr>
            </a:br>
            <a:r>
              <a:rPr lang="en-GB" sz="2000" dirty="0">
                <a:solidFill>
                  <a:schemeClr val="bg1">
                    <a:lumMod val="50000"/>
                  </a:schemeClr>
                </a:solidFill>
                <a:latin typeface="Century Gothic" panose="020B0502020202020204" pitchFamily="34" charset="0"/>
              </a:rPr>
              <a:t>Walk through of our </a:t>
            </a:r>
            <a:r>
              <a:rPr lang="en-GB" sz="2000" dirty="0" err="1">
                <a:solidFill>
                  <a:schemeClr val="bg1">
                    <a:lumMod val="50000"/>
                  </a:schemeClr>
                </a:solidFill>
                <a:latin typeface="Century Gothic" panose="020B0502020202020204" pitchFamily="34" charset="0"/>
              </a:rPr>
              <a:t>LadybugTools</a:t>
            </a:r>
            <a:r>
              <a:rPr lang="en-GB" sz="2000" dirty="0">
                <a:solidFill>
                  <a:schemeClr val="bg1">
                    <a:lumMod val="50000"/>
                  </a:schemeClr>
                </a:solidFill>
                <a:latin typeface="Century Gothic" panose="020B0502020202020204" pitchFamily="34" charset="0"/>
              </a:rPr>
              <a:t> (LBT) workflow in Grasshopper</a:t>
            </a:r>
          </a:p>
          <a:p>
            <a:pPr marL="285750" indent="-285750">
              <a:buFont typeface="Arial" panose="020B0604020202020204" pitchFamily="34" charset="0"/>
              <a:buChar char="•"/>
            </a:pPr>
            <a:endParaRPr lang="en-GB" sz="2000" dirty="0">
              <a:solidFill>
                <a:schemeClr val="bg1">
                  <a:lumMod val="50000"/>
                </a:schemeClr>
              </a:solidFill>
              <a:latin typeface="Century Gothic" panose="020B0502020202020204" pitchFamily="34" charset="0"/>
            </a:endParaRPr>
          </a:p>
          <a:p>
            <a:pPr marL="285750" indent="-285750">
              <a:buFont typeface="Arial" panose="020B0604020202020204" pitchFamily="34" charset="0"/>
              <a:buChar char="•"/>
            </a:pPr>
            <a:endParaRPr lang="en-GB" sz="2000" dirty="0">
              <a:solidFill>
                <a:schemeClr val="bg1">
                  <a:lumMod val="50000"/>
                </a:schemeClr>
              </a:solidFill>
              <a:latin typeface="Century Gothic" panose="020B0502020202020204" pitchFamily="34" charset="0"/>
            </a:endParaRPr>
          </a:p>
          <a:p>
            <a:pPr marL="285750" indent="-285750">
              <a:buFont typeface="Arial" panose="020B0604020202020204" pitchFamily="34" charset="0"/>
              <a:buChar char="•"/>
            </a:pPr>
            <a:r>
              <a:rPr lang="en-GB" sz="2000" dirty="0">
                <a:solidFill>
                  <a:schemeClr val="bg1">
                    <a:lumMod val="50000"/>
                  </a:schemeClr>
                </a:solidFill>
                <a:latin typeface="Century Gothic" panose="020B0502020202020204" pitchFamily="34" charset="0"/>
              </a:rPr>
              <a:t>Break</a:t>
            </a:r>
            <a:br>
              <a:rPr lang="en-GB" sz="2000" dirty="0">
                <a:solidFill>
                  <a:schemeClr val="bg1">
                    <a:lumMod val="50000"/>
                  </a:schemeClr>
                </a:solidFill>
                <a:latin typeface="Century Gothic" panose="020B0502020202020204" pitchFamily="34" charset="0"/>
              </a:rPr>
            </a:br>
            <a:endParaRPr lang="en-GB" sz="2000" dirty="0">
              <a:solidFill>
                <a:schemeClr val="bg1">
                  <a:lumMod val="50000"/>
                </a:schemeClr>
              </a:solidFill>
              <a:latin typeface="Century Gothic" panose="020B0502020202020204" pitchFamily="34" charset="0"/>
            </a:endParaRPr>
          </a:p>
          <a:p>
            <a:pPr marL="285750" indent="-285750">
              <a:buFont typeface="Arial" panose="020B0604020202020204" pitchFamily="34" charset="0"/>
              <a:buChar char="•"/>
            </a:pPr>
            <a:r>
              <a:rPr lang="en-GB" sz="2000" dirty="0">
                <a:latin typeface="Century Gothic" panose="020B0502020202020204" pitchFamily="34" charset="0"/>
              </a:rPr>
              <a:t>Introduction to Climate Studio (CS) in Rhino (45 m)</a:t>
            </a:r>
            <a:br>
              <a:rPr lang="en-GB" sz="2000" dirty="0">
                <a:latin typeface="Century Gothic" panose="020B0502020202020204" pitchFamily="34" charset="0"/>
              </a:rPr>
            </a:br>
            <a:r>
              <a:rPr lang="en-GB" sz="2000" dirty="0">
                <a:solidFill>
                  <a:schemeClr val="bg1">
                    <a:lumMod val="50000"/>
                  </a:schemeClr>
                </a:solidFill>
                <a:latin typeface="Century Gothic" panose="020B0502020202020204" pitchFamily="34" charset="0"/>
              </a:rPr>
              <a:t>And easy conversions from LBT models to CS.</a:t>
            </a:r>
          </a:p>
        </p:txBody>
      </p:sp>
    </p:spTree>
    <p:extLst>
      <p:ext uri="{BB962C8B-B14F-4D97-AF65-F5344CB8AC3E}">
        <p14:creationId xmlns:p14="http://schemas.microsoft.com/office/powerpoint/2010/main" val="1317810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35</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pic>
        <p:nvPicPr>
          <p:cNvPr id="8" name="Billede 7">
            <a:extLst>
              <a:ext uri="{FF2B5EF4-FFF2-40B4-BE49-F238E27FC236}">
                <a16:creationId xmlns:a16="http://schemas.microsoft.com/office/drawing/2014/main" id="{21ED982B-24F5-5449-BCF1-8A1AC25AE32F}"/>
              </a:ext>
            </a:extLst>
          </p:cNvPr>
          <p:cNvPicPr>
            <a:picLocks noChangeAspect="1"/>
          </p:cNvPicPr>
          <p:nvPr/>
        </p:nvPicPr>
        <p:blipFill>
          <a:blip r:embed="rId2"/>
          <a:stretch>
            <a:fillRect/>
          </a:stretch>
        </p:blipFill>
        <p:spPr>
          <a:xfrm>
            <a:off x="1815764" y="987423"/>
            <a:ext cx="3412188" cy="2423294"/>
          </a:xfrm>
          <a:prstGeom prst="rect">
            <a:avLst/>
          </a:prstGeom>
        </p:spPr>
      </p:pic>
      <p:pic>
        <p:nvPicPr>
          <p:cNvPr id="10" name="Billede 9">
            <a:extLst>
              <a:ext uri="{FF2B5EF4-FFF2-40B4-BE49-F238E27FC236}">
                <a16:creationId xmlns:a16="http://schemas.microsoft.com/office/drawing/2014/main" id="{DDAE2EDF-746A-51DF-FF70-D33239B07828}"/>
              </a:ext>
            </a:extLst>
          </p:cNvPr>
          <p:cNvPicPr>
            <a:picLocks noChangeAspect="1"/>
          </p:cNvPicPr>
          <p:nvPr/>
        </p:nvPicPr>
        <p:blipFill>
          <a:blip r:embed="rId3"/>
          <a:stretch>
            <a:fillRect/>
          </a:stretch>
        </p:blipFill>
        <p:spPr>
          <a:xfrm>
            <a:off x="5391134" y="987423"/>
            <a:ext cx="3616960" cy="2453070"/>
          </a:xfrm>
          <a:prstGeom prst="rect">
            <a:avLst/>
          </a:prstGeom>
        </p:spPr>
      </p:pic>
      <p:pic>
        <p:nvPicPr>
          <p:cNvPr id="12" name="Billede 11">
            <a:extLst>
              <a:ext uri="{FF2B5EF4-FFF2-40B4-BE49-F238E27FC236}">
                <a16:creationId xmlns:a16="http://schemas.microsoft.com/office/drawing/2014/main" id="{038E1CB9-63B5-3E7E-EB24-F302C09FBBF3}"/>
              </a:ext>
            </a:extLst>
          </p:cNvPr>
          <p:cNvPicPr>
            <a:picLocks noChangeAspect="1"/>
          </p:cNvPicPr>
          <p:nvPr/>
        </p:nvPicPr>
        <p:blipFill rotWithShape="1">
          <a:blip r:embed="rId3"/>
          <a:srcRect l="33813" r="28805" b="65765"/>
          <a:stretch/>
        </p:blipFill>
        <p:spPr>
          <a:xfrm>
            <a:off x="5391134" y="3575943"/>
            <a:ext cx="3616960" cy="2246582"/>
          </a:xfrm>
          <a:prstGeom prst="rect">
            <a:avLst/>
          </a:prstGeom>
        </p:spPr>
      </p:pic>
      <p:pic>
        <p:nvPicPr>
          <p:cNvPr id="14" name="Billede 13">
            <a:extLst>
              <a:ext uri="{FF2B5EF4-FFF2-40B4-BE49-F238E27FC236}">
                <a16:creationId xmlns:a16="http://schemas.microsoft.com/office/drawing/2014/main" id="{37AD0EE2-B4D3-941F-AA78-5B95F6104246}"/>
              </a:ext>
            </a:extLst>
          </p:cNvPr>
          <p:cNvPicPr>
            <a:picLocks noChangeAspect="1"/>
          </p:cNvPicPr>
          <p:nvPr/>
        </p:nvPicPr>
        <p:blipFill>
          <a:blip r:embed="rId4"/>
          <a:stretch>
            <a:fillRect/>
          </a:stretch>
        </p:blipFill>
        <p:spPr>
          <a:xfrm>
            <a:off x="1931834" y="3568488"/>
            <a:ext cx="3309276" cy="2253191"/>
          </a:xfrm>
          <a:prstGeom prst="rect">
            <a:avLst/>
          </a:prstGeom>
        </p:spPr>
      </p:pic>
      <p:sp>
        <p:nvSpPr>
          <p:cNvPr id="5" name="Tekstfelt 4">
            <a:extLst>
              <a:ext uri="{FF2B5EF4-FFF2-40B4-BE49-F238E27FC236}">
                <a16:creationId xmlns:a16="http://schemas.microsoft.com/office/drawing/2014/main" id="{F5971BF9-42C7-33E5-83BC-6B4F844018F8}"/>
              </a:ext>
            </a:extLst>
          </p:cNvPr>
          <p:cNvSpPr txBox="1"/>
          <p:nvPr/>
        </p:nvSpPr>
        <p:spPr>
          <a:xfrm>
            <a:off x="1931834" y="5867669"/>
            <a:ext cx="7192330" cy="307777"/>
          </a:xfrm>
          <a:prstGeom prst="rect">
            <a:avLst/>
          </a:prstGeom>
          <a:noFill/>
        </p:spPr>
        <p:txBody>
          <a:bodyPr wrap="square">
            <a:spAutoFit/>
          </a:bodyPr>
          <a:lstStyle/>
          <a:p>
            <a:r>
              <a:rPr lang="en-US" sz="1400" dirty="0"/>
              <a:t>Point in time with a 10klux overcast sky -&gt;Vertical daylight factor</a:t>
            </a:r>
          </a:p>
        </p:txBody>
      </p:sp>
    </p:spTree>
    <p:extLst>
      <p:ext uri="{BB962C8B-B14F-4D97-AF65-F5344CB8AC3E}">
        <p14:creationId xmlns:p14="http://schemas.microsoft.com/office/powerpoint/2010/main" val="1924916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36</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pic>
        <p:nvPicPr>
          <p:cNvPr id="6" name="Billede 5">
            <a:extLst>
              <a:ext uri="{FF2B5EF4-FFF2-40B4-BE49-F238E27FC236}">
                <a16:creationId xmlns:a16="http://schemas.microsoft.com/office/drawing/2014/main" id="{C74DCF5E-36FC-9988-29C1-B37AEE6F16DD}"/>
              </a:ext>
            </a:extLst>
          </p:cNvPr>
          <p:cNvPicPr>
            <a:picLocks noChangeAspect="1"/>
          </p:cNvPicPr>
          <p:nvPr/>
        </p:nvPicPr>
        <p:blipFill>
          <a:blip r:embed="rId2"/>
          <a:stretch>
            <a:fillRect/>
          </a:stretch>
        </p:blipFill>
        <p:spPr>
          <a:xfrm>
            <a:off x="876299" y="1738246"/>
            <a:ext cx="10751736" cy="3695699"/>
          </a:xfrm>
          <a:prstGeom prst="rect">
            <a:avLst/>
          </a:prstGeom>
        </p:spPr>
      </p:pic>
    </p:spTree>
    <p:extLst>
      <p:ext uri="{BB962C8B-B14F-4D97-AF65-F5344CB8AC3E}">
        <p14:creationId xmlns:p14="http://schemas.microsoft.com/office/powerpoint/2010/main" val="1045548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37</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pic>
        <p:nvPicPr>
          <p:cNvPr id="5" name="Billede 4">
            <a:extLst>
              <a:ext uri="{FF2B5EF4-FFF2-40B4-BE49-F238E27FC236}">
                <a16:creationId xmlns:a16="http://schemas.microsoft.com/office/drawing/2014/main" id="{F05095E4-F11B-2365-FAC4-4B732B4D9381}"/>
              </a:ext>
            </a:extLst>
          </p:cNvPr>
          <p:cNvPicPr>
            <a:picLocks noChangeAspect="1"/>
          </p:cNvPicPr>
          <p:nvPr/>
        </p:nvPicPr>
        <p:blipFill>
          <a:blip r:embed="rId2"/>
          <a:stretch>
            <a:fillRect/>
          </a:stretch>
        </p:blipFill>
        <p:spPr>
          <a:xfrm>
            <a:off x="1167704" y="1102816"/>
            <a:ext cx="3183232" cy="2682215"/>
          </a:xfrm>
          <a:prstGeom prst="rect">
            <a:avLst/>
          </a:prstGeom>
        </p:spPr>
      </p:pic>
      <p:pic>
        <p:nvPicPr>
          <p:cNvPr id="6" name="Billede 5">
            <a:extLst>
              <a:ext uri="{FF2B5EF4-FFF2-40B4-BE49-F238E27FC236}">
                <a16:creationId xmlns:a16="http://schemas.microsoft.com/office/drawing/2014/main" id="{8CD0B0D2-9007-24D4-AA18-A5203AF2A18D}"/>
              </a:ext>
            </a:extLst>
          </p:cNvPr>
          <p:cNvPicPr>
            <a:picLocks noChangeAspect="1"/>
          </p:cNvPicPr>
          <p:nvPr/>
        </p:nvPicPr>
        <p:blipFill>
          <a:blip r:embed="rId3"/>
          <a:stretch>
            <a:fillRect/>
          </a:stretch>
        </p:blipFill>
        <p:spPr>
          <a:xfrm>
            <a:off x="1167704" y="4082036"/>
            <a:ext cx="3183232" cy="761580"/>
          </a:xfrm>
          <a:prstGeom prst="rect">
            <a:avLst/>
          </a:prstGeom>
        </p:spPr>
      </p:pic>
      <p:pic>
        <p:nvPicPr>
          <p:cNvPr id="8" name="Billede 7">
            <a:extLst>
              <a:ext uri="{FF2B5EF4-FFF2-40B4-BE49-F238E27FC236}">
                <a16:creationId xmlns:a16="http://schemas.microsoft.com/office/drawing/2014/main" id="{A6C013D3-7E99-100E-0371-8DD8C8330AD9}"/>
              </a:ext>
            </a:extLst>
          </p:cNvPr>
          <p:cNvPicPr>
            <a:picLocks noChangeAspect="1"/>
          </p:cNvPicPr>
          <p:nvPr/>
        </p:nvPicPr>
        <p:blipFill>
          <a:blip r:embed="rId4"/>
          <a:stretch>
            <a:fillRect/>
          </a:stretch>
        </p:blipFill>
        <p:spPr>
          <a:xfrm>
            <a:off x="4577947" y="1102816"/>
            <a:ext cx="7151606" cy="3640006"/>
          </a:xfrm>
          <a:prstGeom prst="rect">
            <a:avLst/>
          </a:prstGeom>
        </p:spPr>
      </p:pic>
    </p:spTree>
    <p:extLst>
      <p:ext uri="{BB962C8B-B14F-4D97-AF65-F5344CB8AC3E}">
        <p14:creationId xmlns:p14="http://schemas.microsoft.com/office/powerpoint/2010/main" val="2506346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38</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Outcome of todays workshop</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r>
              <a:rPr lang="en-US" sz="1800" b="1" dirty="0">
                <a:solidFill>
                  <a:schemeClr val="bg1">
                    <a:lumMod val="65000"/>
                  </a:schemeClr>
                </a:solidFill>
                <a:latin typeface="Montserrat" panose="00000500000000000000" pitchFamily="2" charset="0"/>
              </a:rPr>
              <a:t>Hands on experimenting with different simulation tools</a:t>
            </a:r>
          </a:p>
        </p:txBody>
      </p:sp>
      <p:pic>
        <p:nvPicPr>
          <p:cNvPr id="9" name="Billede 8" descr="Et billede, der indeholder tekst, Parallel, skærmbillede&#10;&#10;Automatisk genereret beskrivelse">
            <a:extLst>
              <a:ext uri="{FF2B5EF4-FFF2-40B4-BE49-F238E27FC236}">
                <a16:creationId xmlns:a16="http://schemas.microsoft.com/office/drawing/2014/main" id="{969636FA-9EA5-3BE5-F3CE-8502F8048197}"/>
              </a:ext>
            </a:extLst>
          </p:cNvPr>
          <p:cNvPicPr>
            <a:picLocks noChangeAspect="1"/>
          </p:cNvPicPr>
          <p:nvPr/>
        </p:nvPicPr>
        <p:blipFill>
          <a:blip r:embed="rId2"/>
          <a:stretch>
            <a:fillRect/>
          </a:stretch>
        </p:blipFill>
        <p:spPr>
          <a:xfrm>
            <a:off x="1055077" y="1172117"/>
            <a:ext cx="7646796" cy="4827073"/>
          </a:xfrm>
          <a:prstGeom prst="rect">
            <a:avLst/>
          </a:prstGeom>
        </p:spPr>
      </p:pic>
    </p:spTree>
    <p:extLst>
      <p:ext uri="{BB962C8B-B14F-4D97-AF65-F5344CB8AC3E}">
        <p14:creationId xmlns:p14="http://schemas.microsoft.com/office/powerpoint/2010/main" val="1781990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39</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Daylighting tools in Rhino</a:t>
            </a:r>
          </a:p>
        </p:txBody>
      </p:sp>
      <p:pic>
        <p:nvPicPr>
          <p:cNvPr id="8" name="Billede 7">
            <a:extLst>
              <a:ext uri="{FF2B5EF4-FFF2-40B4-BE49-F238E27FC236}">
                <a16:creationId xmlns:a16="http://schemas.microsoft.com/office/drawing/2014/main" id="{7A497381-5632-F49A-4C63-5C9DFB9D1BFA}"/>
              </a:ext>
            </a:extLst>
          </p:cNvPr>
          <p:cNvPicPr>
            <a:picLocks noChangeAspect="1"/>
          </p:cNvPicPr>
          <p:nvPr/>
        </p:nvPicPr>
        <p:blipFill>
          <a:blip r:embed="rId2"/>
          <a:stretch>
            <a:fillRect/>
          </a:stretch>
        </p:blipFill>
        <p:spPr>
          <a:xfrm>
            <a:off x="1770985" y="1169434"/>
            <a:ext cx="8186932" cy="4646131"/>
          </a:xfrm>
          <a:prstGeom prst="rect">
            <a:avLst/>
          </a:prstGeom>
        </p:spPr>
      </p:pic>
    </p:spTree>
    <p:extLst>
      <p:ext uri="{BB962C8B-B14F-4D97-AF65-F5344CB8AC3E}">
        <p14:creationId xmlns:p14="http://schemas.microsoft.com/office/powerpoint/2010/main" val="1125449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a:t>
            </a:fld>
            <a:endParaRPr lang="en-GB"/>
          </a:p>
        </p:txBody>
      </p:sp>
      <p:sp>
        <p:nvSpPr>
          <p:cNvPr id="13" name="Pladsholder til indhold 12">
            <a:extLst>
              <a:ext uri="{FF2B5EF4-FFF2-40B4-BE49-F238E27FC236}">
                <a16:creationId xmlns:a16="http://schemas.microsoft.com/office/drawing/2014/main" id="{D56281B6-0897-BCE4-3243-B8939DEBBE1C}"/>
              </a:ext>
            </a:extLst>
          </p:cNvPr>
          <p:cNvSpPr>
            <a:spLocks noGrp="1"/>
          </p:cNvSpPr>
          <p:nvPr>
            <p:ph sz="quarter" idx="13"/>
          </p:nvPr>
        </p:nvSpPr>
        <p:spPr/>
        <p:txBody>
          <a:bodyPr/>
          <a:lstStyle/>
          <a:p>
            <a:endParaRPr lang="en-US"/>
          </a:p>
        </p:txBody>
      </p:sp>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a:xfrm>
            <a:off x="584898" y="628650"/>
            <a:ext cx="10563224" cy="358773"/>
          </a:xfrm>
        </p:spPr>
        <p:txBody>
          <a:bodyPr/>
          <a:lstStyle/>
          <a:p>
            <a:pPr marL="0" indent="0">
              <a:buNone/>
            </a:pPr>
            <a:r>
              <a:rPr lang="en-US" dirty="0"/>
              <a:t>Lets set the mood with Uppsala Town Hall</a:t>
            </a:r>
          </a:p>
        </p:txBody>
      </p:sp>
      <p:pic>
        <p:nvPicPr>
          <p:cNvPr id="15" name="Billede 14">
            <a:extLst>
              <a:ext uri="{FF2B5EF4-FFF2-40B4-BE49-F238E27FC236}">
                <a16:creationId xmlns:a16="http://schemas.microsoft.com/office/drawing/2014/main" id="{9AD5BA2A-97B3-1FF3-BE9E-4EF84D77EE4A}"/>
              </a:ext>
            </a:extLst>
          </p:cNvPr>
          <p:cNvPicPr>
            <a:picLocks noChangeAspect="1"/>
          </p:cNvPicPr>
          <p:nvPr/>
        </p:nvPicPr>
        <p:blipFill rotWithShape="1">
          <a:blip r:embed="rId2"/>
          <a:srcRect b="15522"/>
          <a:stretch/>
        </p:blipFill>
        <p:spPr>
          <a:xfrm>
            <a:off x="584898" y="986526"/>
            <a:ext cx="10466555" cy="5011948"/>
          </a:xfrm>
          <a:prstGeom prst="rect">
            <a:avLst/>
          </a:prstGeom>
        </p:spPr>
      </p:pic>
    </p:spTree>
    <p:extLst>
      <p:ext uri="{BB962C8B-B14F-4D97-AF65-F5344CB8AC3E}">
        <p14:creationId xmlns:p14="http://schemas.microsoft.com/office/powerpoint/2010/main" val="1065607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40</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Daylighting tools in Rhino</a:t>
            </a:r>
          </a:p>
        </p:txBody>
      </p:sp>
      <p:pic>
        <p:nvPicPr>
          <p:cNvPr id="5" name="Billede 4">
            <a:extLst>
              <a:ext uri="{FF2B5EF4-FFF2-40B4-BE49-F238E27FC236}">
                <a16:creationId xmlns:a16="http://schemas.microsoft.com/office/drawing/2014/main" id="{EDF0760F-F50F-A045-D67A-F54B912998E9}"/>
              </a:ext>
            </a:extLst>
          </p:cNvPr>
          <p:cNvPicPr>
            <a:picLocks noChangeAspect="1"/>
          </p:cNvPicPr>
          <p:nvPr/>
        </p:nvPicPr>
        <p:blipFill>
          <a:blip r:embed="rId2"/>
          <a:stretch>
            <a:fillRect/>
          </a:stretch>
        </p:blipFill>
        <p:spPr>
          <a:xfrm>
            <a:off x="625311" y="769413"/>
            <a:ext cx="11065199" cy="4770533"/>
          </a:xfrm>
          <a:prstGeom prst="rect">
            <a:avLst/>
          </a:prstGeom>
        </p:spPr>
      </p:pic>
      <p:pic>
        <p:nvPicPr>
          <p:cNvPr id="6" name="Billede 5">
            <a:extLst>
              <a:ext uri="{FF2B5EF4-FFF2-40B4-BE49-F238E27FC236}">
                <a16:creationId xmlns:a16="http://schemas.microsoft.com/office/drawing/2014/main" id="{D82D9C50-9D06-8F5B-AAD1-3B3E298EBB53}"/>
              </a:ext>
            </a:extLst>
          </p:cNvPr>
          <p:cNvPicPr>
            <a:picLocks noChangeAspect="1"/>
          </p:cNvPicPr>
          <p:nvPr/>
        </p:nvPicPr>
        <p:blipFill rotWithShape="1">
          <a:blip r:embed="rId3"/>
          <a:srcRect l="72684" t="27531" r="7088" b="51367"/>
          <a:stretch/>
        </p:blipFill>
        <p:spPr>
          <a:xfrm>
            <a:off x="501490" y="4866639"/>
            <a:ext cx="1656080" cy="980441"/>
          </a:xfrm>
          <a:prstGeom prst="rect">
            <a:avLst/>
          </a:prstGeom>
        </p:spPr>
      </p:pic>
    </p:spTree>
    <p:extLst>
      <p:ext uri="{BB962C8B-B14F-4D97-AF65-F5344CB8AC3E}">
        <p14:creationId xmlns:p14="http://schemas.microsoft.com/office/powerpoint/2010/main" val="3472912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41</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sp>
        <p:nvSpPr>
          <p:cNvPr id="4" name="Content Placeholder 3">
            <a:extLst>
              <a:ext uri="{FF2B5EF4-FFF2-40B4-BE49-F238E27FC236}">
                <a16:creationId xmlns:a16="http://schemas.microsoft.com/office/drawing/2014/main" id="{9B73D63D-027F-C834-8F5B-A784C8A62D66}"/>
              </a:ext>
            </a:extLst>
          </p:cNvPr>
          <p:cNvSpPr>
            <a:spLocks noGrp="1"/>
          </p:cNvSpPr>
          <p:nvPr>
            <p:ph sz="quarter" idx="14"/>
          </p:nvPr>
        </p:nvSpPr>
        <p:spPr/>
        <p:txBody>
          <a:bodyPr/>
          <a:lstStyle/>
          <a:p>
            <a:endParaRPr lang="en-US" sz="1800" b="1" dirty="0">
              <a:solidFill>
                <a:schemeClr val="bg1">
                  <a:lumMod val="65000"/>
                </a:schemeClr>
              </a:solidFill>
              <a:latin typeface="Montserrat" panose="00000500000000000000" pitchFamily="2" charset="0"/>
            </a:endParaRPr>
          </a:p>
        </p:txBody>
      </p:sp>
      <p:pic>
        <p:nvPicPr>
          <p:cNvPr id="6" name="Billede 5">
            <a:extLst>
              <a:ext uri="{FF2B5EF4-FFF2-40B4-BE49-F238E27FC236}">
                <a16:creationId xmlns:a16="http://schemas.microsoft.com/office/drawing/2014/main" id="{9ADF1334-DC36-D3F4-C606-7600B0DFF456}"/>
              </a:ext>
            </a:extLst>
          </p:cNvPr>
          <p:cNvPicPr>
            <a:picLocks noChangeAspect="1"/>
          </p:cNvPicPr>
          <p:nvPr/>
        </p:nvPicPr>
        <p:blipFill>
          <a:blip r:embed="rId2"/>
          <a:stretch>
            <a:fillRect/>
          </a:stretch>
        </p:blipFill>
        <p:spPr>
          <a:xfrm>
            <a:off x="7117569" y="3770920"/>
            <a:ext cx="4121996" cy="1775770"/>
          </a:xfrm>
          <a:prstGeom prst="rect">
            <a:avLst/>
          </a:prstGeom>
        </p:spPr>
      </p:pic>
      <p:pic>
        <p:nvPicPr>
          <p:cNvPr id="7" name="Billede 6">
            <a:extLst>
              <a:ext uri="{FF2B5EF4-FFF2-40B4-BE49-F238E27FC236}">
                <a16:creationId xmlns:a16="http://schemas.microsoft.com/office/drawing/2014/main" id="{03F064F7-1FEA-40FA-6592-768D4ACC09E7}"/>
              </a:ext>
            </a:extLst>
          </p:cNvPr>
          <p:cNvPicPr>
            <a:picLocks noChangeAspect="1"/>
          </p:cNvPicPr>
          <p:nvPr/>
        </p:nvPicPr>
        <p:blipFill rotWithShape="1">
          <a:blip r:embed="rId3"/>
          <a:srcRect l="45915" r="28805" b="78099"/>
          <a:stretch/>
        </p:blipFill>
        <p:spPr>
          <a:xfrm>
            <a:off x="7117569" y="969970"/>
            <a:ext cx="4121996" cy="2421872"/>
          </a:xfrm>
          <a:prstGeom prst="rect">
            <a:avLst/>
          </a:prstGeom>
        </p:spPr>
      </p:pic>
    </p:spTree>
    <p:extLst>
      <p:ext uri="{BB962C8B-B14F-4D97-AF65-F5344CB8AC3E}">
        <p14:creationId xmlns:p14="http://schemas.microsoft.com/office/powerpoint/2010/main" val="3370938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42</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30" name="Content Placeholder 3">
            <a:extLst>
              <a:ext uri="{FF2B5EF4-FFF2-40B4-BE49-F238E27FC236}">
                <a16:creationId xmlns:a16="http://schemas.microsoft.com/office/drawing/2014/main" id="{99AAA253-32FF-7E84-8940-B66D5C616FBE}"/>
              </a:ext>
            </a:extLst>
          </p:cNvPr>
          <p:cNvSpPr>
            <a:spLocks noGrp="1"/>
          </p:cNvSpPr>
          <p:nvPr>
            <p:ph sz="quarter" idx="14"/>
          </p:nvPr>
        </p:nvSpPr>
        <p:spPr/>
        <p:txBody>
          <a:bodyPr/>
          <a:lstStyle/>
          <a:p>
            <a:endParaRPr lang="en-US" sz="1800" b="1" dirty="0">
              <a:solidFill>
                <a:schemeClr val="bg1">
                  <a:lumMod val="65000"/>
                </a:schemeClr>
              </a:solidFill>
              <a:latin typeface="Montserrat" panose="00000500000000000000" pitchFamily="2" charset="0"/>
            </a:endParaRPr>
          </a:p>
        </p:txBody>
      </p:sp>
      <p:pic>
        <p:nvPicPr>
          <p:cNvPr id="7" name="Billede 6">
            <a:extLst>
              <a:ext uri="{FF2B5EF4-FFF2-40B4-BE49-F238E27FC236}">
                <a16:creationId xmlns:a16="http://schemas.microsoft.com/office/drawing/2014/main" id="{33945163-6CE0-1367-6AF2-4AB0515F539E}"/>
              </a:ext>
            </a:extLst>
          </p:cNvPr>
          <p:cNvPicPr>
            <a:picLocks noChangeAspect="1"/>
          </p:cNvPicPr>
          <p:nvPr/>
        </p:nvPicPr>
        <p:blipFill>
          <a:blip r:embed="rId2"/>
          <a:stretch>
            <a:fillRect/>
          </a:stretch>
        </p:blipFill>
        <p:spPr>
          <a:xfrm>
            <a:off x="1050718" y="1163107"/>
            <a:ext cx="2524280" cy="1851398"/>
          </a:xfrm>
          <a:prstGeom prst="rect">
            <a:avLst/>
          </a:prstGeom>
        </p:spPr>
      </p:pic>
      <p:sp>
        <p:nvSpPr>
          <p:cNvPr id="8" name="TextBox 14">
            <a:extLst>
              <a:ext uri="{FF2B5EF4-FFF2-40B4-BE49-F238E27FC236}">
                <a16:creationId xmlns:a16="http://schemas.microsoft.com/office/drawing/2014/main" id="{D48A64E3-02E8-EC2D-E903-5DC22EA0FAFE}"/>
              </a:ext>
            </a:extLst>
          </p:cNvPr>
          <p:cNvSpPr txBox="1"/>
          <p:nvPr/>
        </p:nvSpPr>
        <p:spPr>
          <a:xfrm>
            <a:off x="966364" y="3140348"/>
            <a:ext cx="1796934" cy="400110"/>
          </a:xfrm>
          <a:prstGeom prst="rect">
            <a:avLst/>
          </a:prstGeom>
          <a:noFill/>
        </p:spPr>
        <p:txBody>
          <a:bodyPr wrap="square">
            <a:spAutoFit/>
          </a:bodyPr>
          <a:lstStyle/>
          <a:p>
            <a:r>
              <a:rPr lang="en-GB" sz="2000" dirty="0">
                <a:latin typeface="Century Gothic" panose="020B0502020202020204" pitchFamily="34" charset="0"/>
              </a:rPr>
              <a:t>1 pass (15s)</a:t>
            </a:r>
            <a:endParaRPr lang="en-GB" sz="2000" dirty="0">
              <a:solidFill>
                <a:schemeClr val="bg1">
                  <a:lumMod val="50000"/>
                </a:schemeClr>
              </a:solidFill>
              <a:latin typeface="Century Gothic" panose="020B0502020202020204" pitchFamily="34" charset="0"/>
            </a:endParaRPr>
          </a:p>
        </p:txBody>
      </p:sp>
      <p:pic>
        <p:nvPicPr>
          <p:cNvPr id="10" name="Billede 9">
            <a:extLst>
              <a:ext uri="{FF2B5EF4-FFF2-40B4-BE49-F238E27FC236}">
                <a16:creationId xmlns:a16="http://schemas.microsoft.com/office/drawing/2014/main" id="{14906A52-DED7-8127-2060-0ECE67888947}"/>
              </a:ext>
            </a:extLst>
          </p:cNvPr>
          <p:cNvPicPr>
            <a:picLocks noChangeAspect="1"/>
          </p:cNvPicPr>
          <p:nvPr/>
        </p:nvPicPr>
        <p:blipFill>
          <a:blip r:embed="rId3"/>
          <a:stretch>
            <a:fillRect/>
          </a:stretch>
        </p:blipFill>
        <p:spPr>
          <a:xfrm>
            <a:off x="3746034" y="1192698"/>
            <a:ext cx="2180431" cy="1884136"/>
          </a:xfrm>
          <a:prstGeom prst="rect">
            <a:avLst/>
          </a:prstGeom>
        </p:spPr>
      </p:pic>
      <p:sp>
        <p:nvSpPr>
          <p:cNvPr id="11" name="TextBox 14">
            <a:extLst>
              <a:ext uri="{FF2B5EF4-FFF2-40B4-BE49-F238E27FC236}">
                <a16:creationId xmlns:a16="http://schemas.microsoft.com/office/drawing/2014/main" id="{7AB3E891-A2AB-A79B-B440-156E4985227E}"/>
              </a:ext>
            </a:extLst>
          </p:cNvPr>
          <p:cNvSpPr txBox="1"/>
          <p:nvPr/>
        </p:nvSpPr>
        <p:spPr>
          <a:xfrm>
            <a:off x="3738048" y="3076834"/>
            <a:ext cx="1796934" cy="400110"/>
          </a:xfrm>
          <a:prstGeom prst="rect">
            <a:avLst/>
          </a:prstGeom>
          <a:noFill/>
        </p:spPr>
        <p:txBody>
          <a:bodyPr wrap="square">
            <a:spAutoFit/>
          </a:bodyPr>
          <a:lstStyle/>
          <a:p>
            <a:r>
              <a:rPr lang="en-GB" sz="2000" dirty="0">
                <a:latin typeface="Century Gothic" panose="020B0502020202020204" pitchFamily="34" charset="0"/>
              </a:rPr>
              <a:t>6 pass (90s)</a:t>
            </a:r>
            <a:endParaRPr lang="en-GB" sz="2000" dirty="0">
              <a:solidFill>
                <a:schemeClr val="bg1">
                  <a:lumMod val="50000"/>
                </a:schemeClr>
              </a:solidFill>
              <a:latin typeface="Century Gothic" panose="020B0502020202020204" pitchFamily="34" charset="0"/>
            </a:endParaRPr>
          </a:p>
        </p:txBody>
      </p:sp>
      <p:pic>
        <p:nvPicPr>
          <p:cNvPr id="13" name="Billede 12">
            <a:extLst>
              <a:ext uri="{FF2B5EF4-FFF2-40B4-BE49-F238E27FC236}">
                <a16:creationId xmlns:a16="http://schemas.microsoft.com/office/drawing/2014/main" id="{19D6DA0A-D42B-AC36-CFBD-15451D893B30}"/>
              </a:ext>
            </a:extLst>
          </p:cNvPr>
          <p:cNvPicPr>
            <a:picLocks noChangeAspect="1"/>
          </p:cNvPicPr>
          <p:nvPr/>
        </p:nvPicPr>
        <p:blipFill>
          <a:blip r:embed="rId4"/>
          <a:stretch>
            <a:fillRect/>
          </a:stretch>
        </p:blipFill>
        <p:spPr>
          <a:xfrm>
            <a:off x="3809510" y="3639909"/>
            <a:ext cx="1956523" cy="548781"/>
          </a:xfrm>
          <a:prstGeom prst="rect">
            <a:avLst/>
          </a:prstGeom>
        </p:spPr>
      </p:pic>
      <p:pic>
        <p:nvPicPr>
          <p:cNvPr id="15" name="Billede 14">
            <a:extLst>
              <a:ext uri="{FF2B5EF4-FFF2-40B4-BE49-F238E27FC236}">
                <a16:creationId xmlns:a16="http://schemas.microsoft.com/office/drawing/2014/main" id="{66C3B3E5-CF81-9E13-1CFF-D86DE0CB8D9D}"/>
              </a:ext>
            </a:extLst>
          </p:cNvPr>
          <p:cNvPicPr>
            <a:picLocks noChangeAspect="1"/>
          </p:cNvPicPr>
          <p:nvPr/>
        </p:nvPicPr>
        <p:blipFill>
          <a:blip r:embed="rId5"/>
          <a:stretch>
            <a:fillRect/>
          </a:stretch>
        </p:blipFill>
        <p:spPr>
          <a:xfrm>
            <a:off x="6425969" y="1153195"/>
            <a:ext cx="2180431" cy="1872649"/>
          </a:xfrm>
          <a:prstGeom prst="rect">
            <a:avLst/>
          </a:prstGeom>
        </p:spPr>
      </p:pic>
      <p:pic>
        <p:nvPicPr>
          <p:cNvPr id="17" name="Billede 16">
            <a:extLst>
              <a:ext uri="{FF2B5EF4-FFF2-40B4-BE49-F238E27FC236}">
                <a16:creationId xmlns:a16="http://schemas.microsoft.com/office/drawing/2014/main" id="{2A4378C4-B92A-FC19-60DC-21CFC0BED3DA}"/>
              </a:ext>
            </a:extLst>
          </p:cNvPr>
          <p:cNvPicPr>
            <a:picLocks noChangeAspect="1"/>
          </p:cNvPicPr>
          <p:nvPr/>
        </p:nvPicPr>
        <p:blipFill>
          <a:blip r:embed="rId6"/>
          <a:stretch>
            <a:fillRect/>
          </a:stretch>
        </p:blipFill>
        <p:spPr>
          <a:xfrm>
            <a:off x="6425968" y="3666655"/>
            <a:ext cx="2180431" cy="502327"/>
          </a:xfrm>
          <a:prstGeom prst="rect">
            <a:avLst/>
          </a:prstGeom>
        </p:spPr>
      </p:pic>
      <p:sp>
        <p:nvSpPr>
          <p:cNvPr id="18" name="TextBox 14">
            <a:extLst>
              <a:ext uri="{FF2B5EF4-FFF2-40B4-BE49-F238E27FC236}">
                <a16:creationId xmlns:a16="http://schemas.microsoft.com/office/drawing/2014/main" id="{1AB02ECF-DC8E-37B8-4D91-5CA861D2B824}"/>
              </a:ext>
            </a:extLst>
          </p:cNvPr>
          <p:cNvSpPr txBox="1"/>
          <p:nvPr/>
        </p:nvSpPr>
        <p:spPr>
          <a:xfrm>
            <a:off x="6425968" y="3014505"/>
            <a:ext cx="2180431" cy="400110"/>
          </a:xfrm>
          <a:prstGeom prst="rect">
            <a:avLst/>
          </a:prstGeom>
          <a:noFill/>
        </p:spPr>
        <p:txBody>
          <a:bodyPr wrap="square">
            <a:spAutoFit/>
          </a:bodyPr>
          <a:lstStyle/>
          <a:p>
            <a:r>
              <a:rPr lang="en-GB" sz="2000" dirty="0">
                <a:latin typeface="Century Gothic" panose="020B0502020202020204" pitchFamily="34" charset="0"/>
              </a:rPr>
              <a:t>15 pass (200 s)</a:t>
            </a:r>
            <a:endParaRPr lang="en-GB" sz="2000" dirty="0">
              <a:solidFill>
                <a:schemeClr val="bg1">
                  <a:lumMod val="50000"/>
                </a:schemeClr>
              </a:solidFill>
              <a:latin typeface="Century Gothic" panose="020B0502020202020204" pitchFamily="34" charset="0"/>
            </a:endParaRPr>
          </a:p>
        </p:txBody>
      </p:sp>
      <p:pic>
        <p:nvPicPr>
          <p:cNvPr id="20" name="Billede 19">
            <a:extLst>
              <a:ext uri="{FF2B5EF4-FFF2-40B4-BE49-F238E27FC236}">
                <a16:creationId xmlns:a16="http://schemas.microsoft.com/office/drawing/2014/main" id="{1F71CF99-D1D8-C398-EE3D-591C586D5EBC}"/>
              </a:ext>
            </a:extLst>
          </p:cNvPr>
          <p:cNvPicPr>
            <a:picLocks noChangeAspect="1"/>
          </p:cNvPicPr>
          <p:nvPr/>
        </p:nvPicPr>
        <p:blipFill>
          <a:blip r:embed="rId7"/>
          <a:stretch>
            <a:fillRect/>
          </a:stretch>
        </p:blipFill>
        <p:spPr>
          <a:xfrm>
            <a:off x="9105902" y="1163107"/>
            <a:ext cx="2197225" cy="1851398"/>
          </a:xfrm>
          <a:prstGeom prst="rect">
            <a:avLst/>
          </a:prstGeom>
        </p:spPr>
      </p:pic>
      <p:sp>
        <p:nvSpPr>
          <p:cNvPr id="21" name="TextBox 14">
            <a:extLst>
              <a:ext uri="{FF2B5EF4-FFF2-40B4-BE49-F238E27FC236}">
                <a16:creationId xmlns:a16="http://schemas.microsoft.com/office/drawing/2014/main" id="{4FB009FC-BDB7-0B23-8690-4763B47A3A45}"/>
              </a:ext>
            </a:extLst>
          </p:cNvPr>
          <p:cNvSpPr txBox="1"/>
          <p:nvPr/>
        </p:nvSpPr>
        <p:spPr>
          <a:xfrm>
            <a:off x="9105902" y="3025844"/>
            <a:ext cx="2180431" cy="400110"/>
          </a:xfrm>
          <a:prstGeom prst="rect">
            <a:avLst/>
          </a:prstGeom>
          <a:noFill/>
        </p:spPr>
        <p:txBody>
          <a:bodyPr wrap="square">
            <a:spAutoFit/>
          </a:bodyPr>
          <a:lstStyle/>
          <a:p>
            <a:r>
              <a:rPr lang="en-GB" sz="2000" dirty="0">
                <a:latin typeface="Century Gothic" panose="020B0502020202020204" pitchFamily="34" charset="0"/>
              </a:rPr>
              <a:t>30 pass (300 s)</a:t>
            </a:r>
            <a:endParaRPr lang="en-GB" sz="2000" dirty="0">
              <a:solidFill>
                <a:schemeClr val="bg1">
                  <a:lumMod val="50000"/>
                </a:schemeClr>
              </a:solidFill>
              <a:latin typeface="Century Gothic" panose="020B0502020202020204" pitchFamily="34" charset="0"/>
            </a:endParaRPr>
          </a:p>
        </p:txBody>
      </p:sp>
      <p:pic>
        <p:nvPicPr>
          <p:cNvPr id="23" name="Billede 22">
            <a:extLst>
              <a:ext uri="{FF2B5EF4-FFF2-40B4-BE49-F238E27FC236}">
                <a16:creationId xmlns:a16="http://schemas.microsoft.com/office/drawing/2014/main" id="{506A704C-F3C1-3273-1DEA-984EE315996E}"/>
              </a:ext>
            </a:extLst>
          </p:cNvPr>
          <p:cNvPicPr>
            <a:picLocks noChangeAspect="1"/>
          </p:cNvPicPr>
          <p:nvPr/>
        </p:nvPicPr>
        <p:blipFill>
          <a:blip r:embed="rId8"/>
          <a:stretch>
            <a:fillRect/>
          </a:stretch>
        </p:blipFill>
        <p:spPr>
          <a:xfrm>
            <a:off x="9034515" y="3639909"/>
            <a:ext cx="2323203" cy="555820"/>
          </a:xfrm>
          <a:prstGeom prst="rect">
            <a:avLst/>
          </a:prstGeom>
        </p:spPr>
      </p:pic>
      <p:sp>
        <p:nvSpPr>
          <p:cNvPr id="3" name="TextBox 14">
            <a:extLst>
              <a:ext uri="{FF2B5EF4-FFF2-40B4-BE49-F238E27FC236}">
                <a16:creationId xmlns:a16="http://schemas.microsoft.com/office/drawing/2014/main" id="{2780B734-B254-31FD-8BAE-12BCE4139026}"/>
              </a:ext>
            </a:extLst>
          </p:cNvPr>
          <p:cNvSpPr txBox="1"/>
          <p:nvPr/>
        </p:nvSpPr>
        <p:spPr>
          <a:xfrm>
            <a:off x="966364" y="4733811"/>
            <a:ext cx="7172432" cy="707886"/>
          </a:xfrm>
          <a:prstGeom prst="rect">
            <a:avLst/>
          </a:prstGeom>
          <a:noFill/>
        </p:spPr>
        <p:txBody>
          <a:bodyPr wrap="square">
            <a:spAutoFit/>
          </a:bodyPr>
          <a:lstStyle/>
          <a:p>
            <a:r>
              <a:rPr lang="en-GB" sz="2000" dirty="0" err="1">
                <a:latin typeface="Century Gothic" panose="020B0502020202020204" pitchFamily="34" charset="0"/>
              </a:rPr>
              <a:t>ClimateStudio</a:t>
            </a:r>
            <a:r>
              <a:rPr lang="en-GB" sz="2000" dirty="0">
                <a:latin typeface="Century Gothic" panose="020B0502020202020204" pitchFamily="34" charset="0"/>
              </a:rPr>
              <a:t> “passes” is awesome:</a:t>
            </a:r>
          </a:p>
          <a:p>
            <a:r>
              <a:rPr lang="en-GB" sz="2000" dirty="0" err="1">
                <a:latin typeface="Century Gothic" panose="020B0502020202020204" pitchFamily="34" charset="0"/>
              </a:rPr>
              <a:t>Whats</a:t>
            </a:r>
            <a:r>
              <a:rPr lang="en-GB" sz="2000" dirty="0">
                <a:latin typeface="Century Gothic" panose="020B0502020202020204" pitchFamily="34" charset="0"/>
              </a:rPr>
              <a:t> the KPI? Watch for convergence</a:t>
            </a:r>
            <a:endParaRPr lang="en-GB" sz="2000" dirty="0">
              <a:solidFill>
                <a:schemeClr val="bg1">
                  <a:lumMod val="50000"/>
                </a:schemeClr>
              </a:solidFill>
              <a:latin typeface="Century Gothic" panose="020B0502020202020204" pitchFamily="34" charset="0"/>
            </a:endParaRPr>
          </a:p>
        </p:txBody>
      </p:sp>
    </p:spTree>
    <p:extLst>
      <p:ext uri="{BB962C8B-B14F-4D97-AF65-F5344CB8AC3E}">
        <p14:creationId xmlns:p14="http://schemas.microsoft.com/office/powerpoint/2010/main" val="314870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43</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30" name="Content Placeholder 3">
            <a:extLst>
              <a:ext uri="{FF2B5EF4-FFF2-40B4-BE49-F238E27FC236}">
                <a16:creationId xmlns:a16="http://schemas.microsoft.com/office/drawing/2014/main" id="{99AAA253-32FF-7E84-8940-B66D5C616FBE}"/>
              </a:ext>
            </a:extLst>
          </p:cNvPr>
          <p:cNvSpPr>
            <a:spLocks noGrp="1"/>
          </p:cNvSpPr>
          <p:nvPr>
            <p:ph sz="quarter" idx="14"/>
          </p:nvPr>
        </p:nvSpPr>
        <p:spPr/>
        <p:txBody>
          <a:bodyPr/>
          <a:lstStyle/>
          <a:p>
            <a:endParaRPr lang="en-US" sz="1800" b="1" dirty="0">
              <a:solidFill>
                <a:schemeClr val="bg1">
                  <a:lumMod val="65000"/>
                </a:schemeClr>
              </a:solidFill>
              <a:latin typeface="Montserrat" panose="00000500000000000000" pitchFamily="2" charset="0"/>
            </a:endParaRPr>
          </a:p>
        </p:txBody>
      </p:sp>
      <p:pic>
        <p:nvPicPr>
          <p:cNvPr id="4" name="Billede 3">
            <a:extLst>
              <a:ext uri="{FF2B5EF4-FFF2-40B4-BE49-F238E27FC236}">
                <a16:creationId xmlns:a16="http://schemas.microsoft.com/office/drawing/2014/main" id="{1DCC9C92-2538-438B-1938-40EAB643650F}"/>
              </a:ext>
            </a:extLst>
          </p:cNvPr>
          <p:cNvPicPr>
            <a:picLocks noChangeAspect="1"/>
          </p:cNvPicPr>
          <p:nvPr/>
        </p:nvPicPr>
        <p:blipFill>
          <a:blip r:embed="rId2"/>
          <a:stretch>
            <a:fillRect/>
          </a:stretch>
        </p:blipFill>
        <p:spPr>
          <a:xfrm>
            <a:off x="386080" y="1257299"/>
            <a:ext cx="11419840" cy="3944550"/>
          </a:xfrm>
          <a:prstGeom prst="rect">
            <a:avLst/>
          </a:prstGeom>
        </p:spPr>
      </p:pic>
      <p:sp>
        <p:nvSpPr>
          <p:cNvPr id="5" name="TextBox 14">
            <a:extLst>
              <a:ext uri="{FF2B5EF4-FFF2-40B4-BE49-F238E27FC236}">
                <a16:creationId xmlns:a16="http://schemas.microsoft.com/office/drawing/2014/main" id="{26925594-224E-C6D2-22E6-341E8B77E65C}"/>
              </a:ext>
            </a:extLst>
          </p:cNvPr>
          <p:cNvSpPr txBox="1"/>
          <p:nvPr/>
        </p:nvSpPr>
        <p:spPr>
          <a:xfrm>
            <a:off x="5488492" y="5271670"/>
            <a:ext cx="7172432" cy="400110"/>
          </a:xfrm>
          <a:prstGeom prst="rect">
            <a:avLst/>
          </a:prstGeom>
          <a:noFill/>
        </p:spPr>
        <p:txBody>
          <a:bodyPr wrap="square">
            <a:spAutoFit/>
          </a:bodyPr>
          <a:lstStyle/>
          <a:p>
            <a:r>
              <a:rPr lang="en-GB" sz="2000" dirty="0">
                <a:latin typeface="Century Gothic" panose="020B0502020202020204" pitchFamily="34" charset="0"/>
              </a:rPr>
              <a:t>+ 200% </a:t>
            </a:r>
            <a:r>
              <a:rPr lang="en-GB" sz="2000" dirty="0" err="1">
                <a:latin typeface="Century Gothic" panose="020B0502020202020204" pitchFamily="34" charset="0"/>
              </a:rPr>
              <a:t>luminances</a:t>
            </a:r>
            <a:r>
              <a:rPr lang="en-GB" sz="2000" dirty="0">
                <a:latin typeface="Century Gothic" panose="020B0502020202020204" pitchFamily="34" charset="0"/>
              </a:rPr>
              <a:t>, just from opposing facade</a:t>
            </a:r>
            <a:endParaRPr lang="en-GB" sz="2000" dirty="0">
              <a:solidFill>
                <a:schemeClr val="bg1">
                  <a:lumMod val="50000"/>
                </a:schemeClr>
              </a:solidFill>
              <a:latin typeface="Century Gothic" panose="020B0502020202020204" pitchFamily="34" charset="0"/>
            </a:endParaRPr>
          </a:p>
        </p:txBody>
      </p:sp>
      <p:sp>
        <p:nvSpPr>
          <p:cNvPr id="3" name="Rektangel 2">
            <a:extLst>
              <a:ext uri="{FF2B5EF4-FFF2-40B4-BE49-F238E27FC236}">
                <a16:creationId xmlns:a16="http://schemas.microsoft.com/office/drawing/2014/main" id="{69A0AF27-59C4-0B64-0EE3-4E2E2F6529E5}"/>
              </a:ext>
            </a:extLst>
          </p:cNvPr>
          <p:cNvSpPr/>
          <p:nvPr/>
        </p:nvSpPr>
        <p:spPr>
          <a:xfrm>
            <a:off x="1320800" y="4003040"/>
            <a:ext cx="1280160" cy="477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2cd/m2</a:t>
            </a:r>
          </a:p>
        </p:txBody>
      </p:sp>
      <p:sp>
        <p:nvSpPr>
          <p:cNvPr id="6" name="Rektangel 5">
            <a:extLst>
              <a:ext uri="{FF2B5EF4-FFF2-40B4-BE49-F238E27FC236}">
                <a16:creationId xmlns:a16="http://schemas.microsoft.com/office/drawing/2014/main" id="{A4AFEBF5-DCE1-E1C3-0ABA-13ADA48304CD}"/>
              </a:ext>
            </a:extLst>
          </p:cNvPr>
          <p:cNvSpPr/>
          <p:nvPr/>
        </p:nvSpPr>
        <p:spPr>
          <a:xfrm>
            <a:off x="6939280" y="3982684"/>
            <a:ext cx="1280160" cy="477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5,5cd/m2</a:t>
            </a:r>
          </a:p>
        </p:txBody>
      </p:sp>
      <p:sp>
        <p:nvSpPr>
          <p:cNvPr id="7" name="Rektangel 6">
            <a:extLst>
              <a:ext uri="{FF2B5EF4-FFF2-40B4-BE49-F238E27FC236}">
                <a16:creationId xmlns:a16="http://schemas.microsoft.com/office/drawing/2014/main" id="{F3F5750F-4894-9E70-E11E-5D458A75BB20}"/>
              </a:ext>
            </a:extLst>
          </p:cNvPr>
          <p:cNvSpPr/>
          <p:nvPr/>
        </p:nvSpPr>
        <p:spPr>
          <a:xfrm>
            <a:off x="4328160" y="3881120"/>
            <a:ext cx="1280160" cy="477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0.7cd/m2</a:t>
            </a:r>
          </a:p>
        </p:txBody>
      </p:sp>
      <p:sp>
        <p:nvSpPr>
          <p:cNvPr id="8" name="Rektangel 7">
            <a:extLst>
              <a:ext uri="{FF2B5EF4-FFF2-40B4-BE49-F238E27FC236}">
                <a16:creationId xmlns:a16="http://schemas.microsoft.com/office/drawing/2014/main" id="{F6EFEA01-AE85-3414-6153-AD714E47F9B0}"/>
              </a:ext>
            </a:extLst>
          </p:cNvPr>
          <p:cNvSpPr/>
          <p:nvPr/>
        </p:nvSpPr>
        <p:spPr>
          <a:xfrm>
            <a:off x="9875521" y="3891244"/>
            <a:ext cx="1280160" cy="477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3.2cd/m2</a:t>
            </a:r>
          </a:p>
        </p:txBody>
      </p:sp>
    </p:spTree>
    <p:extLst>
      <p:ext uri="{BB962C8B-B14F-4D97-AF65-F5344CB8AC3E}">
        <p14:creationId xmlns:p14="http://schemas.microsoft.com/office/powerpoint/2010/main" val="68301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44</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p:txBody>
          <a:bodyPr/>
          <a:lstStyle/>
          <a:p>
            <a:r>
              <a:rPr lang="en-US" dirty="0"/>
              <a:t>Notes</a:t>
            </a:r>
          </a:p>
        </p:txBody>
      </p:sp>
      <p:pic>
        <p:nvPicPr>
          <p:cNvPr id="12" name="Pladsholder til indhold 11" descr="Et billede, der indeholder tekst, skærmbillede, kredsløb&#10;&#10;Automatisk genereret beskrivelse">
            <a:extLst>
              <a:ext uri="{FF2B5EF4-FFF2-40B4-BE49-F238E27FC236}">
                <a16:creationId xmlns:a16="http://schemas.microsoft.com/office/drawing/2014/main" id="{356151C2-0090-FBD3-9A42-AD5CE170C5E8}"/>
              </a:ext>
            </a:extLst>
          </p:cNvPr>
          <p:cNvPicPr>
            <a:picLocks noGrp="1" noChangeAspect="1"/>
          </p:cNvPicPr>
          <p:nvPr>
            <p:ph sz="quarter" idx="14"/>
          </p:nvPr>
        </p:nvPicPr>
        <p:blipFill>
          <a:blip r:embed="rId2"/>
          <a:stretch>
            <a:fillRect/>
          </a:stretch>
        </p:blipFill>
        <p:spPr>
          <a:xfrm>
            <a:off x="876299" y="587049"/>
            <a:ext cx="8897621" cy="5160876"/>
          </a:xfrm>
        </p:spPr>
      </p:pic>
      <p:sp>
        <p:nvSpPr>
          <p:cNvPr id="4" name="Rektangel 3">
            <a:extLst>
              <a:ext uri="{FF2B5EF4-FFF2-40B4-BE49-F238E27FC236}">
                <a16:creationId xmlns:a16="http://schemas.microsoft.com/office/drawing/2014/main" id="{15648AAA-D03B-7329-774B-FBABFB2F3170}"/>
              </a:ext>
            </a:extLst>
          </p:cNvPr>
          <p:cNvSpPr/>
          <p:nvPr/>
        </p:nvSpPr>
        <p:spPr>
          <a:xfrm>
            <a:off x="6786880" y="4643120"/>
            <a:ext cx="2214880" cy="72136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ktangel 4">
            <a:extLst>
              <a:ext uri="{FF2B5EF4-FFF2-40B4-BE49-F238E27FC236}">
                <a16:creationId xmlns:a16="http://schemas.microsoft.com/office/drawing/2014/main" id="{C276623F-7935-A43D-69BB-BCF2D0F10A85}"/>
              </a:ext>
            </a:extLst>
          </p:cNvPr>
          <p:cNvSpPr/>
          <p:nvPr/>
        </p:nvSpPr>
        <p:spPr>
          <a:xfrm>
            <a:off x="1239520" y="5130800"/>
            <a:ext cx="1635760" cy="416560"/>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101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45</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30" name="Content Placeholder 3">
            <a:extLst>
              <a:ext uri="{FF2B5EF4-FFF2-40B4-BE49-F238E27FC236}">
                <a16:creationId xmlns:a16="http://schemas.microsoft.com/office/drawing/2014/main" id="{99AAA253-32FF-7E84-8940-B66D5C616FBE}"/>
              </a:ext>
            </a:extLst>
          </p:cNvPr>
          <p:cNvSpPr>
            <a:spLocks noGrp="1"/>
          </p:cNvSpPr>
          <p:nvPr>
            <p:ph sz="quarter" idx="14"/>
          </p:nvPr>
        </p:nvSpPr>
        <p:spPr/>
        <p:txBody>
          <a:bodyPr/>
          <a:lstStyle/>
          <a:p>
            <a:endParaRPr lang="en-US" sz="1800" b="1" dirty="0">
              <a:solidFill>
                <a:schemeClr val="bg1">
                  <a:lumMod val="65000"/>
                </a:schemeClr>
              </a:solidFill>
              <a:latin typeface="Montserrat" panose="00000500000000000000" pitchFamily="2" charset="0"/>
            </a:endParaRPr>
          </a:p>
        </p:txBody>
      </p:sp>
      <p:pic>
        <p:nvPicPr>
          <p:cNvPr id="6" name="Billede 5">
            <a:extLst>
              <a:ext uri="{FF2B5EF4-FFF2-40B4-BE49-F238E27FC236}">
                <a16:creationId xmlns:a16="http://schemas.microsoft.com/office/drawing/2014/main" id="{0DE503B6-E15E-DCDC-DC9A-24586AFFAD17}"/>
              </a:ext>
            </a:extLst>
          </p:cNvPr>
          <p:cNvPicPr>
            <a:picLocks noChangeAspect="1"/>
          </p:cNvPicPr>
          <p:nvPr/>
        </p:nvPicPr>
        <p:blipFill>
          <a:blip r:embed="rId2"/>
          <a:stretch>
            <a:fillRect/>
          </a:stretch>
        </p:blipFill>
        <p:spPr>
          <a:xfrm>
            <a:off x="4201179" y="136525"/>
            <a:ext cx="7780694" cy="5951736"/>
          </a:xfrm>
          <a:prstGeom prst="rect">
            <a:avLst/>
          </a:prstGeom>
        </p:spPr>
      </p:pic>
    </p:spTree>
    <p:extLst>
      <p:ext uri="{BB962C8B-B14F-4D97-AF65-F5344CB8AC3E}">
        <p14:creationId xmlns:p14="http://schemas.microsoft.com/office/powerpoint/2010/main" val="93157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46</a:t>
            </a:fld>
            <a:endParaRPr lang="en-GB"/>
          </a:p>
        </p:txBody>
      </p:sp>
      <p:sp>
        <p:nvSpPr>
          <p:cNvPr id="29" name="Content Placeholder 2">
            <a:extLst>
              <a:ext uri="{FF2B5EF4-FFF2-40B4-BE49-F238E27FC236}">
                <a16:creationId xmlns:a16="http://schemas.microsoft.com/office/drawing/2014/main" id="{F88098C4-0BF7-BCB6-8C4C-E54D28E7F81E}"/>
              </a:ext>
            </a:extLst>
          </p:cNvPr>
          <p:cNvSpPr>
            <a:spLocks noGrp="1"/>
          </p:cNvSpPr>
          <p:nvPr>
            <p:ph sz="quarter" idx="13"/>
          </p:nvPr>
        </p:nvSpPr>
        <p:spPr/>
        <p:txBody>
          <a:bodyPr/>
          <a:lstStyle/>
          <a:p>
            <a:r>
              <a:rPr lang="en-US" dirty="0"/>
              <a:t>Notes</a:t>
            </a:r>
          </a:p>
        </p:txBody>
      </p:sp>
      <p:sp>
        <p:nvSpPr>
          <p:cNvPr id="30" name="Content Placeholder 3">
            <a:extLst>
              <a:ext uri="{FF2B5EF4-FFF2-40B4-BE49-F238E27FC236}">
                <a16:creationId xmlns:a16="http://schemas.microsoft.com/office/drawing/2014/main" id="{99AAA253-32FF-7E84-8940-B66D5C616FBE}"/>
              </a:ext>
            </a:extLst>
          </p:cNvPr>
          <p:cNvSpPr>
            <a:spLocks noGrp="1"/>
          </p:cNvSpPr>
          <p:nvPr>
            <p:ph sz="quarter" idx="14"/>
          </p:nvPr>
        </p:nvSpPr>
        <p:spPr/>
        <p:txBody>
          <a:bodyPr/>
          <a:lstStyle/>
          <a:p>
            <a:endParaRPr lang="en-US" sz="1800" b="1" dirty="0">
              <a:solidFill>
                <a:schemeClr val="bg1">
                  <a:lumMod val="65000"/>
                </a:schemeClr>
              </a:solidFill>
              <a:latin typeface="Montserrat" panose="00000500000000000000" pitchFamily="2" charset="0"/>
            </a:endParaRPr>
          </a:p>
        </p:txBody>
      </p:sp>
      <p:pic>
        <p:nvPicPr>
          <p:cNvPr id="4" name="Billede 3">
            <a:extLst>
              <a:ext uri="{FF2B5EF4-FFF2-40B4-BE49-F238E27FC236}">
                <a16:creationId xmlns:a16="http://schemas.microsoft.com/office/drawing/2014/main" id="{54566378-524F-6BE4-4E31-9C4B803B979E}"/>
              </a:ext>
            </a:extLst>
          </p:cNvPr>
          <p:cNvPicPr>
            <a:picLocks noChangeAspect="1"/>
          </p:cNvPicPr>
          <p:nvPr/>
        </p:nvPicPr>
        <p:blipFill>
          <a:blip r:embed="rId2"/>
          <a:stretch>
            <a:fillRect/>
          </a:stretch>
        </p:blipFill>
        <p:spPr>
          <a:xfrm>
            <a:off x="691517" y="1118236"/>
            <a:ext cx="6299388" cy="4389755"/>
          </a:xfrm>
          <a:prstGeom prst="rect">
            <a:avLst/>
          </a:prstGeom>
        </p:spPr>
      </p:pic>
    </p:spTree>
    <p:extLst>
      <p:ext uri="{BB962C8B-B14F-4D97-AF65-F5344CB8AC3E}">
        <p14:creationId xmlns:p14="http://schemas.microsoft.com/office/powerpoint/2010/main" val="2642715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47</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1418648" y="3114675"/>
            <a:ext cx="10563225" cy="628649"/>
          </a:xfrm>
        </p:spPr>
        <p:txBody>
          <a:bodyPr/>
          <a:lstStyle/>
          <a:p>
            <a:r>
              <a:rPr lang="en-US" dirty="0"/>
              <a:t>Live demo – Recap grasshopper from NLITED 5.2</a:t>
            </a:r>
          </a:p>
        </p:txBody>
      </p:sp>
      <p:sp>
        <p:nvSpPr>
          <p:cNvPr id="6" name="Pladsholder til indhold 5">
            <a:extLst>
              <a:ext uri="{FF2B5EF4-FFF2-40B4-BE49-F238E27FC236}">
                <a16:creationId xmlns:a16="http://schemas.microsoft.com/office/drawing/2014/main" id="{EDA2E998-D23D-0DCA-3280-B21A5F39AC91}"/>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312640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48</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1022408" y="5075555"/>
            <a:ext cx="10563225" cy="628649"/>
          </a:xfrm>
        </p:spPr>
        <p:txBody>
          <a:bodyPr/>
          <a:lstStyle/>
          <a:p>
            <a:r>
              <a:rPr lang="en-US" dirty="0"/>
              <a:t>Break</a:t>
            </a:r>
          </a:p>
        </p:txBody>
      </p:sp>
      <p:sp>
        <p:nvSpPr>
          <p:cNvPr id="6" name="Pladsholder til indhold 5">
            <a:extLst>
              <a:ext uri="{FF2B5EF4-FFF2-40B4-BE49-F238E27FC236}">
                <a16:creationId xmlns:a16="http://schemas.microsoft.com/office/drawing/2014/main" id="{EDA2E998-D23D-0DCA-3280-B21A5F39AC91}"/>
              </a:ext>
            </a:extLst>
          </p:cNvPr>
          <p:cNvSpPr>
            <a:spLocks noGrp="1"/>
          </p:cNvSpPr>
          <p:nvPr>
            <p:ph sz="quarter" idx="14"/>
          </p:nvPr>
        </p:nvSpPr>
        <p:spPr/>
        <p:txBody>
          <a:bodyPr/>
          <a:lstStyle/>
          <a:p>
            <a:endParaRPr lang="en-US"/>
          </a:p>
        </p:txBody>
      </p:sp>
      <p:pic>
        <p:nvPicPr>
          <p:cNvPr id="4" name="Billede 3">
            <a:extLst>
              <a:ext uri="{FF2B5EF4-FFF2-40B4-BE49-F238E27FC236}">
                <a16:creationId xmlns:a16="http://schemas.microsoft.com/office/drawing/2014/main" id="{6ED073AA-4D24-1118-EDC5-B8DF7107B36C}"/>
              </a:ext>
            </a:extLst>
          </p:cNvPr>
          <p:cNvPicPr>
            <a:picLocks noChangeAspect="1"/>
          </p:cNvPicPr>
          <p:nvPr/>
        </p:nvPicPr>
        <p:blipFill>
          <a:blip r:embed="rId2"/>
          <a:stretch>
            <a:fillRect/>
          </a:stretch>
        </p:blipFill>
        <p:spPr>
          <a:xfrm>
            <a:off x="1205288" y="196073"/>
            <a:ext cx="8741352" cy="6465853"/>
          </a:xfrm>
          <a:prstGeom prst="rect">
            <a:avLst/>
          </a:prstGeom>
        </p:spPr>
      </p:pic>
    </p:spTree>
    <p:extLst>
      <p:ext uri="{BB962C8B-B14F-4D97-AF65-F5344CB8AC3E}">
        <p14:creationId xmlns:p14="http://schemas.microsoft.com/office/powerpoint/2010/main" val="3077514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49</a:t>
            </a:fld>
            <a:endParaRPr lang="en-GB"/>
          </a:p>
        </p:txBody>
      </p:sp>
      <p:sp>
        <p:nvSpPr>
          <p:cNvPr id="3" name="Content Placeholder 2">
            <a:extLst>
              <a:ext uri="{FF2B5EF4-FFF2-40B4-BE49-F238E27FC236}">
                <a16:creationId xmlns:a16="http://schemas.microsoft.com/office/drawing/2014/main" id="{CB9BC2DA-3F76-DA73-D55F-7CA1935FFD5F}"/>
              </a:ext>
            </a:extLst>
          </p:cNvPr>
          <p:cNvSpPr>
            <a:spLocks noGrp="1"/>
          </p:cNvSpPr>
          <p:nvPr>
            <p:ph sz="quarter" idx="13"/>
          </p:nvPr>
        </p:nvSpPr>
        <p:spPr>
          <a:xfrm>
            <a:off x="1418648" y="3114675"/>
            <a:ext cx="10563225" cy="628649"/>
          </a:xfrm>
        </p:spPr>
        <p:txBody>
          <a:bodyPr/>
          <a:lstStyle/>
          <a:p>
            <a:r>
              <a:rPr lang="en-US" dirty="0"/>
              <a:t>Live demo – Climate Studio in Rhino</a:t>
            </a:r>
          </a:p>
        </p:txBody>
      </p:sp>
      <p:sp>
        <p:nvSpPr>
          <p:cNvPr id="6" name="Pladsholder til indhold 5">
            <a:extLst>
              <a:ext uri="{FF2B5EF4-FFF2-40B4-BE49-F238E27FC236}">
                <a16:creationId xmlns:a16="http://schemas.microsoft.com/office/drawing/2014/main" id="{EDA2E998-D23D-0DCA-3280-B21A5F39AC91}"/>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696599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5</a:t>
            </a:fld>
            <a:endParaRPr lang="en-GB"/>
          </a:p>
        </p:txBody>
      </p:sp>
      <p:sp>
        <p:nvSpPr>
          <p:cNvPr id="13" name="Pladsholder til indhold 12">
            <a:extLst>
              <a:ext uri="{FF2B5EF4-FFF2-40B4-BE49-F238E27FC236}">
                <a16:creationId xmlns:a16="http://schemas.microsoft.com/office/drawing/2014/main" id="{D56281B6-0897-BCE4-3243-B8939DEBBE1C}"/>
              </a:ext>
            </a:extLst>
          </p:cNvPr>
          <p:cNvSpPr>
            <a:spLocks noGrp="1"/>
          </p:cNvSpPr>
          <p:nvPr>
            <p:ph sz="quarter" idx="13"/>
          </p:nvPr>
        </p:nvSpPr>
        <p:spPr/>
        <p:txBody>
          <a:bodyPr/>
          <a:lstStyle/>
          <a:p>
            <a:endParaRPr lang="en-US"/>
          </a:p>
        </p:txBody>
      </p:sp>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a:xfrm>
            <a:off x="584898" y="628650"/>
            <a:ext cx="10563224" cy="358773"/>
          </a:xfrm>
        </p:spPr>
        <p:txBody>
          <a:bodyPr/>
          <a:lstStyle/>
          <a:p>
            <a:pPr marL="0" indent="0">
              <a:buNone/>
            </a:pPr>
            <a:r>
              <a:rPr lang="en-US" dirty="0"/>
              <a:t>Lets set the mood with Uppsala Town Hall</a:t>
            </a:r>
          </a:p>
        </p:txBody>
      </p:sp>
      <p:pic>
        <p:nvPicPr>
          <p:cNvPr id="4" name="Billede 3">
            <a:extLst>
              <a:ext uri="{FF2B5EF4-FFF2-40B4-BE49-F238E27FC236}">
                <a16:creationId xmlns:a16="http://schemas.microsoft.com/office/drawing/2014/main" id="{114D3AB4-CD6C-B979-643C-05C3BBD40E21}"/>
              </a:ext>
            </a:extLst>
          </p:cNvPr>
          <p:cNvPicPr>
            <a:picLocks noChangeAspect="1"/>
          </p:cNvPicPr>
          <p:nvPr/>
        </p:nvPicPr>
        <p:blipFill>
          <a:blip r:embed="rId2"/>
          <a:stretch>
            <a:fillRect/>
          </a:stretch>
        </p:blipFill>
        <p:spPr>
          <a:xfrm>
            <a:off x="0" y="0"/>
            <a:ext cx="12248190" cy="6857999"/>
          </a:xfrm>
          <a:prstGeom prst="rect">
            <a:avLst/>
          </a:prstGeom>
        </p:spPr>
      </p:pic>
    </p:spTree>
    <p:extLst>
      <p:ext uri="{BB962C8B-B14F-4D97-AF65-F5344CB8AC3E}">
        <p14:creationId xmlns:p14="http://schemas.microsoft.com/office/powerpoint/2010/main" val="1054795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C5A867E7-DACB-4F96-85B6-F85471273EC9}"/>
              </a:ext>
            </a:extLst>
          </p:cNvPr>
          <p:cNvSpPr>
            <a:spLocks noGrp="1"/>
          </p:cNvSpPr>
          <p:nvPr>
            <p:ph type="sldNum" sz="quarter" idx="12"/>
          </p:nvPr>
        </p:nvSpPr>
        <p:spPr>
          <a:xfrm>
            <a:off x="9448800" y="6492876"/>
            <a:ext cx="2743200" cy="365125"/>
          </a:xfrm>
        </p:spPr>
        <p:txBody>
          <a:bodyPr/>
          <a:lstStyle/>
          <a:p>
            <a:pPr algn="r"/>
            <a:fld id="{97BC82C2-7428-4B36-B0F9-2B3B5BE72FF7}" type="slidenum">
              <a:rPr lang="en-GB" smtClean="0"/>
              <a:pPr algn="r"/>
              <a:t>50</a:t>
            </a:fld>
            <a:endParaRPr lang="en-GB" dirty="0"/>
          </a:p>
        </p:txBody>
      </p:sp>
      <p:pic>
        <p:nvPicPr>
          <p:cNvPr id="5" name="Immagine 4" descr="Immagine che contiene testo&#10;&#10;Descrizione generata automaticamente">
            <a:extLst>
              <a:ext uri="{FF2B5EF4-FFF2-40B4-BE49-F238E27FC236}">
                <a16:creationId xmlns:a16="http://schemas.microsoft.com/office/drawing/2014/main" id="{B87646AD-236D-49FA-9B47-2C0E31408E27}"/>
              </a:ext>
            </a:extLst>
          </p:cNvPr>
          <p:cNvPicPr>
            <a:picLocks noChangeAspect="1"/>
          </p:cNvPicPr>
          <p:nvPr/>
        </p:nvPicPr>
        <p:blipFill>
          <a:blip r:embed="rId4"/>
          <a:stretch>
            <a:fillRect/>
          </a:stretch>
        </p:blipFill>
        <p:spPr>
          <a:xfrm>
            <a:off x="232471" y="5918350"/>
            <a:ext cx="3011055" cy="618159"/>
          </a:xfrm>
          <a:prstGeom prst="rect">
            <a:avLst/>
          </a:prstGeom>
        </p:spPr>
      </p:pic>
      <p:sp>
        <p:nvSpPr>
          <p:cNvPr id="6" name="CasellaDiTesto 5">
            <a:extLst>
              <a:ext uri="{FF2B5EF4-FFF2-40B4-BE49-F238E27FC236}">
                <a16:creationId xmlns:a16="http://schemas.microsoft.com/office/drawing/2014/main" id="{DD0312F3-FF7F-4C15-B4A7-5EE06C650AFF}"/>
              </a:ext>
            </a:extLst>
          </p:cNvPr>
          <p:cNvSpPr txBox="1"/>
          <p:nvPr/>
        </p:nvSpPr>
        <p:spPr>
          <a:xfrm>
            <a:off x="261967" y="6459563"/>
            <a:ext cx="2230098" cy="215444"/>
          </a:xfrm>
          <a:prstGeom prst="rect">
            <a:avLst/>
          </a:prstGeom>
          <a:noFill/>
        </p:spPr>
        <p:txBody>
          <a:bodyPr wrap="none" rtlCol="0">
            <a:spAutoFit/>
          </a:bodyPr>
          <a:lstStyle/>
          <a:p>
            <a:r>
              <a:rPr lang="en-GB" sz="800" b="1">
                <a:solidFill>
                  <a:srgbClr val="1B4E9F"/>
                </a:solidFill>
                <a:latin typeface="Arial" panose="020B0604020202020204" pitchFamily="34" charset="0"/>
                <a:cs typeface="Arial" panose="020B0604020202020204" pitchFamily="34" charset="0"/>
              </a:rPr>
              <a:t>PROJECT REF 2020-1-IT02-KA203-079527</a:t>
            </a:r>
          </a:p>
        </p:txBody>
      </p:sp>
      <p:pic>
        <p:nvPicPr>
          <p:cNvPr id="7" name="Immagine 6">
            <a:extLst>
              <a:ext uri="{FF2B5EF4-FFF2-40B4-BE49-F238E27FC236}">
                <a16:creationId xmlns:a16="http://schemas.microsoft.com/office/drawing/2014/main" id="{8C1AD9DB-727B-4574-A650-30F38246949E}"/>
              </a:ext>
            </a:extLst>
          </p:cNvPr>
          <p:cNvPicPr>
            <a:picLocks noChangeAspect="1"/>
          </p:cNvPicPr>
          <p:nvPr/>
        </p:nvPicPr>
        <p:blipFill rotWithShape="1">
          <a:blip r:embed="rId5"/>
          <a:srcRect l="25212" r="25254" b="21449"/>
          <a:stretch/>
        </p:blipFill>
        <p:spPr>
          <a:xfrm>
            <a:off x="6510885" y="6004417"/>
            <a:ext cx="651916" cy="634515"/>
          </a:xfrm>
          <a:prstGeom prst="rect">
            <a:avLst/>
          </a:prstGeom>
        </p:spPr>
      </p:pic>
      <p:pic>
        <p:nvPicPr>
          <p:cNvPr id="8" name="Immagine 7">
            <a:extLst>
              <a:ext uri="{FF2B5EF4-FFF2-40B4-BE49-F238E27FC236}">
                <a16:creationId xmlns:a16="http://schemas.microsoft.com/office/drawing/2014/main" id="{65D9B685-EA31-42CB-B8D5-806F58F0D59A}"/>
              </a:ext>
            </a:extLst>
          </p:cNvPr>
          <p:cNvPicPr>
            <a:picLocks noChangeAspect="1"/>
          </p:cNvPicPr>
          <p:nvPr/>
        </p:nvPicPr>
        <p:blipFill>
          <a:blip r:embed="rId6"/>
          <a:stretch>
            <a:fillRect/>
          </a:stretch>
        </p:blipFill>
        <p:spPr>
          <a:xfrm>
            <a:off x="4044749" y="5994255"/>
            <a:ext cx="458907" cy="618431"/>
          </a:xfrm>
          <a:prstGeom prst="rect">
            <a:avLst/>
          </a:prstGeom>
        </p:spPr>
      </p:pic>
      <p:pic>
        <p:nvPicPr>
          <p:cNvPr id="9" name="Immagine 8">
            <a:extLst>
              <a:ext uri="{FF2B5EF4-FFF2-40B4-BE49-F238E27FC236}">
                <a16:creationId xmlns:a16="http://schemas.microsoft.com/office/drawing/2014/main" id="{122DB158-4601-4E70-81BD-949155EC7141}"/>
              </a:ext>
            </a:extLst>
          </p:cNvPr>
          <p:cNvPicPr>
            <a:picLocks noChangeAspect="1"/>
          </p:cNvPicPr>
          <p:nvPr/>
        </p:nvPicPr>
        <p:blipFill rotWithShape="1">
          <a:blip r:embed="rId7"/>
          <a:srcRect l="12335" r="14796" b="38779"/>
          <a:stretch/>
        </p:blipFill>
        <p:spPr>
          <a:xfrm>
            <a:off x="4892756" y="5984821"/>
            <a:ext cx="1229033" cy="627865"/>
          </a:xfrm>
          <a:prstGeom prst="rect">
            <a:avLst/>
          </a:prstGeom>
        </p:spPr>
      </p:pic>
      <p:pic>
        <p:nvPicPr>
          <p:cNvPr id="10" name="Immagine 9">
            <a:extLst>
              <a:ext uri="{FF2B5EF4-FFF2-40B4-BE49-F238E27FC236}">
                <a16:creationId xmlns:a16="http://schemas.microsoft.com/office/drawing/2014/main" id="{C19E0886-4B71-46FB-835D-3CEA63F3D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0009" y="5970434"/>
            <a:ext cx="651916" cy="679175"/>
          </a:xfrm>
          <a:prstGeom prst="rect">
            <a:avLst/>
          </a:prstGeom>
        </p:spPr>
      </p:pic>
      <p:sp>
        <p:nvSpPr>
          <p:cNvPr id="15" name="TextBox 14">
            <a:extLst>
              <a:ext uri="{FF2B5EF4-FFF2-40B4-BE49-F238E27FC236}">
                <a16:creationId xmlns:a16="http://schemas.microsoft.com/office/drawing/2014/main" id="{B26D5BC0-72B3-4092-98E4-8E94FEA3B24F}"/>
              </a:ext>
            </a:extLst>
          </p:cNvPr>
          <p:cNvSpPr txBox="1"/>
          <p:nvPr/>
        </p:nvSpPr>
        <p:spPr>
          <a:xfrm>
            <a:off x="838197" y="2927324"/>
            <a:ext cx="10383095" cy="738664"/>
          </a:xfrm>
          <a:prstGeom prst="rect">
            <a:avLst/>
          </a:prstGeom>
          <a:noFill/>
        </p:spPr>
        <p:txBody>
          <a:bodyPr wrap="square">
            <a:spAutoFit/>
          </a:bodyPr>
          <a:lstStyle/>
          <a:p>
            <a:r>
              <a:rPr lang="en-GB" sz="1400" dirty="0">
                <a:latin typeface="Century Gothic" panose="020B0502020202020204" pitchFamily="34" charset="0"/>
              </a:rPr>
              <a:t>The sole responsibility for the content published on this module lies with the authors. It does not necessarily reflect the opinion of the NLITED Consortium or the European Union (EU). NLITED and the EU are not responsible for any use that may be made of the information contained therein. </a:t>
            </a:r>
          </a:p>
        </p:txBody>
      </p:sp>
      <p:sp>
        <p:nvSpPr>
          <p:cNvPr id="17" name="Titolo 1">
            <a:extLst>
              <a:ext uri="{FF2B5EF4-FFF2-40B4-BE49-F238E27FC236}">
                <a16:creationId xmlns:a16="http://schemas.microsoft.com/office/drawing/2014/main" id="{DB990C59-6321-4904-9B94-1B6E88A833AA}"/>
              </a:ext>
            </a:extLst>
          </p:cNvPr>
          <p:cNvSpPr txBox="1">
            <a:spLocks/>
          </p:cNvSpPr>
          <p:nvPr/>
        </p:nvSpPr>
        <p:spPr>
          <a:xfrm>
            <a:off x="849086" y="3902034"/>
            <a:ext cx="10383095" cy="707460"/>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US" sz="2800" dirty="0">
                <a:solidFill>
                  <a:srgbClr val="000000"/>
                </a:solidFill>
                <a:latin typeface="Century Gothic"/>
              </a:rPr>
              <a:t>Copyright</a:t>
            </a:r>
          </a:p>
        </p:txBody>
      </p:sp>
      <p:sp>
        <p:nvSpPr>
          <p:cNvPr id="18" name="CasellaDiTesto 1">
            <a:extLst>
              <a:ext uri="{FF2B5EF4-FFF2-40B4-BE49-F238E27FC236}">
                <a16:creationId xmlns:a16="http://schemas.microsoft.com/office/drawing/2014/main" id="{760EBA98-4EC2-4FC3-8930-73E70416C1FB}"/>
              </a:ext>
            </a:extLst>
          </p:cNvPr>
          <p:cNvSpPr txBox="1"/>
          <p:nvPr/>
        </p:nvSpPr>
        <p:spPr>
          <a:xfrm>
            <a:off x="849085" y="4374274"/>
            <a:ext cx="9971315" cy="738664"/>
          </a:xfrm>
          <a:prstGeom prst="rect">
            <a:avLst/>
          </a:prstGeom>
          <a:noFill/>
        </p:spPr>
        <p:txBody>
          <a:bodyPr wrap="square" lIns="91440" tIns="45720" rIns="91440" bIns="45720" rtlCol="0" anchor="t">
            <a:spAutoFit/>
          </a:bodyPr>
          <a:lstStyle>
            <a:defPPr>
              <a:defRPr lang="it-IT"/>
            </a:defPPr>
          </a:lstStyle>
          <a:p>
            <a:r>
              <a:rPr lang="en-GB" sz="1400" b="1" dirty="0">
                <a:latin typeface="Century Gothic" panose="020B0502020202020204" pitchFamily="34" charset="0"/>
              </a:rPr>
              <a:t>CC BY-NC-ND 4.0</a:t>
            </a:r>
          </a:p>
          <a:p>
            <a:r>
              <a:rPr lang="en-GB" sz="1400" dirty="0">
                <a:latin typeface="Century Gothic" panose="020B0502020202020204" pitchFamily="34" charset="0"/>
              </a:rPr>
              <a:t>This work is licensed under a</a:t>
            </a:r>
            <a:r>
              <a:rPr lang="en-GB" sz="1400" u="sng" dirty="0">
                <a:latin typeface="Century Gothic" panose="020B0502020202020204" pitchFamily="34" charset="0"/>
              </a:rPr>
              <a:t> </a:t>
            </a:r>
            <a:r>
              <a:rPr lang="en-GB" sz="1400" u="sng" dirty="0">
                <a:latin typeface="Century Gothic" panose="020B0502020202020204" pitchFamily="34" charset="0"/>
                <a:hlinkClick r:id="rId9"/>
              </a:rPr>
              <a:t>Creative Commons Attribution-</a:t>
            </a:r>
            <a:r>
              <a:rPr lang="en-GB" sz="1400" u="sng" dirty="0" err="1">
                <a:latin typeface="Century Gothic" panose="020B0502020202020204" pitchFamily="34" charset="0"/>
                <a:hlinkClick r:id="rId9"/>
              </a:rPr>
              <a:t>NonCommercial</a:t>
            </a:r>
            <a:r>
              <a:rPr lang="en-GB" sz="1400" u="sng" dirty="0">
                <a:latin typeface="Century Gothic" panose="020B0502020202020204" pitchFamily="34" charset="0"/>
                <a:hlinkClick r:id="rId9"/>
              </a:rPr>
              <a:t>-</a:t>
            </a:r>
            <a:r>
              <a:rPr lang="en-GB" sz="1400" u="sng" dirty="0" err="1">
                <a:latin typeface="Century Gothic" panose="020B0502020202020204" pitchFamily="34" charset="0"/>
                <a:hlinkClick r:id="rId9"/>
              </a:rPr>
              <a:t>NoDerivatives</a:t>
            </a:r>
            <a:r>
              <a:rPr lang="en-GB" sz="1400" u="sng" dirty="0">
                <a:latin typeface="Century Gothic" panose="020B0502020202020204" pitchFamily="34" charset="0"/>
                <a:hlinkClick r:id="rId9"/>
              </a:rPr>
              <a:t> 4.0 International</a:t>
            </a:r>
            <a:r>
              <a:rPr lang="en-GB" sz="1400" u="sng" dirty="0">
                <a:latin typeface="Century Gothic" panose="020B0502020202020204" pitchFamily="34" charset="0"/>
              </a:rPr>
              <a:t>.</a:t>
            </a:r>
          </a:p>
          <a:p>
            <a:r>
              <a:rPr lang="en-GB" sz="1400" dirty="0">
                <a:latin typeface="Century Gothic" panose="020B0502020202020204" pitchFamily="34" charset="0"/>
              </a:rPr>
              <a:t>To view a copy of this license, visit https://creativecommons.org/licenses/by-nc-nd/4.0/</a:t>
            </a:r>
          </a:p>
        </p:txBody>
      </p:sp>
      <p:sp>
        <p:nvSpPr>
          <p:cNvPr id="14" name="Titolo 1">
            <a:extLst>
              <a:ext uri="{FF2B5EF4-FFF2-40B4-BE49-F238E27FC236}">
                <a16:creationId xmlns:a16="http://schemas.microsoft.com/office/drawing/2014/main" id="{1F210177-76B9-4C6D-BB5A-AF9CE82BE469}"/>
              </a:ext>
            </a:extLst>
          </p:cNvPr>
          <p:cNvSpPr txBox="1">
            <a:spLocks/>
          </p:cNvSpPr>
          <p:nvPr/>
        </p:nvSpPr>
        <p:spPr>
          <a:xfrm>
            <a:off x="838195" y="2402230"/>
            <a:ext cx="10515600" cy="618159"/>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GB" sz="2800" dirty="0">
                <a:solidFill>
                  <a:srgbClr val="000000"/>
                </a:solidFill>
                <a:latin typeface="Century Gothic"/>
              </a:rPr>
              <a:t>Disclaimer</a:t>
            </a:r>
            <a:endParaRPr lang="en-GB" sz="2800" dirty="0">
              <a:solidFill>
                <a:srgbClr val="000000"/>
              </a:solidFill>
              <a:latin typeface="Century Gothic"/>
              <a:hlinkClick r:id="rId10">
                <a:extLst>
                  <a:ext uri="{A12FA001-AC4F-418D-AE19-62706E023703}">
                    <ahyp:hlinkClr xmlns:ahyp="http://schemas.microsoft.com/office/drawing/2018/hyperlinkcolor" val="tx"/>
                  </a:ext>
                </a:extLst>
              </a:hlinkClick>
            </a:endParaRPr>
          </a:p>
          <a:p>
            <a:pPr>
              <a:lnSpc>
                <a:spcPct val="100000"/>
              </a:lnSpc>
              <a:spcBef>
                <a:spcPts val="0"/>
              </a:spcBef>
            </a:pPr>
            <a:endParaRPr lang="en-US" sz="2800" dirty="0">
              <a:solidFill>
                <a:srgbClr val="000000"/>
              </a:solidFill>
              <a:latin typeface="Century Gothic"/>
            </a:endParaRPr>
          </a:p>
        </p:txBody>
      </p:sp>
      <p:sp>
        <p:nvSpPr>
          <p:cNvPr id="19" name="Titolo 1">
            <a:extLst>
              <a:ext uri="{FF2B5EF4-FFF2-40B4-BE49-F238E27FC236}">
                <a16:creationId xmlns:a16="http://schemas.microsoft.com/office/drawing/2014/main" id="{A906086A-9EE8-4C64-8E12-6FA60B030997}"/>
              </a:ext>
            </a:extLst>
          </p:cNvPr>
          <p:cNvSpPr txBox="1">
            <a:spLocks/>
          </p:cNvSpPr>
          <p:nvPr/>
        </p:nvSpPr>
        <p:spPr>
          <a:xfrm>
            <a:off x="838195" y="0"/>
            <a:ext cx="10515600" cy="670638"/>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US" sz="2800" dirty="0">
                <a:solidFill>
                  <a:srgbClr val="000000"/>
                </a:solidFill>
                <a:latin typeface="Century Gothic"/>
              </a:rPr>
              <a:t>Acknowledgements</a:t>
            </a:r>
          </a:p>
        </p:txBody>
      </p:sp>
      <p:sp>
        <p:nvSpPr>
          <p:cNvPr id="20" name="CasellaDiTesto 1">
            <a:extLst>
              <a:ext uri="{FF2B5EF4-FFF2-40B4-BE49-F238E27FC236}">
                <a16:creationId xmlns:a16="http://schemas.microsoft.com/office/drawing/2014/main" id="{3FD44960-1B6D-450D-B0DC-31C53628F2C5}"/>
              </a:ext>
            </a:extLst>
          </p:cNvPr>
          <p:cNvSpPr txBox="1"/>
          <p:nvPr/>
        </p:nvSpPr>
        <p:spPr>
          <a:xfrm>
            <a:off x="838195" y="565388"/>
            <a:ext cx="10150868" cy="738664"/>
          </a:xfrm>
          <a:prstGeom prst="rect">
            <a:avLst/>
          </a:prstGeom>
          <a:noFill/>
        </p:spPr>
        <p:txBody>
          <a:bodyPr wrap="square" lIns="91440" tIns="45720" rIns="91440" bIns="45720" rtlCol="0" anchor="t">
            <a:spAutoFit/>
          </a:bodyPr>
          <a:lstStyle/>
          <a:p>
            <a:r>
              <a:rPr lang="en-GB" sz="1400" dirty="0"/>
              <a:t>This lecture was produced within the NLITED project </a:t>
            </a:r>
            <a:r>
              <a:rPr lang="it-IT" sz="1400" dirty="0"/>
              <a:t>c</a:t>
            </a:r>
            <a:r>
              <a:rPr lang="en-GB" sz="1400" dirty="0"/>
              <a:t>o-funded by the Erasmus+ Programme of the European Union.</a:t>
            </a:r>
          </a:p>
          <a:p>
            <a:r>
              <a:rPr lang="en-GB" sz="1400" dirty="0">
                <a:solidFill>
                  <a:srgbClr val="232323"/>
                </a:solidFill>
                <a:ea typeface="Open Sans"/>
                <a:cs typeface="Open Sans"/>
              </a:rPr>
              <a:t>New Level of Integrated Techniques for Daylighting education</a:t>
            </a:r>
            <a:br>
              <a:rPr lang="en-GB" sz="1400" dirty="0"/>
            </a:br>
            <a:r>
              <a:rPr lang="en-GB" sz="1400" dirty="0">
                <a:solidFill>
                  <a:srgbClr val="232323"/>
                </a:solidFill>
                <a:ea typeface="Open Sans"/>
                <a:cs typeface="Open Sans"/>
              </a:rPr>
              <a:t>Project Ref: 2020-1-IT02-KA203-079527</a:t>
            </a:r>
          </a:p>
        </p:txBody>
      </p:sp>
      <p:sp>
        <p:nvSpPr>
          <p:cNvPr id="16" name="Titolo 1">
            <a:extLst>
              <a:ext uri="{FF2B5EF4-FFF2-40B4-BE49-F238E27FC236}">
                <a16:creationId xmlns:a16="http://schemas.microsoft.com/office/drawing/2014/main" id="{CCA7866F-766E-4AFB-B976-3BF4333FBC99}"/>
              </a:ext>
            </a:extLst>
          </p:cNvPr>
          <p:cNvSpPr txBox="1">
            <a:spLocks/>
          </p:cNvSpPr>
          <p:nvPr/>
        </p:nvSpPr>
        <p:spPr>
          <a:xfrm>
            <a:off x="838195" y="1347005"/>
            <a:ext cx="10515600" cy="670638"/>
          </a:xfrm>
          <a:prstGeom prst="rect">
            <a:avLst/>
          </a:prstGeom>
        </p:spPr>
        <p:txBody>
          <a:bodyPr lIns="91440" tIns="45720" rIns="91440" bIns="45720" anchor="t"/>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nSpc>
                <a:spcPct val="100000"/>
              </a:lnSpc>
              <a:spcBef>
                <a:spcPts val="0"/>
              </a:spcBef>
            </a:pPr>
            <a:r>
              <a:rPr lang="en-US" sz="2800" dirty="0">
                <a:solidFill>
                  <a:srgbClr val="000000"/>
                </a:solidFill>
                <a:latin typeface="Century Gothic"/>
              </a:rPr>
              <a:t>Credits</a:t>
            </a:r>
          </a:p>
        </p:txBody>
      </p:sp>
      <p:sp>
        <p:nvSpPr>
          <p:cNvPr id="21" name="CasellaDiTesto 1">
            <a:extLst>
              <a:ext uri="{FF2B5EF4-FFF2-40B4-BE49-F238E27FC236}">
                <a16:creationId xmlns:a16="http://schemas.microsoft.com/office/drawing/2014/main" id="{91B75805-EE0D-4DA7-A4E7-6BCD22701E94}"/>
              </a:ext>
            </a:extLst>
          </p:cNvPr>
          <p:cNvSpPr txBox="1"/>
          <p:nvPr/>
        </p:nvSpPr>
        <p:spPr>
          <a:xfrm>
            <a:off x="838195" y="1912393"/>
            <a:ext cx="10150868" cy="307777"/>
          </a:xfrm>
          <a:prstGeom prst="rect">
            <a:avLst/>
          </a:prstGeom>
          <a:noFill/>
        </p:spPr>
        <p:txBody>
          <a:bodyPr wrap="square" lIns="91440" tIns="45720" rIns="91440" bIns="45720" rtlCol="0" anchor="t">
            <a:spAutoFit/>
          </a:bodyPr>
          <a:lstStyle/>
          <a:p>
            <a:r>
              <a:rPr lang="en-GB" sz="1400" dirty="0"/>
              <a:t>All content was provided by the teachers. </a:t>
            </a:r>
            <a:endParaRPr lang="en-US" sz="1400" dirty="0">
              <a:solidFill>
                <a:srgbClr val="232323"/>
              </a:solidFill>
              <a:ea typeface="Open Sans"/>
              <a:cs typeface="Open Sans"/>
            </a:endParaRPr>
          </a:p>
        </p:txBody>
      </p:sp>
    </p:spTree>
    <p:custDataLst>
      <p:tags r:id="rId1"/>
    </p:custDataLst>
    <p:extLst>
      <p:ext uri="{BB962C8B-B14F-4D97-AF65-F5344CB8AC3E}">
        <p14:creationId xmlns:p14="http://schemas.microsoft.com/office/powerpoint/2010/main" val="226857352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illede 15">
            <a:extLst>
              <a:ext uri="{FF2B5EF4-FFF2-40B4-BE49-F238E27FC236}">
                <a16:creationId xmlns:a16="http://schemas.microsoft.com/office/drawing/2014/main" id="{83460FBB-A497-33FC-3433-B5A89BCB5E22}"/>
              </a:ext>
            </a:extLst>
          </p:cNvPr>
          <p:cNvPicPr>
            <a:picLocks noChangeAspect="1"/>
          </p:cNvPicPr>
          <p:nvPr/>
        </p:nvPicPr>
        <p:blipFill rotWithShape="1">
          <a:blip r:embed="rId2"/>
          <a:srcRect l="7983" r="-1" b="-1"/>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97BC82C2-7428-4B36-B0F9-2B3B5BE72FF7}" type="slidenum">
              <a:rPr lang="en-US" sz="1200">
                <a:solidFill>
                  <a:srgbClr val="FFFFFF"/>
                </a:solidFill>
              </a:rPr>
              <a:pPr algn="r">
                <a:spcAft>
                  <a:spcPts val="600"/>
                </a:spcAft>
              </a:pPr>
              <a:t>6</a:t>
            </a:fld>
            <a:endParaRPr lang="en-US" sz="1200">
              <a:solidFill>
                <a:srgbClr val="FFFFFF"/>
              </a:solidFill>
            </a:endParaRPr>
          </a:p>
        </p:txBody>
      </p:sp>
    </p:spTree>
    <p:extLst>
      <p:ext uri="{BB962C8B-B14F-4D97-AF65-F5344CB8AC3E}">
        <p14:creationId xmlns:p14="http://schemas.microsoft.com/office/powerpoint/2010/main" val="3902590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58A4F352-A661-479A-CEC5-D94171FF33D3}"/>
              </a:ext>
            </a:extLst>
          </p:cNvPr>
          <p:cNvSpPr>
            <a:spLocks noGrp="1"/>
          </p:cNvSpPr>
          <p:nvPr>
            <p:ph sz="quarter" idx="13"/>
          </p:nvPr>
        </p:nvSpPr>
        <p:spPr/>
        <p:txBody>
          <a:bodyPr/>
          <a:lstStyle/>
          <a:p>
            <a:endParaRPr lang="en-US"/>
          </a:p>
        </p:txBody>
      </p:sp>
      <p:sp>
        <p:nvSpPr>
          <p:cNvPr id="3" name="Pladsholder til indhold 2">
            <a:extLst>
              <a:ext uri="{FF2B5EF4-FFF2-40B4-BE49-F238E27FC236}">
                <a16:creationId xmlns:a16="http://schemas.microsoft.com/office/drawing/2014/main" id="{E3BAB6E5-9BA0-636E-CCC2-2D857A6789C1}"/>
              </a:ext>
            </a:extLst>
          </p:cNvPr>
          <p:cNvSpPr>
            <a:spLocks noGrp="1"/>
          </p:cNvSpPr>
          <p:nvPr>
            <p:ph sz="quarter" idx="14"/>
          </p:nvPr>
        </p:nvSpPr>
        <p:spPr/>
        <p:txBody>
          <a:bodyPr/>
          <a:lstStyle/>
          <a:p>
            <a:endParaRPr lang="en-US"/>
          </a:p>
        </p:txBody>
      </p:sp>
      <p:pic>
        <p:nvPicPr>
          <p:cNvPr id="5" name="Billede 4">
            <a:extLst>
              <a:ext uri="{FF2B5EF4-FFF2-40B4-BE49-F238E27FC236}">
                <a16:creationId xmlns:a16="http://schemas.microsoft.com/office/drawing/2014/main" id="{35EE0DB6-0F70-E120-E463-9CC7ACC9BA7E}"/>
              </a:ext>
            </a:extLst>
          </p:cNvPr>
          <p:cNvPicPr>
            <a:picLocks noChangeAspect="1"/>
          </p:cNvPicPr>
          <p:nvPr/>
        </p:nvPicPr>
        <p:blipFill>
          <a:blip r:embed="rId2"/>
          <a:stretch>
            <a:fillRect/>
          </a:stretch>
        </p:blipFill>
        <p:spPr>
          <a:xfrm>
            <a:off x="178557" y="216891"/>
            <a:ext cx="11834886" cy="6424217"/>
          </a:xfrm>
          <a:prstGeom prst="rect">
            <a:avLst/>
          </a:prstGeom>
        </p:spPr>
      </p:pic>
    </p:spTree>
    <p:extLst>
      <p:ext uri="{BB962C8B-B14F-4D97-AF65-F5344CB8AC3E}">
        <p14:creationId xmlns:p14="http://schemas.microsoft.com/office/powerpoint/2010/main" val="393850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58A4F352-A661-479A-CEC5-D94171FF33D3}"/>
              </a:ext>
            </a:extLst>
          </p:cNvPr>
          <p:cNvSpPr>
            <a:spLocks noGrp="1"/>
          </p:cNvSpPr>
          <p:nvPr>
            <p:ph sz="quarter" idx="13"/>
          </p:nvPr>
        </p:nvSpPr>
        <p:spPr/>
        <p:txBody>
          <a:bodyPr/>
          <a:lstStyle/>
          <a:p>
            <a:endParaRPr lang="en-US"/>
          </a:p>
        </p:txBody>
      </p:sp>
      <p:sp>
        <p:nvSpPr>
          <p:cNvPr id="3" name="Pladsholder til indhold 2">
            <a:extLst>
              <a:ext uri="{FF2B5EF4-FFF2-40B4-BE49-F238E27FC236}">
                <a16:creationId xmlns:a16="http://schemas.microsoft.com/office/drawing/2014/main" id="{E3BAB6E5-9BA0-636E-CCC2-2D857A6789C1}"/>
              </a:ext>
            </a:extLst>
          </p:cNvPr>
          <p:cNvSpPr>
            <a:spLocks noGrp="1"/>
          </p:cNvSpPr>
          <p:nvPr>
            <p:ph sz="quarter" idx="14"/>
          </p:nvPr>
        </p:nvSpPr>
        <p:spPr/>
        <p:txBody>
          <a:bodyPr/>
          <a:lstStyle/>
          <a:p>
            <a:endParaRPr lang="en-US"/>
          </a:p>
        </p:txBody>
      </p:sp>
      <p:pic>
        <p:nvPicPr>
          <p:cNvPr id="6" name="Billede 5">
            <a:extLst>
              <a:ext uri="{FF2B5EF4-FFF2-40B4-BE49-F238E27FC236}">
                <a16:creationId xmlns:a16="http://schemas.microsoft.com/office/drawing/2014/main" id="{0EDAD6EF-4633-FF3D-D0B8-318D6A39A773}"/>
              </a:ext>
            </a:extLst>
          </p:cNvPr>
          <p:cNvPicPr>
            <a:picLocks noChangeAspect="1"/>
          </p:cNvPicPr>
          <p:nvPr/>
        </p:nvPicPr>
        <p:blipFill>
          <a:blip r:embed="rId2"/>
          <a:stretch>
            <a:fillRect/>
          </a:stretch>
        </p:blipFill>
        <p:spPr>
          <a:xfrm>
            <a:off x="1004183" y="1340939"/>
            <a:ext cx="8923793" cy="4176122"/>
          </a:xfrm>
          <a:prstGeom prst="rect">
            <a:avLst/>
          </a:prstGeom>
        </p:spPr>
      </p:pic>
    </p:spTree>
    <p:extLst>
      <p:ext uri="{BB962C8B-B14F-4D97-AF65-F5344CB8AC3E}">
        <p14:creationId xmlns:p14="http://schemas.microsoft.com/office/powerpoint/2010/main" val="4117237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BEAA-3EF2-E543-6006-BDF254B3DDB4}"/>
              </a:ext>
            </a:extLst>
          </p:cNvPr>
          <p:cNvSpPr>
            <a:spLocks noGrp="1"/>
          </p:cNvSpPr>
          <p:nvPr>
            <p:ph type="sldNum" sz="quarter" idx="12"/>
          </p:nvPr>
        </p:nvSpPr>
        <p:spPr/>
        <p:txBody>
          <a:bodyPr/>
          <a:lstStyle/>
          <a:p>
            <a:fld id="{97BC82C2-7428-4B36-B0F9-2B3B5BE72FF7}" type="slidenum">
              <a:rPr lang="en-GB" smtClean="0"/>
              <a:t>9</a:t>
            </a:fld>
            <a:endParaRPr lang="en-GB"/>
          </a:p>
        </p:txBody>
      </p:sp>
      <p:pic>
        <p:nvPicPr>
          <p:cNvPr id="6" name="Pladsholder til indhold 5" descr="Et billede, der indeholder bygning, vindue, dagslys, glas&#10;&#10;Automatisk genereret beskrivelse">
            <a:extLst>
              <a:ext uri="{FF2B5EF4-FFF2-40B4-BE49-F238E27FC236}">
                <a16:creationId xmlns:a16="http://schemas.microsoft.com/office/drawing/2014/main" id="{B313F296-BC1C-B3DC-96FC-F4D49551A5E1}"/>
              </a:ext>
            </a:extLst>
          </p:cNvPr>
          <p:cNvPicPr>
            <a:picLocks noGrp="1" noChangeAspect="1"/>
          </p:cNvPicPr>
          <p:nvPr>
            <p:ph sz="quarter" idx="13"/>
          </p:nvPr>
        </p:nvPicPr>
        <p:blipFill>
          <a:blip r:embed="rId2"/>
          <a:stretch>
            <a:fillRect/>
          </a:stretch>
        </p:blipFill>
        <p:spPr>
          <a:xfrm>
            <a:off x="69453" y="61723"/>
            <a:ext cx="10048658" cy="6699944"/>
          </a:xfrm>
        </p:spPr>
      </p:pic>
      <p:sp>
        <p:nvSpPr>
          <p:cNvPr id="8" name="Pladsholder til indhold 7">
            <a:extLst>
              <a:ext uri="{FF2B5EF4-FFF2-40B4-BE49-F238E27FC236}">
                <a16:creationId xmlns:a16="http://schemas.microsoft.com/office/drawing/2014/main" id="{26D6647C-F762-18EC-AA05-7DA8347DC234}"/>
              </a:ext>
            </a:extLst>
          </p:cNvPr>
          <p:cNvSpPr>
            <a:spLocks noGrp="1"/>
          </p:cNvSpPr>
          <p:nvPr>
            <p:ph sz="quarter" idx="14"/>
          </p:nvPr>
        </p:nvSpPr>
        <p:spPr/>
        <p:txBody>
          <a:bodyPr/>
          <a:lstStyle/>
          <a:p>
            <a:r>
              <a:rPr lang="en-US" dirty="0"/>
              <a:t>Uppsala Town Hall</a:t>
            </a:r>
          </a:p>
        </p:txBody>
      </p:sp>
    </p:spTree>
    <p:extLst>
      <p:ext uri="{BB962C8B-B14F-4D97-AF65-F5344CB8AC3E}">
        <p14:creationId xmlns:p14="http://schemas.microsoft.com/office/powerpoint/2010/main" val="12000168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F58513A6-36FF-4CB9-86BE-DD4522B1E3E0}"/>
  <p:tag name="ISPRING_PROJECT_VERSION" val="9.3"/>
  <p:tag name="ISPRING_PROJECT_FOLDER_UPDATED" val="1"/>
  <p:tag name="ISPRING_WEBLINKS_TARGET" val="_blank"/>
  <p:tag name="ISPRING_WEBLINKS_TARGETMJT" val="_self"/>
  <p:tag name="ISPRING_CURRENT_PLAYER_ID" val="universal"/>
  <p:tag name="ISPRING_PRESENTATION_COURSE_TITLE" val="B5.0.a1_Introduction"/>
  <p:tag name="ISPRING_DEFAULT_PRESENTE_ID" val="{FD0FCB20-3D44-45CE-9270-22809DDF8C02}"/>
  <p:tag name="ISPRING_PRESENTER_PHOTO_0" val="png|iVBORw0KGgoAAAANSUhEUgAAAUAAAAFACAYAAADNkKWqAAAAAXNSR0IArs4c6QAAAARnQU1BAACx&#10;jwv8YQUAAAAJcEhZcwAAFiUAABYlAUlSJPAAAP+lSURBVHhe1P11fxzHtvaN77fw3Ac3JDGzJdli&#10;ZmZm2ZJl2bItyczMzAwxYxIzJnbIjoMOOAybzv1C1nNdq3rN9IxlJ3ufc37wx/Xp7urqnh7o71yr&#10;VlX17376+1/lp7/9RfUz1qlf/utvQf3tr/Lnv/9N/vJff3fC+l89/QX7TCFluv73Z+r97b/+S/72&#10;f/9L9/0N5/KL9Wxp9am/emWBc/nqcfmXv7my8ONMf/4r9Rdd95+HZX6FH+ev398+6pe//Fn+jCWP&#10;/+Uvoef4Rc/b/znsmoLH/ll+/vMvqp9++TlEP//5z3pukzveHfNnHgdxXbf1NZ8v1nHn5Ou41/rx&#10;55/dsTjvzyF1Tf5r+0XL7D353xffU/AYJ16bvs7PP+F1flD98NP38u0P38rX330tX38LYfnt9984&#10;ofx77Kd+0Po/BqRlkJ7nlx9xPT/h/PyMvDpYcl2P437so/7811/w++DnBmHJ7T//je+J14T6P/0g&#10;3//4vXz3w3eB63r6zVfy9ddBPX36pXz51Rfy5Zefq76AvsL2U+z78iu3rmI9r85nTz6Rzz77RJ58&#10;/inWP5ZPPv0Q65/g2M/ki68o1OfrfPsUr/0truG7wPumfuH18z2asP2jXrPbr+Ln4b1nrvcnnvM7&#10;nJuvQX37vVv6Ffj8oW++o75W8ft5iusLfFcqbEP8jJ7R11/qZ+WXfTbh5U+for63HviMvc/1yy/4&#10;GT/B5/kEn69b/hZ9ic+W+grH8LinT3k+bx8+c6fQY35n8PPLIPhn6C8+KQi9H727UYI3tYJIhX3e&#10;/uBNQuA4GPwN8GMdrv8dMKQMgrZu59X6Hux4Dre01/Lg4h1r5VoGhUMmUN8Tt/3X795PqPx1X1TP&#10;v99fz67zefLD0wDzI2DxgwLDWyoIHYAIFPeawesw+CnEvDL/Pl1CBjGelzL4GRANWnZt/mMIYSe3&#10;rnX4uUDuWpzc+/Dq4rVZ/4effpLvfyBkHGC+wU3Gm+Ur/ui/cTeT3mzeTcd63+GmZV2t792QBkru&#10;5w1v0DOouhsdx3k3MstY5+c/E/AQwGdQdNDkcQ7KCgICCOJrEWx2U37Na4T0BgXsCL/PP/9MPv+C&#10;N5uDHaU3M47RGxjbBN+TJ59qvSeffwwIfoTtj1Wff/EpAIjjCAx9/7zmbx0EPfE98joNflxyW69d&#10;r9+Dvff+A8DDZ8D3xX38THguhRxkMNTPyPee3efsPv9w2fdiUtA9B4DhfxrPU39QtM/N/lC+BAAJ&#10;M0KMcuDCPg9mfoiZDHL97eOxtv/p1zgnxPIXAtAPQcJP5d20dhPaDeMX93Hp4OGO+cvfgk7O9oUD&#10;0LnD4P5AOUTX2B9Q/hkA+tdN7j2FyvbZa1H91fPv99ezP4vnKQhAOCXAgjD6/kf+cPmjdgD8QW/0&#10;UAg6d/nrcmDEd4rjDKg//ETXw5uHIHTuj/sNYu7a8N3jeAMgX9/WCTet612/gdO9Hl6LEPfgytf5&#10;Du/n2x8cmPQGws1Dp/QVbn4/BA2EejN6dV0d3CxeXdbhzWw3toOcH4BByFo9hYRBA1IweMeanEMC&#10;/HCcuh1c07dwO994y+++BTC0/Ct1Jp8BbA5uuLG+dDey3fS8eb9AOSHJOk/gBAlAFeD32Wcf/SYA&#10;+q/dXCDXFYKEIbe533v/lFsH0AFBPR7SzwWfxTMAhOy1DIB8j1y+SAo7XHM4/Kj/FgAhddnevq/4&#10;+SjMCKp/DoBf6tId76/3jwGQcAhX4Ebx3ch+oQ7Lg/AwJxeEIBUOwPD6WgYZ+Lg/pC7P423bcXbu&#10;/gHozuGuH/Ug7ndlQXCwLsvdOUPlr+ev3189u+7nyY4nhBRQAIYCUOWBKgAr59oCjs33unYOU/C8&#10;zpGZ67PXoLiu5/GO4Xn4ObjP97/0/dM9/QRZfX19fW2+hhOPVbf3FwdIhS3qfafQQ0gJfcOld9N8&#10;yR/6U/zA7cbxyg2C3CYYAuLN4QGQsCSkwiEReqMHw73Afh8kWPb9j174Z+eA9Fq9ayAIvud58Frf&#10;sIw3Na+R14vrMcApAHGzqktESOfcC27WL51L/PTTj+XTT1zo+7k6QsBQHSBDYNTDufQ9vQCACkH8&#10;Caob9LnXEHlgVMj/jPfHa/edg+ezbcJOPyf9HPlZ2J+Gg6T9UYWLnwuX9p05Z+y+Q/ts/mkAsj6k&#10;f4wGQP5GDHzQrwGQ+00W9gbF78WVf40/1CAAP5ff/YAf8U9/d+D7ketYGvwotvv9FZDiUsFG2GAZ&#10;BA1uRK+cbvFnHK+Q9G5Ou7FMvMFCXJ9P3M/6odtOtm7nceK1hJ7f5MDgFLwOV9ftg8Pz6hAUVsfV&#10;Qx3IQOJ/L4GyMPmP/3UFz02QESIEzPcATRCATuoEPWj5QWTQsuMJOnWRkAObg1sgrPadIyCUs459&#10;Rnzf9tmzncxchsGD0pvNcyR+Z+IPu3iD0Unx5iC8CDze8J/DPX3BH7YBDTcSf+gOBq5c63jbFLef&#10;eMcRiDyvwg03rl6Pd316k6Oc4jZveC4NDAYCO07rcts71lyRkwOBwUBvfs8R8kYlAOkCCTm7kblk&#10;+Rdf0t1x3yca9lJa7kGTSwubeQxB8h0A+B1eU68H0veH63Lwc7LP2bbte/CXsT7f2/Ok79P7jPje&#10;7PPg6+r71XLfe4fUEXvfpf1B+D8PXj+Xuo7PJlwByPUj20/w+csdAB3s/CL49POFHOT4Gbp6DpBW&#10;z9XlusHuKcGH+n4AUs4BAoCE3z8LQHVp//fvmjAhAH/Sm6p/KPxNbzKf66N4Xm+/3YR/t3K+hpa7&#10;bT2vV4f1bZv7/Aq8PtbduVnuO4ZLXQ9um3i8vi7KVb59gbIw+Y//dQXPTVgRUHRNBNKLAGiukPUd&#10;9NyxhJ/CzoOfC0EJLzuW530WrgQuYWrX4mDoXRcASnjYjWPitt58PunN59VTl0CwAVZfePD73IPf&#10;Z2wPw9LKgi7PwY/rBroAAPFjZl2WKzx5I+I1CAi78X/6Be+T67xeto1pE4LbVtcEUBicKXM1CgKI&#10;N7q5H7vxHfhcPd3Htki9qeFQcYPSxRnQeMOa62N4S2m4i7CX665tywHS1h04v1KQfI/zB1wbhWv0&#10;w0+l780tg+8b654UcijTpU/6nnFOnpvSzwHOz96/vSbraiLI+wz+vwVAhZ/JA1oQbC7EVbh5AGST&#10;BIGnCQ+vnrYb+iDn9CIAQj/iH59u8Of/cplgA6ECD3Cju1MAekAx0Og29AvDZpQHpDeSu9mtjm0T&#10;RAZAljtgBQERODfWDVJW5ped27bZhhgEY/B8ftkNHlgP2++X1eW5rJ0rRP76ej3PHmvb7nrx2QIy&#10;BI3WgQigcJdHMOm6QQwKhsSubgBwkLo/D6A/K/xCz+mHHtvkuLTjrW2R12RQdeL53I2mNxBuDrtR&#10;TOHw401jIS1BZVAjwAi/zxAGEoQGOioUhLZ0+6ycYaJCVW9C3Lh4Lb6uOlBfYuMnD3YEIq+f+5n8&#10;YBLE3JICkDc2zqM3OW7uL73r1dAO2wZAhQRei8fQpX3ru9EJMm3j43tiSEvAf/aJfPIpXZ/X3scl&#10;M78En3dTKwAhrvM8PB/d3w/e6wQ+X36u3ufvl/3pKOB95VY/IN+5FIKedBuvZeCzMm4r+Px/BN5n&#10;QBkITQZAvwx6/ckA54dcoIzfcfh+/tkFwOcUGto6qDkX6EHQB7ZnxdcMwtHO8UwboMGPCgAQMgDa&#10;TW/QoVgeAj9KAcC6vnredjgsbL/u89VXSOAYyspepPDz9ic/mNz1PF/22pTfHTn56wTPGTy2nzJf&#10;uT/0VZApqBywHJh4UzsRSFwq2Ly6dlywrq+Ows/Bkctvv6cz4w+cIOMNwMwnf/i8mYJukWKZCjcR&#10;bwIDGwGooRm2AzeXd6PxpuFNQVB99Q1+wAYx/JDp+D4DAD558ol8ClmI+0SB6KCocPSk+3Gs33GY&#10;Q9MlYYHXJAQ0u+vJ4EAYavsk/tDZ7eWv+EPnOkFICPKG583urhfhLF6L18jr4XUZtAlEvp62k+GY&#10;7/G63xOCBDBvfoggo+sj+KiPP/5QPvroA/nkk8fyqQdChsLhYa/e5BChwfP+4AGQn2fA6fmyvOEy&#10;CPa3zxT4jvqRgs+TlfULQL8IPQ9+DoCh8DMAcmlZ9N8OQK/9D9K6Xv1QAJrrc6KT+/ob5+asTijw&#10;woU/nwAAHThZ3j8APXFdwQdpYsTKwsRyhaMn3fZueIUStlUKAgc5A6E5NsrC3AAwPMj4ofgi6TG+&#10;Y/uFkJZ768+Uu/pB+epy25Zhcu6Jr0PIW3nw2HBxv0HNQlODGtdZ7tyYiY7MteexntW3Yygew3oE&#10;IG8entf2ffs9Q55v4XD4Q+YPHAD4ltBiexB//LwpnJhEIGTYMP/0W7o4547441cQQnqz8qbBzcJ1&#10;7rMfMH+8Cj/c7E8IB4Lvs0+hjyFCkOuAxSeABcRyuiYuP2YdzyV+jdd2wHM3pYWrvFH52rzJg06P&#10;0OdnEoQgofgXgJAAZB9A7QaDejyO4SbBqmE6YazXCTcHCDKRwde396zgx2tSPI6hsDk23qx0f0x2&#10;fAT4PX78SB5/+AjrjwHBDzXpwe4cdDN243NpQCAsFIA4r16/wgtwUxfbP+BYx/aHu0Ddr58DoMZ1&#10;/7ZP5gbN/VEKQN/nTL0YgJDBD+v+UDiQOHqOFHrPE76TYB0HKXV5gJxue3Ig9G+7us8Tgck6Dpx8&#10;HcLzi/4BSOfHpa1TBkUDY7gUhLy5WR9Lih1rf+GPz9u2hIUDBbcNXG7btdGFQoTAMDCGSzu3UoFt&#10;V99BBq/pha3+8ufJ6j/r9ILX4eqF7uMx1j/PzhNe39ZNrE9g0Z19p33k+CM1YDn42XWwvm27ti5/&#10;OBw8huejHABddxpzgnwNgo/Qe/oNfqwA4dNvvgEAGK7yxx38oesP3IMDw1NtsyMo9AcDKEB0Qrxx&#10;GRbaj1UBiBucbifgigCGJ1wq9JgRBeQ++chJ3dJjXRKGn6DuJwSkAhA/Wg9ALkPqHCgBzZvcHFAw&#10;AeNu4ACo9KZ2ITKTQez8bGHyj4S8d93alkcHitf+7NNPcK14bVw7X/8r3sR4fffa3+o5+druNQAt&#10;bPM8X6B+AIAfBAH4Kc7nD3X9N/7XtkQZz/EDzq/ZW30NB3Bt28PrhYtQ0/etbZ3BdtDAfpTZ56Tb&#10;XtmviW5Q3xuuxaSf//dUEIAGwWcAiPdi8OPS3nN/Msdnn0f/cu7OuTy37pc5wV8Dn4nnCRfB+TtL&#10;fPwaAH82eeUh4k2Nm9UBz60b+AyMIQD0YGXQMqAZAINywOgPgCw3CLGulZn+RwFIyAbqhe5TOGkd&#10;d7yrF7wWP8j0eEi7igBchBNB5QegXbMKdfV9QTyPws4DpwGQojO0azenaOdnmx/DX8KPzs+5P7aB&#10;EYIMA13oam1srs3NuT5toyMAvTDRGvwDP2T8UNkVhI6OLo5gIwgorn8Cub5wgAxdH8u9fX4Acsm6&#10;hCDDZDoxhRCvA6/Dm87dnA5uBkAHP74/3phBgHNbu5WgLiFAYBAEepOjnG6FcGL7HV838PoQr5Pt&#10;efxM2E6oS5zPwkW/O+KNzPdGAPLYxx9+EAQgzsPX4GdkoLDQLgSAeI3vcS5tA4To7pxbdXA3kPmB&#10;xj9CXffeX8h+hdk/AUBPfgjae9Vw2PtcqecB8LfKPocX6/8DAET575j88MPPD8FwWT1/fQOggx3q&#10;eeuhckD0h5zhMPNv+8tD6/89AJMQqHiuK9x5+RV+Pr/C64aXByDH10B5ONTC6ztx21emx7lz0aE5&#10;4DnoBUHm3B/r83qZLWeXIb5vgo3wU5dHCAaOYxhIl8Pr4Xt0Dppl3O/a//hv7mQQdFDkD/tbgMbB&#10;z9q/CEMu1QECRtpOB/Gm5g1PEHJJePGmf//he/Luu2/L2+88kLffvi/vYPnee+/IBx88VLhQH370&#10;AYR1D4If4jgTQ0fuUzACpGwvpNhGGGibw/W5oVhBV/bND+7GZPJEkyaedJgZrt/ApTc262ObwOEN&#10;yNCV4TnBbddEiBFmmtTAefia/sQI4aAwgPQPwoM/ocnjPtb3CZjyHPi8tO3P+8MgJPTG925+LcPn&#10;Tgf4vYbUABFgRfCZDPQB2HtAM1j5wfesgsdYWX/gMzn4ec4Wn5W9Z9cc4tb188MyAEBPBrYAEH2y&#10;ff3JD8JAE4pfYRDzi/ALtukFyyh/PVN/AGQo/JsByND3R18dPwAtA2wO8Hl6MQD7d3mh9f+HAejt&#10;C69v+207CEC3Hjg+TFbf1XPyl4UmKoIApJyLM7C6tlGK120gtXZDPd4DILet+4v/tRj6sY7rkEwA&#10;OKnjxHHa9ojQmKM0DIDq/AAOc35MSjAkNSBpex0hRfABWu+9/64C76237smdO7fk1p2bujTdu3dH&#10;9z148JYC8gMcQyg+BDAfPXpfz6GAxPm4JPzYLvjhJwAJXNRjQJNimQIR10NnqHDCzcNrVWhj+wlh&#10;pKB27YzqXLEvADBInS5vrK/oXIMA5PsxKQQJeu/4r77l5+Icsjk/AyDbDrX9EsBjGK0OGO+D25r0&#10;APzMBfKG/wqvqzc+tgkHwtgA+CPAQ9C5/ptObLM0ABoQCbL/NQDi/XEZdH3uvSoIvbIAALGP105p&#10;2Mv3QiDiff0zAPT/OQTLngWZybrB+B3gPwdAhMAGQTq5cAAa5LT9j/sIw/9hADoZRLh0TsbVDYLL&#10;wcAPLFc/WObqBfcHZeexuk62z84TlP8czwNg+DFuv+8YD2hcKrwCAHPw+hHuzcHPZS7tvAZAe78m&#10;nseOD4LTAZCyenSLGl4r6JjxdWF2sO3QHcttQlFDPfyI9UbHjc0bX90Ubl51fwxhCULc7HQ4BNg7&#10;7zq399abd+TWzWty/dpluQbdunFNbly/gvU3dPvqVSyvXpYbN64CijflLUDx/lt39Vieh1D88ENz&#10;iY/l0QfvK1gVrniN+2+/pc5Syx6+q/UZYhKWCiq22QF+dIsMnz8hpCFNaOA90A2ag9SsL94TYWnv&#10;S5MvAF/AkXrXoSEsnaR3c6rb4Q3tieUa/gN2FCGuSZDHD7H9EV6HXWNc9xjezDzG3dQOgpRCIwyA&#10;gcka/uKSOwo9yCU++L0FAWiO0K/+AOgUBF04/LTcC8Hpcl2479o7zf05ADoRgLxu7RrEz4Xvg/qm&#10;HwCGy3vvOooES5OVhwLQwl+/HNBChrlh26/+jgtAT7cBRK9MAfgDPnRCMNCOBxi5bO6zsHueCDg7&#10;3onnc/o1ADqYAETeuon1/XDx79P9KFOFlT9P7nzPnkf3ea9j6wa8f1QGPb9cu5xlaYPwUhCh3I4J&#10;Xg8/l/CEUBCkAfCpnPuz/oVcWtsfYeecn4Ogc5322gZHOkT3w7Z/ewLRMnmEIEM5uiWGsXRub79z&#10;X96Es3sT8Lt9C/C7+jr0BiD4htwg+LB99coleeP1C3Lx/Bk5ffJVOXH8sLx69CCWR+TihTMKyDt3&#10;bss9nEPDZjhEhs4PsP7mm3fl7r3bchsu8gaAev36VV1St2/fVGdprtKcJGVteLxWOjy6QBfCuzBe&#10;M74oU1dL8FGAFY9Vd8rzeCCkm7Nwn9DSm9m7MS3ZQ4Cac3wMiPNaPgDAOfMLR4B8+hmXH+Mm/cId&#10;H3aDEwiEiAOgl9XWDDa/T/5egtBTBwf1BzCCLiCvbgCAzAL7jnVwe/YcfgAqBL0ybQ/E0tyfKQA9&#10;n/xlfgiGy2DXn/yfj4ounsK6Gxf+LPCcADYAjfqKYpm3TRkAg0DkeQMApAvEjerJdW/BzQcFnKDX&#10;Qfp5Cgegtvmh3J8ECQGVws4T1glCcz1Wx8DnwGQwCDuHr35/MohynVBz5TiXtz9QT89tCt3+R2Bo&#10;MOMxKjhCAyDBQ1dmEGIo6xycc5j+6+HnwGvk+QLnggg4Ak/LIQurKecy8V36wMf2Pg19UcaQWOvg&#10;GEu8sJxdXwi+p/jhMgNsTpA/OgKQyQJCwcJXAosQun37hty8ccWB7/plXb8B18fta1deVwCeP3da&#10;Trx6WA4e2CV7d2+VnTs2qQ4f2iNnz56USxfPypXLl1D/NXWLl3Hc5ctOr79xSS5cOCdnz52RM2dP&#10;yZkzp3DMabl48bzuv3nrhl4HgUkgvg+XyOukI+M1E3j+dkxdQhrOY/sjwO8D1H/0kOB6CPf50LVb&#10;ooyOjkD9/AlnD2H7lvs8/PDjfnOOjx+7P4dHH7yHP4pHgCLP8YG6ZrrOwA0N6Y3OGx6fszopAhCA&#10;ossjtMwJWtirADNQecsQeYALCNBTCPoAyO3nAdDKbR+3FYR0fZ7sz9HaATX8NeiZGwwsXbnKBz4V&#10;f1+Bz8EHw6dO/s/Jwc99VtwOAtCDnKcQ8EFfog7lrxNwgNA3gN+37Gb1bVgboIEqRATg/wUAoReC&#10;EDcnh8D9BJhS/Z3LDx0HJgcNA6BfnDYrHFK/Jnc+LoNlhIa+hq+ewsUP0n4UuDasO9g4mD1bL1jX&#10;oORf/9lzaASUOrMfvHa7ALQcuPQ4PV/wdcPP2594rIa7vq4x1u9P+/p9y39s/rh5Y/C13fW4kDjo&#10;AAk9CxfZzqauyRr3AQMFBG5wJjcIG4LnLtv6bl1HCHxVbiMMvnP7ujrCOwDjbZQRbBcBsNOnj8mr&#10;x/bJ/v3bZcf29bJxw0rZuH6l7Ni2Qfbs2ioH9u2UY4f3wR0elZOnTsjJk8flFJbUiROvyquvHpVD&#10;hw7IwYP75dDhg3Ls2BHdd+m1C/IGQHhVQ+xrcvfubYUzr5XgsQx2eHsmwUc9Rij9CCHr+witmcgx&#10;WdukAhDH2Q3JG1XHLhOA+GwIyQ9wvIbxbK/88JE8BAA/ePy+QvCjjx+hnhsLrG2CkN3wQSA4gPzw&#10;kw9MgNXPfwH8PHBRgX2/QQozb92coG4Tggq54Dn9dQPHQwZAEyGoS8JPAejBjdfvyUJi7uM6FXif&#10;9r69yEI/T5Tb5/GrIiDxJ/TVN4Qb22c95wegBQDoB5/t9+SHn4nbvx2A/UHPL9yoBGDQAT57rv9/&#10;AGB4uatLCDn591F+ANLpGcz8IuiCri8Yvto2j1Hx88PSvZ5b7+98fnE/Aejg55IeBj728WM3F8LQ&#10;AGiv6UD5HX4c7PPHzstfBsNDtqXh5v8ENzhBYCEmQcEwleHvXYSvDEcJPzq/mwhTCb+bN7iNkBUu&#10;8LVL5+TMqeNy8sRhOXpkt+zbt0W2bFktq1ctkGVL5srSBbNl9fJFsnPrejm4Z5scOrhXjh49osA7&#10;fgLQxPIYxOWRI4fkwIF9snffHtm3f48cxvap0yfVIargCl9/7aKCkGE0IfjhJwhBATAC/RM6PiZY&#10;CD2A6gMA6yHg9e7Dd7R9keG0heAaWtMJ4v3TSRJc1v2HAGRnaYbH/GzYZqmhM0QYPnxEANIF8ngH&#10;QP+Y4QAQ/AI0dDwwYeTpH4UeRXA5mD17LEPsfxqAWP/2BwAtDIAGvmcASOF9cWnvkZ+de69wgFi3&#10;P5TfrH8AgLbt1/MByPDXk7X1qdPzwKbwsiWkkx140oTI3wk7AIAwgBwUHBAUDl646UDh7Q9se0DB&#10;+bn0h8C2/MfF44LH+q+rPznYeOI1Ayq8NsLF9rvrdVBy78uta1iqxzoY/dnWvTqUQdEBz0HPwSpU&#10;BiYn5xZt24Dph+MvgXNaPZ6HWd3vAlk616EZPxz+EPnjhNNzIz54kwGUqEfXx8Z8JhPcqAzXLmYh&#10;L8WbmlBg8uLNe7flLsDnXN41ucXQ9zpDXoSwb1yUS+dPycljh+TE0UNy/DBc295dsn/3dtm3ezNA&#10;t062bFwpu7ZvwPYWWb96iayDWH5w33aEygc1LD5z5rgcZ5vhMbYZHtXQlyHw8ePH1AXu3r1D9u7Z&#10;if2H5RxC7AvnT8v582dw7CmA8KxcwzW9df+evMuuOACTdq+BNNHC96Wuj4kcdt1xwFP4wdnef/Cm&#10;rjPUZ3ughtOAHZ0gs7ic/+/zz103ICZjNOzF58Pw+6EXSrMdkI5QM8T4TN0kCc4FWlhoN7aFwloG&#10;caQNR5ywwza7xiiIPBmo+P0RRgF36IEtIK3jQMZ9/QHRFAAhZcf4t71rUOh5QHRtxh4IfdKEiffb&#10;45K/v/6kzSsKMyf9DBj++hJE/Yn1gvNDBmWQM7f3FKGtbms51xlKYx1i2PuNF/5+rSHwrwGQS5Rb&#10;x2YrV3kA5P5wqDhx3bktk9tvcse55bMu0H/OFylwPl0PwsfU3zEm7ncA45L1gwAMnMNXz5Vxv9sX&#10;AkCr7xPLDX5Bp/asLCR1Yanrq+cvowi6XwDU0PMGAcgfpyYxvB+i/dh0CekPlXWwj9vafYSuj47P&#10;c3sGPgLg3fdc3z6Cge1s9+7ekDchLu/evgbHd0VuXXtd3rh4GrDbJ/t2bZatG1fL1vWrZPvGNar1&#10;KxfLpjXLZefmtbq+ctEc2bBqiezA9urlC2Tx/JmyYsk82bFlrRw+sBvAOyTnz52QMwibjx3drwBk&#10;m99rcHfnzp2RI0cPyx4AcOeOLbJrx1bZt3cnHOZRhMPn5SIc53nAkAC9dOm8usF7uG6G7Xw/6goZ&#10;qgKK6mSxj910NAkDEHLJ96whMYBGuDH8Z7hLiH0J+GmbqNf+pw4QdawfJJ3kw0cMiR9q9x2OfHHH&#10;OQdJ6U3suUgV9gWyzZ4ropNiYoSu0L7TEAB6MgBSIQA0eXUUoPhNGfT8suO5zmNY1/YZ/LTcu5YX&#10;AZDib4+/N/0dYtmfwgHIP2mdIv/XABhyTD8ADJOBUEUwBgDo9AwAfybMCD2GvVj+GY6MiZBwANr8&#10;gVzX5AluyHCoUObGDFDmzGxb6wWOM+iFg68/EPZfL3BOKAi03wLA0Pp2Hrcf4tK33wEPS61r288C&#10;0MqDgOPSW9d/5VAIMny1Dsscp2vrmsXFMRRBynPacDo/ADWTyx+gSZ0fwhH8GPUmgPjvTPhZcoDi&#10;EDR2/XDge1+dEaFH0UkRItSbd64DeK/JtcsX5PqVS3B85+X8qSNyZP922QWArVg8R5bM65ONAN2y&#10;+X0yZ0aX9E1plwW93bJodo/M65kiPV0Tpbu9Wbo7WqQH+zrbGqSjpU76pnXKnL5pMhtag+N379gs&#10;u7dvku1bNyjsCDqGyEfoKg/skQP7dmv5+rWA7bbNcuLkMTl77pScPn1cTgCIx48f0fbD8+fOurAY&#10;74WQItgIRIKPIfxdL6NM+N2//6YDGfZzm0v+IRCAdMjWlseuLXSGBKn9URCorM/z0wHSeRKSGvp6&#10;YOMNbkkUOkrXhcd1l9EQmxBEHbpBDSPp2gkcgocg8kHLdY/Bb8jgpcDywc+rb3ALAZtPBkCVt99k&#10;vxkdD+0DIOEWAj7+xiDd5/2+DIBsW7bfona1+m8C0M7RHwAVeJAB8OvvcJy3bQBk9teFvwZAXxug&#10;ujkDIPRnToMFKLkuMSgHCBwAHQSfD0BCoz/wOGg5RxW6j+GvruO12AUksA2ZA7PtZ+Qd4y9zELN1&#10;ByT//hfJgc6t23F+ABI8CiFtnwsFntW3/Uw6BAFId0fxxxcKP9d+9wN+OPyBEVQOfpTryOwAaE6Q&#10;Gd2gq3RD6pxz9MIPT4Si+/HzWIa9bpSH9uujk6H7Y0IAN6wmOXADGwwePMAScOA6gXHz6iU5e+Kg&#10;HD2AsBZub8fm1bJ9wwpZs3SuLJvXI31TJ8rsaR2ysG+K9E5ulalt9dLRWCmTGqtlcnOdtNdXSVtN&#10;uUyorZSmymKpKytQ1ZcXSWNViTRVl0tDdZlMaKqVroktMqWjVSa3t8jkSW0ybeokmTNzuqxZtVR2&#10;bt8shw7slX37dsmWzetl08Z1smPXFjl8eL8cPcokySHVoUMH5RCAeeLkcU2UvMkQHtIuNoAfu9fc&#10;QijPMr4/zSaz3+HbbAt8C0B7W/8UtD0UwGP3GoUWxJCa7X8EHgGq8CQA4R75OfI4usdgVxre4K5b&#10;ESdIePLkM+983pRaOKdC0Kun7WX8/gx+/A4JKYCP8FMA0vWj3OroUmHlwEXAaXiMJY9XyHkJEVMQ&#10;eG6fH4AGUp7rGQB661zyOu2Plr+3rzl+mL8/gIpyIbHnDiEDoF/hsOtP/R3nQlwPgBQh6K0TcIQg&#10;y6wNMABAhsRYhgBQXSDhB/BZx+cXAVBD5f9CObYNHgFgKIAcGGyfuibItv0y4LlZmx0A7Xj/efo7&#10;r3N/oec1ALKcMKL8+58nHsN2OwObQo3lkIOaE/f9MwB0sja/YGhsWVwdphYGQAdB/hj5o/TO4YHT&#10;XCVndAkA0MQfHn6QPI4/aP74OIrCkh2aDcWNzHDtoRfKmft58IAAdHoLYGAbG6G3bvl8WTqvV1Yt&#10;gdubO0Pm90yWvq42mdxSI5OaqqBKgK5cNamxArArlVbArRVgayovlvqSAqkpzJXK/EwpzUmX8rxM&#10;qSjIlvLcTKkqzpM61KktK8Y6wFhRKo0AZkNtudRXl0oD1lsba6R7yiRZsmiebNqwRjYDfmvXrJCt&#10;WzfK7t3bVYePHFAnyOTJ4cOA4KH92D6pTvDWrRsKwzcuv6Zdaa6jzEJhc4Lq5jScfV8dIP8gtFsM&#10;IKj9CwE0QpH7Wdf1ibyrzQUGP/6hMERmPQuhKQMil5Zl1zHQkO4DIF2ozBvZOSmDkUHKuT+CjH96&#10;/G0wXOZ3z3XnyggtPU6Pdd8/jwkAUH9LQdiZCzRHqcf2A0Dd9sBnZVwPgtDBkZMo8PemTpDg82Co&#10;4jbkd4P9AS9coeAzBYEXCH3DpE6Q0OP6twyDOQkFrwUANPDRyQWgBggp6DwwUlbG/cFhcV451g0C&#10;BoD+5FxhGKh86xYCc2nw8tcNl7+tkPX9+/zX8yLwBuv4w1jfPpZjqR2NPfi5uu4Yl7m17eBrcJ0A&#10;JOgIK3V9HrwIPLpIe21XDzBEGffR8fmHr+nzGrw2QS0j7Cj+6P0/fAKPoZMnN0TpaaA7AtueXLLj&#10;E5foYJsf9PgjhHKPOfoCzuf+HXnz7k25ff01uXj6iBxFeLt/10ZZt2qhLJ3bK0tmzZBZcGPze6fC&#10;5U2UzuZamVBXIU0VxdIM0NWXFUotIFdbnC/VRXlSVQDYAXjFAFwRgFeUkyGFWWlSkJkm+VBRNsqh&#10;PKwX5hCChVJZVCAledlSmo9jAcKa8hKoWGoAxlqs11YBhnCLXe2tsmB2r8yH1qxe7kLidau1jfAc&#10;wuFz50/LyZOvykGGzkcOyvkLZ1F2VpMpZ8+ddn0Jb15XB0gHR/gF2/JcB2trAySgPvvMTexA0QEy&#10;/KVDZhjNbkE8x3vv0wW6ES7aqRp/LoSnTv/FpU8EpC0DsMS51Qni+2JY+T2+W06UwCxuuHT8MN0e&#10;/yDxHeu0+lgShgoxwozQY30f2NRJoizUAQb3qWsk/LBt8DMYGgD9cr8/dw2BsB2/R4Mfl4Hwl79J&#10;lnkQDAFjmAg4F+a6MDlkH+QPg1nGcPpZQDqpG/TpGy88fiEAqXAAahnqhZRhvb+w9h9VEHxBMPVX&#10;j+UGPwOgtQH664TL9vll+/wA9O+z8l+T/7UJPzo/Qs25My/s9QBIKLpj7LVdfQMmw12rS7mnqvGH&#10;55Y6m4vvx2ONwtbG5Nc3nPLq6ZcB96FuhuDDzakdfrn+MTO99+Xu3aty8dxxObJ/p2xZu1SWz5sh&#10;y+f3yMpFcHyLZsrSOb0om4kQd5r0AX6TW+oRypYAcjlwcBlwddlSkZclZTlZUpyZLoUZqVKUAdCl&#10;p0h2WlKIslITISxTkiQzJRFKAgRxDGBYkp8jxXk5kodjqRKAsKwgT4FYVVqsYXIlAFuC12uuq5Tu&#10;zokys3e6LF+2SJYvXSQb16+WQwf3KQAJwoMH98g2hM179u6UjZs2YH0rHK1rG2TfQWZ+6eLoABnS&#10;EmDaDcaDEuGnAMTnZ46NLo/uj+C7eeu6htQ8XtsBGQZjPyGqbpAgVBgGh/wRrtZ9hmKZuUUmRRgG&#10;WzKEkGNWmCLcCDqW27p1N2F9ys0v6GCmro9LD2z+smfg5x3zQgD6yoIAdK4zXASfLR2E3O/1twLQ&#10;Ac0Doe94qj8A+oEXrnAAmn5HmAUBSKC5sDYggxzWzfmFA1ETJj5wPE8Gt/AyXcc5OPsJQabJBd1H&#10;QITWN7nXc47RwS/09RUserxfoa+vYa23Lwiy4Hm47cJct1Rx3avrP8bOy3UHP5fxJcxCHB2AZg6Q&#10;57PX43lYxmNceBzMGCsECT780xN+Xz117Xjayfer4PMyeOOwgV7DLYZqHvR409J98ObjjMWffswM&#10;5WPoA/ng4Tty59ZlOfXqAdm8brksnD1DFs2aLotmTpE50ztkQV+XLqe1N0h7Q7W01SKsBXQ6Gmul&#10;q7UBDrBOQcj1iShvhjurKy2S4qx0yQfgCgG/AoCwIBswy0wF8BIkPSlO0pPjJSMpQdLiYyUtIU4y&#10;khMkOzVZxfUCgLAgO0Ny0lIUgtzOByAJw+qSQimDqyyHSvKzpArbE5sbZFJbi3RP7pB5s3plBUBI&#10;4J1CKMy2wdVwiHPmzpRly5bIvn175OKl89r+d+/uHbkDCDIsvn3npjpAc34Oeq5PpEJKp7py44bZ&#10;3meJlKsc/XL9qoKU7pEApDskSLlkWEzpeXEuukF2mma2WPcBkjwn91m4zLZChn0uwWBZYQAISwMd&#10;5e9rx23uJwDV3QFkHErn2gsJQYTPHF3ijThxEPRE6OEYJwLQWzfw+QBI9Q9Arpu8Muwn7ByEPIAZ&#10;/FjuK3PrXmgMKQC9MidXrlD09ptceXBby/wC7LQtkM7Pp4AD9EONLtDEcr+CoHRApNg26CDgoBR0&#10;ZaHy1/GX6bq6ORv/ynKvPut4dSk7d+C454hgozjji5XZ69v5+Bp0X4HX8uSvr5CzJWQhsL++fzvo&#10;/lzoqw5QnZvL8HLdIKeuzzunc3/OMToAOhj6Icjjv/6Gffdcp2VONW9DvHTAPwDIaZh4w1K8qehA&#10;eEO6Bvr35DGHan3wjjx6/77cuv6G7N+7A+HtIlkyZ7rMm9EpK+f1yrqFs2XxrKnS09UiPZ3N0jWh&#10;VlpqijS8rSyE28vLlDI4vnK4PYa6jRr+lrplZSngWAdQVkkdwFSKsJYOMC8rFSBLkVxIXSDgmJOW&#10;KrnpKAfYsgA+rhOAaYnxkhwX41wh4JeNJZ0i1+kEGR4XIpQuLcgGCHNUFQib68rLpL25Ubontcvs&#10;numA3SINf3fv2SGz5/TJtOlTZPPmjXL02BEdccKhdlevXdGhdvv375UTJ45rmyDBpn0I8dkZvAg2&#10;Oj6KoTLb/DjjDUPoK1fe0PMwFH4fITCP02M/cMcaDLlu4S9DYzpAOz9Fp2iTw7KpQh08bmwFHAAQ&#10;gB7EMmvqsAQL180tmptzAOTvCb8rQM8SKCZzh9xnEHzGFUKEH2FnIOwPgIFtXxmlbg/v4xl50HOA&#10;8uDmbXN/EF6ufgB8dHxWx18PCrhCrnv7XAjttQVCARiqA6T7+w0AVOB5ALR6gX6AON7A5QCFdQ8i&#10;fhkkQgFo+/0AdCAhFNWleZBiPT2/Byw7R3/Sc+jruddwcq//awD01/cD0IHKA6CdA3J1goC07ikG&#10;wCAE+cPhD4pQc5BjXe7XbTtOIcgfrGsXtDIe/+XTrwA995ChT3XqJzeuVce3ek5Ph2Q9ei9ws95n&#10;Iz1uTg5dY6fl86ePypVLZ7Tv3Xw4vvl9U2RR72RZNnuarAIIZ3e2wtVVS0tdiTRWFgB+xVJTmi3V&#10;RQ5+JXBzmryA+6omfPIdEJnUKAbo2O5XXZgn9XCCEwDC6uICwC4JgEtWJ1iQTfABigBfNhyewg8w&#10;pNtLhRtMS4iXxJjxkhQT7e1P0nI6xoKsDG07zM9K03ZFOsGq0gIFY3FuNkLjQmmqqZK+aVNl5qwZ&#10;smrVMlm1eplMnzFFFi9eoADcs2en7Nq1Q/bu3aWJku0IiTchNN64cT3c4W4ddsfheOyAzeQJR5pc&#10;unRB2wzpFF0SxY1VZhn3uZD6Kj5zN+0X/3z4PdD1GRApgs/6IiokPUCy7ZBLHkNAEoB0gWy+sGFj&#10;CjzCD0u6Q3N+tq4OkOEvAEVoWTcZc38cW+zfDobH3roHQQc9W3qOzwNfKADd8r8LQHNs5vQILe4P&#10;gM2rb+ta1+r460H9AlD1hYOeuT8DoJuxhRCD/oabmAAEZOjqfqv6g51fBhaFmpYFAejAF1Sw3MmO&#10;VSAFynz7vDInc4/B1/NvB+sFZftMPEaB5hPPQYdmYWv4scG6zv0ZAB24fpDv4P649Ds6gyCXwTZC&#10;/iBdGZc2zZUBkJOYfonw98mXX7jQ7FPn9CjnKj6Shx880mmj3nnvgdy/f1fu37sp925dk8sXzshJ&#10;3Njb1q+UfTvWyeWLx2Xp/Bkye0aHrF7YJ8tmdsvC6ZOkr6NZOmrLpLWyUOpLcqSmIEPqi7KlKi9N&#10;aouyEN7mwNllS0NZLgCXo2UVuWlQhrb/VcKdVTHpAUCVZKfDIRZIR0ONthUW0gGmJEpeaiJcXaJk&#10;JiPcTSIY0wG2LN1OAfyS4uIkMTZGEmJi4AYRMicnaXlmaopkpCSjHo4HNAnMXITX5UX5cIVZACND&#10;7XSpgCttqa+W6dM6pbdnqkzr7pS+3m5Zu2aZbNq4RpdLlsyTVSuXyPZtG2Tp0vkA5RJZsXyRLF+2&#10;EMsl2Lcc60tk9coVsnXzJjl29LBcvHBezp05LccBzf379souL+O8b/9u2X9gj1y5+rr+4dD5KQAR&#10;4lrbnn4/KNOpvCCFI7a5n+XmEK3dkQAMTKKgDg83LEEHQCj0PPCZDIAOgp5TUwh6Tk8VBCJhyCW3&#10;3VRb/M15MPSWBkAHOkAV5SFtgh4YDXz9AdDa+/qXS444+Pkg58nK/PvsUQWBMq/81+TA6J3T100n&#10;CEA4O+vq8o/qtwJQ63lA8u8j+PzD4PwKrxs4j2176079AJD1PAXrBRU4p+8YP/xMBJ+uB+r1X8f1&#10;zwuKMCP8nMtzctsMN1wbIQHokhv84fAflj/C4IQJdgxDYI7dffLF53pD8WaxG+vDx7jhHn0gj95D&#10;uIubkNncO7euytXXzsrJo/tl71Y4HNzYS+fMkBMHd8ihXRtl9eKZsmweQsXZ3TKna4J0NVVLWxUc&#10;VFme1BVmSk1+BpSu6w3FgF5prsKvthgg9JZVhRlSWUDwQfk5UK6GvUXM8GalS15aMkLgZKmFG2yq&#10;LNNwOCMhRt1cRlIyQtsUKcrJAdDSALtESU2CAD1CMD46GhCEAMM0lGcAgNymG0xHmEwRhsWALsGX&#10;l0lXCQdaUiBVCNebGqqkfUKTdLQ3y6y+abISgKOmA4gsm9o1UaayM/YkON7ONpkyeQI0EfvapLNj&#10;ItY7cVyPzJ87W7Zs3CCnTrwqZ+EI9+7eKRvWrZEtmzfItm2bZN26VXLw0F6Ez1cQPt/V5MfHHzHr&#10;674fAo3u3CVQQidgVWG/wpEwZNYYS9bVbjFfuM7XmtQCDAk6k4OjA6O6RCzpEjVJ4gFKQ2APcApE&#10;Ag/rAQASclx6Uvh5dQ2AlLo+H+z+JwBIeDmQPcchPkfaudrWdftZ4IXLD0ALpbkOAOJmJggIH0CI&#10;61bmFwHZX7lJoQD9GmQIivCuMAbAUGcYKh7bX/mLZGDyv75zj8HXCd2H9+iFsAY8Lln+7HlcmV88&#10;1sBn8PoRP0B1d4AYJ0AlyJjVZZmCD/+s7PdH8GkbH8Q6/jZA1mXyg+7vc7i/T5985tyDJ4ZTj+gg&#10;3n5b3kaoe+f6Zbl09oScOLJP9mxbL1vWLZdta5fLmkVzZWHvFNm7eZWsXTxbs7x9k1sAvirprK9Q&#10;8NUWZEo9YNcGB9haXoBlkUysLpYGuMFKuMAqALEartC5wDyExnlSAQCWIhwt9rq00JllweGxnS8L&#10;gEqJi1ExdGX7XQ6gmBwbjRAXYEtIkLyMDEmNjwfY4uH0EtTtEXqEXdz4cRI7bpykwykmxsZKdFSk&#10;JERHSWL0OBw/XtsNKSZXcjPgCgHbQobiADLbCGsqSmRCc510M2vd3ipTJrVJR1uTtMKVar/Chmpp&#10;rKmQ5voqaW2slc6JzdLV0SYtDbU4rl6mdk6UGVM6pbuzXXqmdso8hNXz+mbIskXz4A6XyWqE2IsX&#10;zpP1gOCxo4e0q82Nm9fVCTKjzLDWtQe6RIdLRDmXx7Y+B8CgbD/L2V2JCRFCUEHoZYfN8enEAoSg&#10;p68DLtH1HVRw6TIIN4NhwBV64AvAz5Mej6WBjucIgM+gh2V4uKvyIGhZYBOhZ+AyEOl6WHm46BAJ&#10;MasXBKeT7vOWAdhxPaxO+HFUAICayf0vOCjAKBxu1IsAGHBZ2O8HUDhkDCLhoAuGv88H4D8q93pO&#10;9vpOoXVMQYg58FmZAbA/uTZBV98lPlzoa/BzAHR9+xzMgo5QIaiuznVrIfxMdIUGP8ra/pj8+Ozz&#10;J/Lxp5+4tiPOPIIbi+HTO7jh7l27KhfhUo4jHNu3baPs2boOAFwjuzatkk0rFspiwG/hjE7ZvGK+&#10;zJwE8DVXS3tdmUysKZEWwG5idYmCsJOdmKHm8nxpBPga4fyqAT+Cj2FvPeBXA+dXkZcqJQh92a+P&#10;0MuAg0uhcwO04sePl1jAavzYsRIdESHjxoxWsTwDIS2BN37MWEnAdiKc3rhRo1y9CNSPjJTEuFhJ&#10;jncukEs6w+ioKIkZF4VzRClA2X2GbYLZACrbF+n+CECuM9lSgOsqKwC4S/KltqJYGqvLpaOlQUeY&#10;tAB42rewvEjqAEl2rWmoYhKlXtpb6hWMLXWVUo+yjtZGmQwwdsJNtuP4tsYamdTWKNO6Jsm82X0y&#10;u3e6LJ4/R9asWq4TNezcuV2TKmw7ZFcbJkzYX5BA1EQH4UZH6PUvdOveErKQmc7QXKAB0ODHufTo&#10;CnVkiZcACzhC3NgKK4OgJkUANoTALhQOJkC47A+ACkFIXR7PBdiZE/yfAmAAaB7AwuUH2vMApmU4&#10;D5f++uEAfJ4UgPZQI53VRSEYCjgqHIAEnq0TXATYbwkzuR0e6ur2CwBox/0jIpwMdv7XDw2Rg66O&#10;IDP59/8WABJ0wdDXuUdrC/xJQ1kHRwMg69HVadj7zTcQQgJC0AfCb/kgc2+dU1p97oMfJ/FklvLd&#10;dx/IQ2Yn334gd+A6Lhw7Ikd2bZP9CHf3bFote7askW3rlqjTm9c9EWFuqyyc3ikr5kyX7tZamdxQ&#10;qW19dH6TAMLpbXUyoQpAYFtfYZbUIgSu57puIySGCMHKvHQpygB80hMAIWZsoyUeYIpR0I2RcYQe&#10;4YftSGxHjXUaD7ixbHxkhLbvEYJs+6MLJBwJS9aJwbFZCHcLcrJw/mS4uVzUy9T1nAy8di6zwHCb&#10;uVnab9B1lUlRZ6kA9ODHztZUMdwpu8zUlBXBsbKjdb72I2Qn6+KcDG0/LINb5FC8JrjBhspSqUEY&#10;XU4HWQoXDBA2AZCtWHK9nU4RUOyc0AxgNsik1ibnChfOl+XLFsuK5Utl4wb8+ezZJadOHdduMswY&#10;M7vMxBTdOl07Yed3eBwSx7ZdN00/XaJzgTq5qzlAdXu4ubHkkLovvvAmVIA0TFZIsqMvp9jy+gNC&#10;bNOj+7NZpg2ACjXW8YHP5BygA6iD4LMANAVA6MHvtwDwtwDK6WsNX/1thX6Zk/ynAMjZoDXT64Oe&#10;AZDACweLA4oHEV9Z0MVZHQOFQQbn9ICj+/2w8wD4V284nMnOb9lcLQuct79rcxD1Qy5cdo1ct/ZI&#10;y/KarK6We+t+OTCa6zPwOednEFU3qNvBrLC5P3OAls2zH7TJzQzi/cj5L8/+fviBc+ga57J7nxle&#10;tvOxuwYnK7hxVU4d3ivHdm+SE/u2AoBrZOuqRbJqfq/M726XWZNbpW9Ss/S2N0nPxEaZ1dkqnQ0V&#10;Cj+GuEx6MMxlsqMiO1kTHvUAYHVOakjbH8FXkgXQINzMSIQri4+VWISi4wC02MgoiYuC80O4Gh8T&#10;K3FQbHSMxOoyWsPYJLg6hrh0dCmJCZKdDjjl50lOZoa28eVolxi4yfQUbdtLoNODmyxEvRIAsDQn&#10;W8pycqQIS/YRpDRLzM7UqE8xo0xnqOdiR2qcz5aurTBD8uEa6RyZNSZIy4tydWRJPcEHV8jheFUF&#10;eZrAaaupkpbqCqktKZTGilJpwD62ZU6sg3uur5WpE+CkWxplaluLzO7ukhndnbJ08TzZsnmt7Ny1&#10;WQ4c3C2vX7qIP6ibcufWTXnzLp+J4qbcIgQ5rI7JDu2zyaz+Z3R+DJUfIUQmAD+UTyDu+5LPGNH+&#10;na5d0EHQTWemvxOUEZRPFYLsQ+iywj8RfpTn/AjBkDZABWDQKQbK+hNgpwD0luYQCTtzin4oEnqU&#10;H4Km/kJfAoxL3R8oDzq8YJlX3yt/vlBPX+vZ+tx+DgBdGPxrAPSXPQ+AQaCEAtDVcfX0WMDPjf+1&#10;cidXl1DDOcLCWTuPXwYzfz2/9Bq917WwneIxoWK5XUfweBX2W3ZWu6+EA5D7sc46fgC6TtGUc39s&#10;sOY/Nn+0vAH0JrCGb3ZwtnL2+cPy8UePFX7scHuPDxi6e0tuXnlNLpw6Krs3rZEDW9dq+96aRTNl&#10;cd8UuL4OwK5Fejua1PExycHQtquxUt0fwUfn11yWK7Vwdkx6VANyGu5iyQQIw10mOyoLAJBMhJlp&#10;SZKeAJDFxWioGwNIxXghL0PZZDi7BEAvEaFwQmysJMHlJXvQY3IjHS6OsGNISwDmAWzcZtKD/f/S&#10;AFYuef5UvE4eQFaEOgVwfgUAWQngVwwRggSZtQFqJ2rAkODTbaxzSdBR7HLD0SVFcJWs42DLjHEB&#10;wuMSHVXCLjWVcH4EICFHtdZUSk1RgQKxvhRwLClSEBKOFQBqQ1mJTAAMu1qapAtOsHvSBJnVM1UW&#10;zOuTDRtXydYt62UfnOAbr12UmxyLzAkY4NbpCNlOyG5LOtQOro/PEeEEqpxOnzNKE4BOj3XfF1+4&#10;eQntN2KzzLDzu44hViA6N0g4Wt9BHRlC9wZYKeQUhPztBh2dA1nQMT5XXn3nDvEb/tGDn53Hk0HR&#10;YPffAaDfzSnAvPXAtge0cOlxBsB+6wOA1s+PcgC0JW58BYQDQBAyDgx+6FB+WOi2lhEsrr7ts3MG&#10;jyOUghngYF2I23R1vn123PNEeLnw1712sB2Qx3MZvP7gNYbDLyjCMryuOTw6Or/8ELTX5boLOVx9&#10;QpCJDoa1nGAzMCD+E98QNdwU2kjuiXVs+BXhd/PmNbl49pRcPHNCThzaK3u3rpcNyxfIqgV9snRW&#10;t8yfPklmT5kgM+n8OpoVeAxt22tKhc6PEJzaUiOTUc42PoKOwKP7IwTp+pgMYehbU0T4xEluWgyc&#10;X7xkJsVpHz2GqQxlY6PHw+0hBCYE4QCTsM3kRjLcXlJsDOpGSwLK4iF2beEyGsdxPVHb8VIAyHiJ&#10;AzxZNyUex6Kc7pIjP0oJLYS5OhokCxADwBj2EmrsKE335x9OZ0A0VxjoLgPY0v2xvyBdYjpAy6F1&#10;1WXFKKdLTIETzNP2wjqUNXLMMVxfZWGeVOTn6OiW6sJ8aaooA/SKNdtdBvdIVRawS1CxTKyvlk64&#10;wQleMmVmb7esXLFItgGCnPb/tUtnAg+Lev31i9qHkEPpmCBx4S7F7/wxfgOchovZY/4W+JQ6usDg&#10;ZAwMfzViAADp/ghALjne29bZVsgJVrV7DJYKJgJKYRYMfw2M3Od3gC7kdfsDANTyICjN7akAUH/f&#10;QAWgB70AAL3tAAC9df+MMQQTARUCLVv34OX6C/ph5lPYMS7LbC4yuI91dT7A5wGQcmBxYaWtO9AE&#10;QaKAUMAEtwmK0Ec9BusQJP7yF3WBsTA0fF9/4rkdfJ51gCGhrO8YB7Rw8LGee32rz23uY9jL9r5w&#10;+FGhAHTnck4xGALT/RF+7Mz8yaefaGM3oWedYnX4FJbcNvGB24+xvHn9upw7e0ZOHn9V9mzfLNs2&#10;rJata5fL8nk9smBGZ0Bzpk6UmV2tMm1CvQMdoMfExtTmapmBMgKQMFQXCAdYlZsmpekJ6gKZ/W0p&#10;z9e2vqpCdmxGWJkyDq4sEq4MIBsXKeO0TY/wA9wAOrpAAjA2MhIQdBlaiu2CcZFjUR6h4KNLZGaX&#10;2Vz27YvFMWmW3Y2IkDicJxFlhB/BxTY+DoHLYpIDAMxmaAywpSexCww7TMdhPQFLnA+ukUPotHsN&#10;w2EA0YGR9VknTrfpAHlOQrEcQHPuMAXukKFwnobD9YAfnV4F4EuXpzAEABkKt1SVaxkBSDByvHNe&#10;apKUAq4c/TKxoUZa6BoBSSZQurvaZcmSubJ+3Qo5eGCnXDh/Us6dO6lT/TNRwmebvIWQ2E2awHZB&#10;hsAEoJtO/8kTJkg4szT7Bn6skYFzem7oowt9XRgcaE8EHNUFahjsRouoAB8FoE8GMoar4fv8snpU&#10;6D4HSQdAJvAIv9DQ15YBCHr7+lMATpAB0K/APtYNB5/JVz8gOzcAaGWsGwJA7QvIG51g8OQHDKUw&#10;UUCEQomACLo4nAs3v7/M6hhMrIyyESBWx8q1vkEo7PX8cvUIKOe4DHBarkteswMb5T+W5QQgj3MK&#10;AtDtd/B09QAzhrOBbC7B9xP+IdlvykHQ4Gfnc6/rusd873Vn+Zz9+AA/Pg+XmVydgfghJ9N0iQ1K&#10;t1HOEQLvPLgnN668LmdOHJPD+/bIlnWrZd2yBbJsXq8s6psqC3vcKI6Vc3tkKTs0z5gsc7vbEfrC&#10;hUxq0Ta/GRMa4ARxg1YjvEPIS9Bx2cw+f3B5hB7bBNndpSI3VcqyU3BTI1RM4VhduLq4SDi3MZqs&#10;YCY2dny0ApDrzM6yDdCkmV24xERALzYqQh0gu7UwATIOSmJ2Fy4xcvRobQtktxfCL4ldYyACiwAs&#10;BFRyEfpmw9GlAnBUMo5NBiDpLuPxGlyn23SOk11rUOa5zxSClG2EOJeOOwYECVdCsAqAc6Ew+yFm&#10;STFgW5wLN1ecr4kS9l8szExTmFH1CHUJOEIvF6AtATg5zjkbMOZ2dVG+NCNkpjtsQEhdW1ak56qv&#10;KpUJLbUyd/Z0OMG1cuTgLjmwd7ts37JJVq1YKls2rYcrfB1/dEyM0AmyDyAgyPHagN7nX3yioS9B&#10;+Lm2AwYB52aU9iZXfeIeB8rw2Fwim1e0u4zKhYGEk4FKxxYTaJ4MgAoz37q/jgLQq6vnwZJlgW0F&#10;oOf0DHi2JOSwVOeHa+G2gsiTc3We8zNgaXlwW9e9cj/wwuXq+Y8JO58nlwV+gfywUKFMgRQGEgcp&#10;W0K+fS8SARkAJ4VjbV/4+fz7/LI6BpuQfb79ro6dw7laO4awcplbL3sLuXLsx59EsA73ubY/tucR&#10;gpbYIOTsOgyAdl4+qpI/OIYtnFWE4e5Djth4l3PQcSqmN+XB2/cgNpC/hXI3J9/Nm1cQ7h6XU0f3&#10;y7ljB+U0Qt7VC2bLkt4uWQ7oLUPIu7inS+ZNbVfY9bQ3qsubMbFRunHjTW2u0ba/9poyaSrNl8bS&#10;HJlQXQgVSX1xJsqyZUJNobRB7OJShRC4DCFhCScwIDgIGwAteuxYiQL82C+PLi6G0EPIGzeO4S9g&#10;GEXYYdvAiGPGA4ZjRwOaWI6DOxw5fLhux8HxjRk5SsaMGOXa/gCnlERCa7wCigBk+MvEBaFHYOoI&#10;ESy1GwxePw6wiwXsopl91mtyI0foJrmfjpNdcphhpmPMSuUyVl0gXR/DaLYharthGofWZWrfQU6u&#10;kJNO5xgvVQAhu71MaKpTCNYWA4xwe5zkoQRwzmNfR1xfAWDJtkIO/StMh3OFo5yEMLixHC6wrFAa&#10;qwFBfAeL5vTIto2rZS3+vDauXCI74OC3bVwl504dkQ/efyCPHwGAH34onzPziz/ITz+h82MboQuL&#10;XVKEU2axvZDjhT1h3RImwf1uklU6RAuVCULtKI0/YWsb9Ie5z7pAD4qEnlcWcIGEnge8EABiGQAg&#10;oMV1EyFk5RqKelALZHe9RIXJAOf2hQHQ4Gf7/ftMYcf0p38cgJ7MIVEEGEHDGz8AG2/fr+k3A9Bb&#10;t31+hdfhdYS33Zmcu/NvhwPQwY9yzpD7g1BjOTs3E4DWX88NG8JSj3Eu0X8eDX/Z5w8fOP+hCT8+&#10;i5ZOj8DTIWtweW/dv4NwiFO039Oy27c50P41OL9DcmDnFtmzeZ2sXTwP4OuRVXB7cxHqEnJ0d90I&#10;dafiJutCuNvBtr66cplc70Ld1ooCdXpsB5xYUwz3ly/ttXA0WGoCBA6QffrK4fwqOdFBdroUpuFG&#10;x42dAigp/EYTVq5vHtv/KPbRY8Y3Ztx4iNlghMcRkRIJjRk1WoYPHSaDBgwC+EbKWMBzyODBEoHQ&#10;OQLnGzV8hESMGoPzcahboqSnMFHCjtFxzv3BlTF8TVG3GI0wOFXdYhxDaVwHIRsH4MXD6THJwn6D&#10;hB+ByjZFJlw4zC4ZZak4b0r8eGzHKVgZLluyJB3HZiYTgqk6wUJ2WiJgmKLJkJa6Ku0T2NZUC1dX&#10;CtcHKAN6nOKLAMzHZ5QDuJblZmvCpBjAzsfxhRnJ2C4BFMulDn86DVivryyWltpymTWtUxbPmiFr&#10;8D3uWL9KNq1dJhuhy6+fk7fv48/vwVv4bbyrU5U95tT6cIYPH3F+wnfhEN/X0NieOcxMsS4h7vvw&#10;Qz6Jzms7ZFIFIKUbpFt03WO8DtQGQsDI2u0Iu38EgGwr9DtBP0C5/ZsASBmMUBYOp/82AD2F7/fr&#10;d/09ytIPQD8snJ4FkMkPrJA2Ny23eoSdPyz2oOZB0C89TpfufKH7feDkub3za12FnBe+hgHP7XfQ&#10;s3ULgQ1g4dIxuQozA6CDmskPOoUd4GhlBCNByQZehi4fffShtvFx3jg6PXN99x/wuRu35N7dm/LW&#10;vds6Ken1q2/I1cuX5OzJw7J3+wZZtWiuLAX8dqxZIQumTdI2vGmtder82IdvWnOVTALguurLZEpD&#10;OUBYJM3luQht82VSHaBYDydSVQAg5gOERXCD2VKRk6Qhb2lWMpQixQjr8gCkXI6swA0eN26s9usj&#10;fJitjQQIua3teYAPnV4UgBfFPn8EJdze8OGjZPDgYTJg4BAZMGCwDBs2QkaPGSOjcOxY1Bk5cqQC&#10;MhIATEvi+N84yUhN1LY7hq15bFcDZNjul5WaqmBjxpgQVPjCddJVRkVEAYIAMlwnO1BrH0I4QrpF&#10;XmtidIxOqJAcy+RMFODGkSlJrj2QEyzgtVIBWIIyOzVFAViUCwdcmKOZ4WYAsLWuWuoqSzXRQQBS&#10;pXCPTH6UA9IMhdleyDbBIlw3J4ioKc5T1ZUWaLcZTvnvJooFDLHOqcNmd3fKkrmcWXuezJs1TbZv&#10;XS/HX+UDoU7KzRtvyIP7t/EneAe/idv6+3j3vQfy/qN3hE+gIwz5AHZCj88g5vb7D9/WJR/JSbdI&#10;+FH8w3XhctAJatsgbn66QELLD65QCDrABaEXKq2j8HQKTIOFc+g2z+fBz8BncsAz6PnKuY1lAGAK&#10;Sg92WjdUti9w7K/InTMIzv9RAFLBfn8vUEj9FwNQYeUdZ8AL7Nc63Bc8D5ehAHSwM+C5/X4A/kVB&#10;paDzAGfQUyeHJbcd6H4bAF2Ze14vu7vw+bxffvWl/itzppD3OF6XHZnxo34bEKTbuwPg3bx1Ve7c&#10;vCZ3b1yT29evyJXXL2q2l09dO7hrqyyZ0ysbli2ShT3dCj726WMXFzrAqU1VAF8JVCxTG8ukE4Dr&#10;qC6QyY2l0tWM7QY4kqpcaalgu1+ONJZkSQNC4PKsBCnNTIRSpIijKdhVBS4rI9G5pgTAIysjXTIR&#10;JtJ9ETRxbOMD/Ni3j0AbA7hFAIBcJ+heGTBEXn5lsAwYNEwGDh4hw+AAoxCmjo2MkBGjRspwaMxo&#10;AyBcGl1fRooCkBlghqb5hExBnnaTYbjNepwIIQLHjsL5Rg0fLaNHjAYEx8nokaO1nHBmOyPDdLpV&#10;ZqOZiEmIjlAIpsRHK/yYLGF3GzpBApIdsvMyMzQE5vA5QpAA5MgQLtmWV56b5Zwfro2TvZZQBCKc&#10;IEPjck2M5OiMOVUAaDX7FhJ8gCDHSVcRjEXsW5ivjwaY3tEqKxfOka0bVsmyxXNky6Y1smvnZtm/&#10;f4e8/tpZuXbtNbnOx41eZyfqG/pHyWaR9/CbYbPJe+9z5uq39TfEMhMhSSf4mXWy9uCnEPQSJxwt&#10;8u03rouMggkiDLg0+DnAMcx9MQDV/XnHaAhM6HlLXcc5/RDkvlAIEkxBABrkDHgEoKvTv/4ZAHIm&#10;GXsdBaCJ8CNUtNHfk0HD5ODzLKwov1vzHxvY7yvTul6Z7n8RAD25MndsYN2T1efSXJ8DYHDdhbNO&#10;TNIElw5+5vhM3O/AFgo3is6OgKOsLGTCA3Z3wY+MDxz/Aj88/htzMlI+Mex9wO+hTn/EpMdb8hb+&#10;5W/cuKKN4TcQ8t64ckkunT0pp44dktcBwIO7t+gT1lYsmCXzpk2WrqYa6ZvUJHOmtEoPM71Nler4&#10;ptTCXdQUQm45ralculsrpa0qD+K4Xje0rTo/Qypz03RZmpkkxRlJUsBwDmDIBBgyAYZUwCIZACzC&#10;jZsNZxMfw0xwvEtoMPyk80M4awAcDUc3YsRIGTp0uAJw0MBhWB+JsHeEOsLxOG4UoDcC7m8kIYYl&#10;EyZ0X3nsooLwMY1jhhFyc0xxCdxVJbO0ABOTGnScDLOjAOBhQ4bKSLrKEaMkYkyEDIPbHDlsGK5n&#10;rI48GTV8uGaqea3JCImTeN4EhsfjXfYYSsE5FYAAbhbAyjZBJl3oPAuz06W8EC6urEiXzEYXw/Fx&#10;Yled2xCfFT8nfl4EYg2uk/CrgAt0E0LkICzGn0tehhSkM2ROBEDTpbqQEIS7LM5FiFwsM7vbZcem&#10;VbJ/x0ZZs2KBrF2zVNYjHD55/KC88doZ7Tbz+uvntR343r2b8iYihAeIFN5+4NqJ3wYU337Ax3q6&#10;NmQHxgcaNrNbjRtBYiNNCEOKD2giBJ0j1GmlII6ecNPwO0hZWKxw6w9+FKHnwS/Yz9ALgQEkA6CC&#10;z4OfbnuwC0LLwVC3feUKQA9UgXoh2w6QCsnAuX5d/tdRAP5IAECER7gcpIJwcW12/Y/YCCRIwhQC&#10;UtQjWGzbf55wudcNHhssf9FxrtO0gc6vINy47raf3ecrg4LOziU7AoDTxAeXQejpBAea6cUHjDCD&#10;WTr+C7PNj+05jwC8R/jXfv9d/FvjB/wun0CGHzA7NV+9/JpcunBWXoPbO3lsvz5Hl+1+OzeslhmT&#10;W2RhX5csmzNdpiHUndnZIot6O6SvA/BrrpCpDWUKvClwfNMAwT6ArweOb2pdsUyoKZCmsmxtC2wo&#10;5oQGHMqWJYVpDHk5uUG2wi89LhpAiIU7ipPEuHFweFEKAg4tSxgfAY2VHISNBEcsHJlLbsDVAUAj&#10;4cAowo8aMngolsNk8KAhMhAhMNdHjBihGg44jRo1SmGVEhsHmKQCGHkAcpbkAFJsd0wHlBhitlZX&#10;KmwIpzg4uRE4T/S48TJi2HBtXxwF4I7BuYYDfgypCcMRWB8BOMYh/E1FGOxCd7hMuLz0FE7C6rrS&#10;cMJVuk1CUBMuAB8BzywyO2CzDpMlTJqk4xycv5AzzhQBbAyVqXKAjp2kq+FU2Q2GGeLa4mLtPsOp&#10;vwrScY70eMA8CTDn/jSpKEyX2tJsaa4qlHb8ac2c0ibrlsyWjasWyQbAb8fWdfrQ+JOvHgAID8kb&#10;r5+TN+/dkPuA31vQ2/fvud8P3KDCz9qOIQLwffy+Hn3wrrYFMjHy5Am7z7AtEDD8EuHwVwQgu9Iw&#10;m+wSJc4puqwxw2MHCfYbJOz6HxmiYDT4YVtDaG+bS4IuxAH64Bco87YVXn6FActBLujaAuVc9lP/&#10;16SuF8cFAGjhbn9A+UcA6EDlhZa63o9Qj3Cxbf95wvWPAtBd499w/ucDMBjWhgLQXsOO5X6/2zO4&#10;vQiA7OPHTs4Md/mvy5BXEx6PXMKD/9zvMsPLf2u2+711R27fuqYdYy9eOCMXzp2W86ePya5t62Xz&#10;mmWyftlC6ZnUJnOmdcjK+T0yv7tDls/qlqW9XYBfnXQ1lkh3M5wfQNcN9bVUSh8c34ymMoVhe2Wu&#10;1BenS11RunZ7YX+/6ny4q8xUABDOBHAryUDYy2xmUrxkpyTAaQF2hB9u8OxUtsmxI3OkhpAKSMAg&#10;Gi4sGm6MCY0RCEdHwImNRDjKJeE34JVBMmDAIIUh2/9GjnRtf8MIJ0BwNJzg+KhIADBGytjRmW1n&#10;AEs13BZBnDQuQvJTk6W9vkZKCUZAkv0M6fIi8ZoEHwFICI/GuSPGsO0xMgBEtkmybZLtgQyJXdIG&#10;oTDDXYTA7CCtLjA+VqHHyRQYGmsXGkCRIvi0Izbgxv6C/DxsBmr2F+TIEYa/vGY+A4XdYNhZugSw&#10;JsSL8RmXwvUVZ2E9K1FKc5KlsoDwy5EmwK+lukgnmm2tZTjcKMsXzJQVy+bLpvUrZBcc4dFDu+Xo&#10;4b1y7sxxbRMk/N595x7+NN9EBOEAyO5RBsA3veQZ2wKtPyGzwew6Ew5Awo/da7jfJmDQhAlhiN8t&#10;h14SLoQWR3yowgDol0ukuJDXAMhlwPlR/w0Askzr+Rygg2Fo2W+VAZDrv6P7s3kAgyDpDzoOXLZt&#10;9cKXgZAT4jJcWs87PlzBpEb/x7l9pmfrUEyGGNSelbs+OjsLgcOP1/0Ao79NLxR4rssLExu27rYd&#10;/L76+mt5gh+Rhrwf8nGT7+njEh/gn/v+m3eC/9oIe2/dvCqXX7+ozu884Hfy+FF59dBehESbZNPK&#10;JTJzMsfxTpQtq+bL0llwgDO7ZGlPp/RNrJPpLWUyrblUpjeVSi8gOBPgmz2xRqbB+XUi5J0E+DUD&#10;flV5SdJYyva+bCnHzVjFDr+4cYvhUPKS4iQLYW4ewMfwLjkmCnAbJcW4ufncjiRspyY4ACbGREqa&#10;ZmnjtYvJeABnGCA0EtAbPZpwGyFDhwxT8BGAQxCWDgccFYKoR/gNHTpUBg0apOtMoGQCupWACTOn&#10;TMIwcUD3l4YwmN1NOOQsF0sCiiHwWMBt5HAAFNAbBZASfHR+BN6wwUMAxaHqDodinU5wzIjhKpe4&#10;GSPjoeiIMdqZmw6Qo04SojnVFqficp2vmQxhcsQ6TZcBfiWANGegZtsgs8OEH0elVPCJdxTDXiw5&#10;D2IxQnbtQJ2fhW0+ECpeCECKDrCxgomQPKkvy5WakiypL8/V2bfn9EyW+XNmyCKAcPmSubJ31yY5&#10;ceyAHMbv4eSJw/iTPC9371yDbsibdxEK80l2+D29ee+W3IVu30WI/NZtdYAKwM8+DEJPQ1/CjX0E&#10;WcZxx66DdcgjOfG75ZhzPl+GXVP4aEsNg32w49PkFHge5BR4Hvz8YDNZuS0VrL79FAH31bfWjscM&#10;sWvXMxkA/QpAETJnGHIct71yhZ5X345RodybDQY3vgeYcAD5wUNg2HagjPVCyoIQ7E/+48PlnxL/&#10;ecepIzU9U4/XyNcPB18o7PorC+77izrE/gHopG1/KP/e5/w00fH0qXCEx6f4MbEPF50fB73fww/1&#10;Hn60/LHS9fGHe/vGNbl69XUNfd9gsgMQPHL4gGxeu1JWLZwjS2f3ysIZ3bJlGUKjJTNl7tRmmTO5&#10;SXpaq2U6gNc7oUJmd+DGaa+WuW2V0gM32FVbKB2VOQq/luI0qc1LlJqCFKktROiVlSTlmRBu5Dzc&#10;8LlJCPPixksWVADIZMLdRY0cJgU56ZKFsDMeIS+7hBCChF9MxEhJZf3kJG1bI2jYvSUiIkpGIfwl&#10;+IYAgIPhAAcPGor14YDdEAXjoIGDUD5Ynd+gwYN0mQQHxvn7akrz4QLhUgGDwgz2sUuWTIbCuKaG&#10;shJtayOwOFcgM80RY8ZotnnQgAEA4UgtY5sgtwk+OkMFIEPkYUNl5NAhMnbkcE2MxERGAIKjJRrS&#10;iRYAW45YYRisoW5Sgm7HAJIEo06qwI7U2GdPs+PU/oQhHSEf90nwlcGl8roJ7aKMDHWEfF4K2wAr&#10;C/jc4zTUSVboEX7VxZnqBBkK85ED7fVl0tlWJzOm8eHv02Tntg1yYO82ObBvuz6zZc/urXL0yD65&#10;dPG0XL/2uty4fllu3bgqd2/dkDu3b8hN/JHeun1d3sSfKpNqzAy7TtQOgBSBZ/0Hndhf0E23ZQqE&#10;woEw+GsHOh8AXdugKzMFABgmlrGuH3Y8p39by3Tp2g0NaBr2cgkZ7PpTCABNLwSgA24AgAoC3vhQ&#10;ADLqsEwAg5a70NK/z+q6ZShIKDvvM/t89e01ncwBmoLHhNZz8u83hbfjMcHhlu4cfkCyPq/PX5+h&#10;r8v2BiEYDkAt88rV+eHL0nG9Tz6Tjz9x43rZ5vfO22/pj5I/Uv5z37nNf/DrgKFbv40f7u0bV+Ty&#10;a+fkOMKd7ZvWyIr5HM87TZb0TZWVc3tlLRzBgqmtMndyg8yEw5uBMHdWe63M66yXWROqZOaESpkO&#10;19dVnS+T4Pw6CL+STGkqypCGwkyd2aUiJxXhLlxWdqqGu5lwPhmAGZULGObhBk8EEHSMLdzh6OGD&#10;Ab0ovdHpBNMS4JTGR0oG6mYCgMyucs6+mEh2Qo4GDEfC9Q2RgQDe4CFDFISDBgJGACSByK4wdIIj&#10;4N6GYX9MNFweoMPniNTC9VXrjNIIuQHhSoSZ6bgu9q9rKC/FaybIiCGDNIRNjk/ULjAE4BA4SYbh&#10;uj5wIKBHCA6Uga8MxD4CEK8H+I0aPkxGq1scoyEx4Ucx+aGwixyj4TBdZmLMOBk/BlAdPVyh6zLE&#10;TJok6nXoUDsmihSMyTpGmYkTto3mp3PShgzhrDXMCPO5KHw0QE0RHw9Ad5sjDRWFeM9wkpmJUpge&#10;h7qJCJ0Bw2I4dDjDyRPqpGdKm6xeOkcOwgEeO7RHjh3dL4cO7paDB3bJieOum8wbr53XMcX8/fD3&#10;dAfwY5KEfUgZXXzw6F04u8cAIMNahr8uBOb6p08+1PBYQ+TP6PxciKzrWOrDtRQaDhgObs7xmfxA&#10;pDRbbPugICyDztAAZKGwgU/LPQD6YWaQ8tcJrHvbfpAFynXblenx3Pbt84vlCkCDRzhgKLcP65AC&#10;UMtceaBOoF6oHGzCy/h6wfr+1wqcz1fXtsPrWLlfBjANcbHka7ulD3g+ANo6Hd8vf3Z1/e2DfvgR&#10;dK69L9QV8sO2mVvcPG4fIvR9JA/fe6BO7y7gx3/rWzcvy+1bVzwAXtfl7RuX5err5+QI/um3rVsu&#10;axbPkvnT2mXe1Dadu28B1pf0dsr8KU1we7XSC6fXB+ARhDPbqmR6Y6lmfjur8jXsbS/LkgkIdydU&#10;5EkrnEZDEUIzL9xloqMY7i4/PQngi0GoCTeXEKejGDIAI86xx8kBIuCWRgI4HPfLiUX57A5mZpMh&#10;TmTK0RUc88vO0QlwVWzLGz5kpAwcwOzvIBk4GAACjIYDioTfQJQNgiMkDBkKj4BbYzjL0LamAC6o&#10;ME+7hZRmpkpucizcEcJNXGti1FhAJF9fkwAbDlcXMXIMnFysdsWJ4hhjONGhcJTDhgwG7EYAhIAv&#10;NJjAxWtrtng4neoIFRMv0WNHqQu0SVVjIrEeHRFwu9FjRyJMHok6qAdosi9hciyz4m4YHdsK2Ybo&#10;ssaZ2pma4ufH6bWKAUGGxnwkgGbV8WfDZAj7A1bi/fJ5KPmpCXCJydr/shJhMQHYWl0sk1trpLu9&#10;Xp/Et7Bvsuzetl7D39OnjsrxYwcBQyZGDntO8DX9E2WChO2DbFJhWMy25ccKQC8EDrhAC4PZN5Bh&#10;LxMkbiTJFwpKLFGPkylYVpWQUoh5cDPAmfMLQpDGwNvnibPGWH0HO3c+Bzu3NMjqRAjc9sAUCikP&#10;ZN4xgX1eff8xX/M8nty5ffWfo98IQA8wWscNIfPX/58GYBBQ/wQATf0A0H8+revBzu1zdc1BhgPQ&#10;gc86N3tT23//HX4wXyn82OZH58eH3OgQN/wQmd3lvzTD3MtvXNAfLRu0r165KOfPn9RM3/5dm2XD&#10;yoWybtkcWTxzMkJduL0pLTKjrUaW9HTIcpTN6ajT5MasiQx5a6UP8GOio7u+WLpqCqSz0rX5dVTk&#10;SCec4EQAsJHOAq6qnH3VAMBiDvjPTpPs5DjJwE3JZIMO64L70xlXcPOOGz1Shg98BTf+aLga3ORM&#10;lmSkapscp8DiQ4s45VUkQs+xAAtDSnY5GfjKYIBumAwYNFgGDBygoS+zwlwSgnSEdH+jRuCYqAiF&#10;SC7OXwt3RAh2NtRIOUJKzjXIxEFNcb7EAUDZcF18YBJd3BC4u+GDhwGCnGHazRjNtshhgwYCqgAg&#10;XmMkwu6RcH5cjmbyhW2CcJwjAd6xuOZIvL9xYzjzNNwgnB+hxm4xSUzwJHGKL7Z3Rmg7aNSoEXif&#10;IyQukp2oXbcZJk0YJjMsZoaYSZJMdYYuVGayhomkLLjXDLhZJo0YwtPpsk8g2wX5RD0+RY/wozj8&#10;cEJNiQKwjZ3VW6o1KTJr6gRZtmi2HEFkQADSCR49vE9Onz6mmeEb11/XSOL+Ww5+bFphhpjJEUYf&#10;BBy7vjDh8eVX1v7nxhXTCVqCxAHSwfHp088Bji8DAHQhbCjsDH5+hQMwBJRYEnjm/HheA2AQRG47&#10;FGbBdVX4MV798Hq2rS7QV+6XvzwAQAeGZ2EThFgofJ4ng9GvKXiMA2o4KE3u+oLQ0kQJ94W/HtYd&#10;yMLlQlzK1f2rQsz6/YXXV/Bxfz99/xz8fsSHD/B9/RThwlf4Ubk+fnR+7nGU78uDB2/h3/iONlZz&#10;NMcbr12Q1xHmsl8Xf8yHDu6RvXu3abZ367qlCHt7FH7zpk2QRdDi6VSbrJ3XLfO7mmUOHJ9pFp1f&#10;Q6lMrSuSqdrvr0A6ytnulyOTAT8CcEJ5LsLfDLg/AAXwo7vi+NQ8uJyMhGg4wGh1fwRgNRwYn9PB&#10;kC9ixDCFIN0ekyJlcDhs4HcD/jm7SrLEIRQlAMeNRiip7W+D5eU/DZSXX2LHZ4AQjozAY8hL+GkW&#10;GO6P/fM4RT4hkgGY8qlxzRxtUVEs3a2NmpmuALArOB0X3FIyQu40ODSO0x1DBwiQjYKrHDoAITQc&#10;KJ0oHRqvJYKZZcAuYgReZyThNVrLI0cR1IAfNG40wDcW4AP8OKlDHBwmZ54hAJnpTobj5TIV4X5M&#10;1GgF4FgAOwLXnhgdC42XuHERmjxhm6EO08N6HIDOcNqee8LzJMdxlhuE1XB+RXDdBj86wTJmk7M5&#10;8iZJ6vjslZpimcBhiVgyKzyhvlQmNVdKz+QWmT97umzZsk5OncRvBuEwQ+HTp49qQoR/pA6ADn4K&#10;QUQc7Fr1+JEbDULAEWrM/HLdxg5zXWEI6H2F/ewTaEsO1zT3ZABU+Fk22JOBLgC7F8gPQEJHt02+&#10;chPD12AozH0OfqFAC8LUFICiBz89HrLXsWPs3DzPrwLQQaMf4ISon/q/IqsfbHvsv567Pnderv93&#10;AOgcnuvb5wD4bH3nHt0oDj/8nBPkoyndk9k++4LJjs/crC7eM151iNv77+qTwfhj5I+S7TPXrr6u&#10;DvAMu7js3Cw7tm/Uf/aNa5bIollTpW9yk8ya0iyLeztkac9EWd7bLqtmTZalMybI/MmNsgj7506o&#10;kdmtgF9dsUytLnAAhKbUFuqSITAdYDtHehRnSn1BulRkJmsIXM6xvQhnszgZAESgZQFC1YAf57FL&#10;wI1NR8Q2Mbb1MSPKDr61hfkKQU6KoBMjsAsMwsioUaNcGAwAMhs7aMBQeeXloXB/g2XQkIEKvSFM&#10;TGCbIBwFKNH5ERB0ktnJ8VLHYWGlhdJSCZgrAFOkvqxAAVjH2VgA5wy4Lj41jgkMdXRwdiMGjwCg&#10;4yQtPkHGE8KAYMI4hOJYj8S1xOKa4nBtnIKLsKNiCT2EvXx/nKWG0GL4yy4xHCfMTLc6QI4XxrUx&#10;6z0eTpHQHInQOzbCzXRt7YcUjydEeX6+L3ah4Z9INEJqdiPKwfvJxB9OHmBH6GXiNXJT4rWdsyAt&#10;QV0fkx98vCjHYjMULspKhFtMATDzpL2hTGb3dMniRXPlwP6dcvzVg/qbIQw5UoTRxO1bV/Ebu6l/&#10;tuEA1DHBcHl0fwQgM8HOBcLxea7vK+0T+IV8/Q07QXMWcjhAy7oCGoHO0J6TC1XQAT67L1QGIIUU&#10;zu0HVhBoTgY1t+2rBynUPPnrWp1A2OttB47zYMf9hJ//tUNCYJPBKbDtdU8JinWsrmVtWW7rTs+6&#10;umcB2W+SBOLrGJSszM4XXmYg4/m5dNtuH7ddMiM43M2WQRdokHQAdPVDh7ixDVCfz/E1Xd8T7T7A&#10;iUs5mSVDXo7w+AA/vPfevq8zNXM877sP2PXlllxDyHvh9BHZvwOOb+0S2bNplezeuEIW903Wzswz&#10;EeIu7G6R5YDfil4AsGeCzJtcD/g5zYHrmw314KZg/77umsKAC+xucGHwxDK4idIsaWbyo4BiCJwl&#10;FQwtcTOWZKZpdxe2P2UlRkt5bqY+tLwAoVsigcH2LvaXGzMS++O1g3RLeYmU4bhCHFcIILENjH0A&#10;I0cO1zCSU2Ox3x07Ho8czr6AHPkxWAbDCQ4eBCcIcX00wuQEwIHw4yMxi+BMGyuKpKYQTrUEDrau&#10;Em4IN31dNULhTLx2Dq47SzIBwJzUFG2vYzg6Ei6Qro8JiZQYuC4oBteQDLAlj4uSeDi8ZLpDwCoV&#10;oXoSwJmIctbj1PqpAFUa3kMK4JWO8JdPrMtOTtCkSy7AlwNxmQoHTJgR8rz2iNF0r+4aRiDkjsAy&#10;cfz4gNvk9F8xYyPUFcdEjtUwmSBl22Ie/oRykuMUgFmJMbrehPfeCZfHBEhJVqoUZ+C7QXlWQqQU&#10;ZSTos1cmIhzu7WqVpQv6ZPum1XLhzKtyFtHDqRNHdE7By2+c1zD4zm1AkC6QE2pAHCHy+IP3EJE8&#10;1jY+DW91FAg7PjsYEnwEIjtEf0PwEYIqt00X+O13T+X7H76RH378NuAAAxlgimWerIzrzhGGJkUM&#10;UgpBD4ROXuY3ACg6Pg+APum2B7BAObbDZQBUQFo9SM8LEX5P8b4C50e9fxKAJpY76HE7HHAGrKCe&#10;BeDzxPOFXJsHXALTyg1yBq8gAIOZX4Od380Z2KgAAHU4XLBc93nHWR8/TmTKsZRuWJvr4Pzee24Q&#10;+kcfPdTG57eZ+LhxTd66c0NuXXsdP9xjcuzQLtm2YZmsWdwnm1fMk/WL+mQeftzzp7TA8XXA8XXI&#10;gskNsqS7WZZOa5FFUxplYVeDzO+sk7kdNTKvvVZmtlTKjIYSqFTFBAjBx7C3ozxbWosJvVQAMBPK&#10;kSY+1AgAzMcNXoTQixAsy0qXnKQYdVkcq8r2vVx2a4mIlPgxcGgARwLARrfI7jINfHgQB/+nc5IE&#10;ABChcyxucOtKEoUQc6SOyhiqTpAwZLKBXVGGwwG6bimEJc5NAMWMk0xAoIJwZvYXAKyF2qrL9foa&#10;SjgfYRFC9jSpQliei/CUyZJ4OFS6rSiAl9dAiCaNG6vdZVLgtlJj4LiwngVwZeI1shg6w9kp1HAO&#10;Kg+fA7v/ZHkZcC3HNkfDFKTE4XOKc+OhUwFFnJ9tpHSKMQA+J3+I8ELt4QMHavsnYTcSIf6YoSNk&#10;FEL+4QOHyBj8EUQBigrEiNEImcdILj43Qq8UoTDHAjdX8bkihXhfgHBchGTQdQLK+XjdSrq/0hxp&#10;rihQh9jRUC7L5/fItvUr5Dzg99qF03IWUcS5sye0HZnPfaYLZA+D+/c5qcY9efudN3UonGsDdB2f&#10;rf2PS4LPHKECkG1+gJ+6Pyy5/e23nEgVAGQ/QEhDYW3ne7HbCwDQB0XKYKfZZMhtByFEhW9bGaWu&#10;TyEW3PciGVDVDYbt84vn/RUAOjnQeWXeMlgnOElBOPAUQv1MjvA810cp4HCMnZuvp+WBc4eBEVLn&#10;pgD0XlP3u2vncYSZjufVpQ+Eniu0Y1iHoa4BkF1d9MltgB8nMmXoS/fHxxXygTZ85isnLWW/Kw5A&#10;5/C2t+7cAgCvyqUzx+Xg7m2yZzufy7tUVizskU0r58m6xTNlDsDX194gi2e0a6JjFhzg/M56WTS1&#10;UVbA/VHq/gBAgnF2W7UCcGZLhcyZ4NYZ+hJ+TH60A4DNhWnSUpIlHZztpQTOCpCpxM2dD/dWqi6D&#10;EEuGw0iSjsYqbRNku14GnFAUIEYIpse67DCHcZUAevUIkSvhIKvgyoqYmUV4rAkET5GjAD3AgAmG&#10;sXRoQ5lwAAgAikjAkNnbKIaoAEJqNBWlWeeaYnYezlIH2FZdJp2NNZI2PkKSIkYBAAWAX5ZL3GTw&#10;epMlLTYS0KKri8A1s/N2FCA1DoAE6KDs+HFSjPCyGMArhcOlyhB+lsNNVWQALFnJUpefjj+ENF1W&#10;ZSd75UlShX1lafG6TZWnJ0hxKoCYAqACTrzmBMJX2xOHa1vjaACey1GA/GgAftiAQTJ8AJwuQEhX&#10;yHbScaMRquOa83D9bANs52M28V45UQIdePL40fjsxwGOsQj34xEmp8EZ5ktjGbPi+VJfgj8xgHDa&#10;pCZZvXSu7NyyTk6+ekguwv2xPdllga/Km/duyl3OIEQXiIjj3Xfvu7HA2g2GWV0HQO3zx6SH1zHa&#10;D0CCj+vqAukAIQKQ+u57OibACBA0gCnEzM2xHJCjQgHoxG0DmV8GIIWRbqOc5/P2+RV0dH64PV+B&#10;+j4ABl7XOz/r0BECgA4ulEHM4NafCJn+ysPFetbOZqAyhQPML76+HvNMm6ADWmiZkwGMxwbL3Xv5&#10;BedyDvBnfDE/qgg5l9ENwo+vyW3t5Oxleb/53oW9X3/rxOfyssOoju0FAOkAOT0RpyV6/Pg9bYu5&#10;fuUNOXFov+zatEZePbBTXj24A//gS6ElsmH5HFnYM0l6OwA1/LB1LG9TmcycWC0L4fqWzWjTEHgB&#10;4De7vVoWdLGvX6X0ok5vY5nMYh/A1kod9ja5Ki8w4oMAZPeXieW56gBrEGLWZKcCAG6GlzKAUAEI&#10;tddXqQNjOMbZTTR0HDNWMmLjcVMCLElxOtMxs7OtFSVSDRgRhIUpiRIPRxTH0FCdkQMgxbCPjpBJ&#10;FIaJUdA4ACN6DNwQzp+AUDIdIWk2nA7hVlOYDeeXI/WcMRkhMJcZseMkdtQQqeAT6QDw/JQY4azU&#10;nLAhJz5SsuMi4eCi4dDipCB5nJSkRUMxcKexUoTtmox4achOktrMBGnMSZHWggxpyU+RNvwxTIQ7&#10;7sLnNBV/GN3VBTKlEuF2SSb2paJuktbtKM2VRjiw5vxUqcuBA87A54BryEscD2c8SqJHj3KwB9QJ&#10;vxEI7wm8EYOGyuA/vaIQZHshEzF0h+xPqB29ywrV+XGUC/s45gHO7OZThO+CXZPy0+DQMxOlDsBr&#10;qYIDLsOfA/tu5jEplCoNlQUyr2+KrFg0VzatW6kO8NrVS3LzxmV1gOwGQwDeBQjpABmN8M+Y0+oT&#10;eBruQpb8UPf3FUPiTx30viH0gu2ALhR2ZYSjAhKO0BIHGrZ6oWsQLK6/nwuJGSq7bROh40DoHcMy&#10;D0K2tPDWQEVpOet421bX1sPlP1ZBF15PXz+4n+f6XQAUCr5gOPs8/dp+E+v94wAMBVxovX8OgHx9&#10;c3aEmsm6tdixfkhqex++1KdquT33h/D3c87qoqM8PtZhbvbMjsd0f+89kJvXL8vBvbtk/fIlcmL/&#10;TrnEefy2rpE9W1bJ2iUzpaezUaZNqJUZE+u0mws1a1IDwuFGWT2rU9bM7tTQd96kWulrLZeZbRXS&#10;14JlS5W6PwKwu7ZIkyB0fwQfl1PrChWATUVwObh5a+EmahFy1eOG4xjbArhAhV9tlXQ21QB+47Ux&#10;ntM50ZllxSdKWkwcXGCEJkhK4fraKkultaxEKlCnCZAqRAjJztJs7HehoUssMMHA8JTP/mDYR0gm&#10;RUUCehHapkjxNTIBwEKE2/UIq2vo/nBtzE7zujg0j2FnWvQYKQeEaos4WUMcwuJEaUJIWJoWC4cX&#10;LRWAWzlAV50VL1UZMVjGSWN+sjQVpMgEvPeJUGteikwuz5Fp+IymVWVLd0WWTKvM0uWM6lzprc2T&#10;vroCXU5D2ZRy7MMfSTc+x8ll+CMpABTzkqQG567IiMVrxkt27BhJBPj5zGNmlxWE0Bi4vxHs6gMA&#10;DnlpAPSK5xCH6GeSj/eXoUknftb4sxk/VkWXnR4Xo4moPITfxdmJ0obv1eBH8cHzVQVwq/gsGiqL&#10;ZPG8Plm5bKFs37ZBkyDsV0oA0gXeYhgMAHJGmEecD9CbRZoA1DY/7QrjlwuJCULu+0Zhx1lhPAhC&#10;4XC0IWYGEwLL3BiBooAj8OgA1SUGARjYb0DC0oHUbfcHQGvLM+CpeK4f+3eJVPBYr8yOg9xrBK83&#10;AEA/ZPoD2V/+xnCUjsxTSL1g0iP0GIAKDi4USNRzAOYtnzmHQoyACs5UE3KcBy//ewjdZ+Gvy+JS&#10;hBuljbg/uyfjUxzjSPHL4+ME+VxeDgrnsCD2i/ri6ZdunCRC4Cefc8SH6/PHKa4evn9friAsOXFw&#10;t2xduViO794il47vkwME38I+WT5nqszqapUZHU3SC+c3DeDrppuD85vbUSsb5k+VbUt6tO1vntfu&#10;R+dHCPa1lMmcdtfxmf3+piL0ZcfnibjJp9aXyLSGMplQliN1uXAbcECNCPFairIRBudITV66hsD5&#10;CA2ZbZ3cVCvVBbnaXsakRiEzuwBaejyf3haFm3yMhmTluAEnVJUCVDkIfzO0LZBtY2kAWRrCZLbn&#10;JSHMSwIUUgk4KAXgS2YCAI4vHfsJPJazLAPb+QlxCD0ZTmdodrokPVHykmOknLMvAw5FbO+LjQBw&#10;46UWLqwc4KkEGFrh1GqwXp+TCDClSBNcXWs+wkW831bAr7MsA44uW6bV5AJ6AB9gR9DNrodzgubU&#10;5stcFbcLpQ91eqtyZDYgOAvls7isK5KZ+BPpqcqVKSXp0lmcJh1QG87fjNesSBmP6x8Ptxwh0QyF&#10;hzHsHyWRcHujEQYPeWWgvPT7P8nLf3gJ8BsGJzhYEygM/ZmNzk1L0URN9OiR+KMY45w0ABk/bqzk&#10;4nOoryqS+kp8xgA8VVuSLdXF+ENDONxSzsx4ukzGn+bSxTMBwfly/OgBFwLfuSY3bl2W6zeuyJ27&#10;N3QkCOcHtJlg1PEh1HVdXFx3mGC/QC8cRtlTlFk2+CmA9yXqfoGyr7DO7XCxr2AAMhRgorAzCEJs&#10;++O2rRuIKD8YFYImD06Bfb7zU4Qmzx8CRa9eSP1+xGNsXet69f8BAPJhQ78OQK478DkHZvudng9A&#10;f7tg8FxW/9njeN0u+dG/y6Sc+3PtfeEAdNP8UF4268fv5Ue2WeCfR2fOhfj0Lc6Txn8+HR/JLgJY&#10;MqPGTs/MAn/4+KFce+OCHNqzVXZvWi07VhOAm2Xn2sWyZgGnrp+mIe/0CfXSN7lFergOAPZMrJHF&#10;3S2ycf4UWT+3SxZPbZLZgB5DX9XEKoUgXWAv3N+0Rpf4UOdXkSPTmyqkp7VKQ95KhGuVhARulPaK&#10;AmmFa6pD+FSibVkJrrNxY43X8ThXchPi4bBS4LriNCxNjgHE2H8N7qQ4k2NwcxH+Fmv2lyFwY3GB&#10;tgGmAWQZACCXFEGXgRs7Jy5acnGeHLiazOgoAC9KsgDWbDidLCYlUKcoKVFKAV221VXgNYoQXpak&#10;E3IIc6FyhIJlKKsF9NieWQ/ANcKNtcPZtsHhMYztYJgPlzepOFOm4jOYQncHoM2ozYGrA/QaCbQ8&#10;mdtQIAubimVJc6ksxR/IstYyWYLlkpZSWQQtxvZcwJH15gKKswHHOQAh12fVwCECkNPKM2VKabp0&#10;4TVbc5OkMh2AjouSVEArBuEw2/rGIOQfzU7agwbK7//zD/IyHeCwYQDkMLjjsTJqCJ0gs8nMnI/w&#10;Muc8lomh0dpnsDA3XQoQsmfhvefD9fLPpwifTw62+WQ+Ppq0ujBTWvBnN7N3kixeMFO2b1onl187&#10;L7fh/m7ACV67/obcvHVN7gGA77xzX9ukGQLbaA9/9peJETpDe3aIgdA5Qc/9AXKE4G8FIKEUSHgQ&#10;Xt72PwJABzV3rC69ulpH9xm0guXh+/3bKl+ZtVva61k5QmADCpcONAYfLv/6dyY5sM9zgNr9xQOd&#10;1vMUhJbXhueHltXzb/v2++HXH8x4Xj8kzfUFZXXdObnNcj64SZMZhJ8v/GXjLIEXgB9F244PhIDj&#10;vGgcEkQHaFMD8Qv6Dl/MdwiFnyIU/uSjD+XRw/c07D20d5vs275etq9bKlvXLJLdG5bB+fXK6nnT&#10;ZX43n9tRJT3tDQh9OX9fpfQCfitnTpJNC6dp1ncOHB8THgY9ApAukBMd9OLG7eH8fs3lbrgbwt4+&#10;gK+3tVqzvqWp0QrAxoI0mVRdJB2VhXCDqXCDcFmp8TrCYnJTnSYcmOVkSJyEGzELwCpISZJMdgmB&#10;GPoWpidJbWG2NJYAlAhTCcBawLMO0CyAi0yDAyLw0sZHAn6RAFy05DBpkhSHMDVJSlIS4ZRwI2M7&#10;LzEG+8dJCm70DNQtAHTpAsvTk+H4UqQgaRyOgSvMYriZLFVwQtXpsdpux3C2EY6P610ISyfDBU6F&#10;4+2uyMU2QtayTDi5XOmrzZWZgF9vbZbMbSyQJa0lsgDLRY2FshygW9lWLisnlMmK1lLdXtZSIism&#10;sKxc15erUN5cLEuhxU1FsghgXFifD+eYIzMRQk8HCLvgBicCynVZCVKSHA2ow9nifUWNGg4ADpGh&#10;gwfKyy+/rF1+2FWHAGSIzHCZnb+HDRwgwwcN0tCZyaExgOYYHMfhhtkAf2zUCImJGI7Pn/0A4dpR&#10;xolUi/HZFCHkr8MfWkMVnCDA31hTJvNnzpBzJ49pCHzl8kU5f+G0vIElx51zNhh2yeKMMHSCCkEA&#10;TzPC+OMm8PQhS5/yWcMIk7GtoXIIAL+UL33AIwhNT7VNEPJBySDnwlwHGQUi7iuWBcCIcoORH4L+&#10;89jxXAbrODkXZ/WCEDOgcakKADAIRtun67x2D6QBADp4OIA4mLnM7l//7hQAIGEYUu9ZKYQC5w3W&#10;828Tgv46JgVXP+V+hcIvHIAubOY2xy8TgNaup6Hvj1x3X4ofgIQfpwpX+HlS+MH18QPXL5P/Il99&#10;KZ98+FjefvNNuXblshzZv0cO79ki+3esk52blsvBXWvl0I41snHJbFkwvR3hbi3cX630TWqUOV0t&#10;2ua3rHeiwm/Z9FYF3iK4vwVdDer2CEG2A87pqJYewE/D4NYKhR/Vi9B5emOZNCBMrMyMk3qEaBM4&#10;EqSqEGFxPrZxowKAdbmAHZxEc3mxVHP6JsCMYn/ANEAsj0O6AKUcjggBCJmdZZeU+iIALz8DISgz&#10;wcnSwOngs+FSkhMkG2FyNhxdLp0LIFeCsLgsNUGqUJfieiHAl4VQNjMmAsAcDVCOljxAMRfOMQ8O&#10;sYxJGdzc+YlRUgFw1+H6G3CtdZkIcRH+tsPtTSoCcAC/dkBnOqA3A+9vBhxfb2Wu9KgyZXZNDhxb&#10;jsxvzJUFzXmyrK1EVrWVyipAcA2At25ihaxtr5Q17eWyGhBUYT/3rWoukbVtZbIOINzYUSkbUGcd&#10;9q9qLpJlDTgXnOSShlyZX5sts6oA2/IM6S5FWFyYLE3Z8VKN6y6FQ8tiV5mxo2UMQt5hr7wiIwHA&#10;EQMHqQtkhphdYoYNHCgDXn5JBmM5jMPyCEH2F8SfECeajYsaJdGRwwDDSACP44fZHzAGLhAOPgeC&#10;+6yvyJNSfE6FAHAR/jwq8D0tnNMrZ04ckTMnj8rBg3vlzNmTCkD2SWWbdACA+kB11wVG+wTC7TEh&#10;4p4gF3SIOgqEAFS4sTM0m358AKQjZJjs7XMwIaBCYRZYeveXghDyQytQ5pX7ZXX0HFb2gzsfyxRk&#10;YfXCxTrhXWZC9isAXZkmQfxwUXB4wHLyQuC/uhD4fwuA1h3FX+95CoXfbwOgS3wQfsEOnX4A8gOh&#10;+3tqANT2Pxf+2ofGkPiTDx7JnevX5fKFC3L61WOyd9tmeXXfNjm2D8sDW+TogU2yZ/NyWTmnW6es&#10;Z/g7a3KTjuld2tMO+LXLpgXdsm5Op0KOsGP/P+vzN39SHULjZk2E9DQx7HUdnafWFwOEldKNUKi5&#10;MFWqcTPU5SVLM0JDtgG2c7p7hEp0fjUIqRoL0qUDboEdmjnlVQb7ygFanHm5lDMgKwDjtB2QfeP4&#10;FLj6ojzAL0vb6ErpBuH+2msqtLwKzrEMZcUpBF+8hrLcrsxIkgqWJ8XA5Y0H5NgG6MCXGTNWs6i5&#10;8XBNCJcJzuqcdCnPADjh/mqyE6QRoXoTYNeQlSgT8H4m4b11AoCTAL+ukgzprQIA4fp6yrOkD/Cb&#10;VY0QF/BbBEgtbMyTpa2FsnJisayZWCprJwB8AOHGieWyqb1C1gBq6zoqVGuwbw0AuB7gW4/l5o4q&#10;2Yg6qollWKJua7GsbiqQlU35gCDODRjOr86WeTUOhFNLU6SjIEkhWJMRK+UAfhE+x0y8t4RRgNqI&#10;kTISABz0pz95/QWHyR//7d/lpT++pDPUsK8kO41Hjib8+PzkSLhEhMnjRkoBXHAmXHkKyjiBAmeY&#10;Zt/B2rJcKc/ns0eStS2wDI6+vqxYpne2y8xpXTK7b5qsXLFEzp49Je+9d9/1SFAAsh3wsYa5hJ6D&#10;HztFewCEM3QzRn+s7YR0ft8CbN9+/xSwASh+IDgc7BSGnvP7BvspQukZiGE9ADtIu8N4ENR6nrgd&#10;PJYKAtBfz86j4PL2axiLe7G/UNhk0Atv9/Pv9wHQDzIHOwt7HfggWwbWmZRw+8OloITYl+/57XOE&#10;lEEvuO2vQ4hxVEY4EP3ge7YN0AHQydXlVPY/cvyiD3b6BWD5nWWU+MHwH+Obp2JPz/qa8PPaAekM&#10;mfxg7/o3b98E/M7J7auvy0WEIUf3bJUzx3bJmVd3y6sHt8peuL9taxfJ3KktMq+7VRbOmChL+jpl&#10;5axOBd3a2Z2ycf5UWT6jDbCrlQUEXztCXji/pVObddjb/I46WQCnyMwvp7rqaUEIjPWuumJpKcmW&#10;WjgDOqd6gKMRoGgrzZYWgJBTYNXkJEljcZZMbgC4inMBujid948jDRgO0w0WA3Zst8tGOTsP5yVG&#10;Sxn7yhVm6azR5Qi9msvy9RnDnfWVOpV+YUosQBal7WB5CUxqjNM2RiZHChjyJsS6Nr/YKDi/sQiV&#10;IyUXTiaDoyESY/U68hIQrgOuZelwrrl4vaw4hLnJ0pafJBMKEmVyUaomISiGnTMAv16Eut1l6dKH&#10;cHRObYEsqC+COyuQZU2FshTh7nK4ttWA2/qJJbKpo0w2YLl5Ep1dmQMi4LaeDg+A45LA2wTX5+TW&#10;N7Kc9VifEISWNxfiNfB6gN9COMH5bGeE85yGayEEG9PHS1UKwniE8rkAfS7eG+dVzE6M076DzH5z&#10;aN5//p9/kf/4lz/I7//9T3CBgCBcITtWJ0ZFSArqxYweDtcHdw4HnhA5SjtGc9xwRR7nR0zRhzGx&#10;axI7bfNJfXTrfAhTT9ckmdM7TaZPmSQzpk6W0ydelQ8evqPO7+NPXOjLvn/a+VmHwzn3Z30CA4AE&#10;DAlA1/cP0Q4BSMcFABoIFX6EI9YJSCcAUO8lv8tzLk33eWX++44AMyga5Ox4A6AdZ2V6b3IftvW8&#10;Xj0DoYLM1rFfgcelt04I+kHoByfP878KQLqvXwOgbfv3ByCH9X8GgHR+3CZAHQCZ5e0HgPjC1C7j&#10;g+EH6bK/7AjK+f0QAn/5ufb7+/zzT/GD+hj/sO/o/H3XXr8gVy6dkVNH9sgZ6PyJvXJk7yaEwMtU&#10;qxbOUPDNmdIscwDCzcvnyJq5U2TNrElwfnCCCH3V6U1pkiVdjQpBwnAJtud31MucCTXS21SuY3/Z&#10;CZrD3TprOMlBjgKwGrCqhnuaiPCwA86vtTRL2wBrshOlAc5vUm2p1BVlSzZHGcSO0y4m1g+QGWGD&#10;VtKYUZqkYCa2tiBD4cf5Awk8Zh/5HGFu86lx2g8PDi8fbi4P583n2FYsswFSAi4H5WzrS40cA+gB&#10;kgBBOkI8bnNfQVIsXGWilACkFenx0ozrbcR7aIXra8tNlC6EmNPKMmRqSZpMKU7VdW3ng9vrgwub&#10;xZC3FqFfQ6EshjNb0VKEkLdEVgJWawGvzZPKZMvkcizh7rC+saNUtnZVYb0CYAMcAUWub4G2dVXL&#10;ls5K3aY2dRCMgOiEYjjIIjhFhtMlCsEl9bmyuC5HFkCza7KktyIT4TA+Y0CwBU6wNj1a8uPGSFrk&#10;SEmLBvjxp0II5qWlSFpcvETCGXJEDIcFDnrlZQBwmE7GkADR7XHECZ8wx1EyqTERCH3xPWVx3kY3&#10;NI/ts1k4H0UIcthcWV62TGyqk8ntLTIfofDcvhmyevkSnXmIzwoOJDcUfvYQJD4b2GWCCT0DINsB&#10;CUZ2gyHYvif4CDoPgN9D6voAQOqFAMS6wcnK/ADU8p947yEKY32vnq3btr+Mx3xLl4jtfxiAKm4b&#10;/KjfAECGuRrqEmjPkR96dozu8wDIdULOieWhMDPn5y8Pr2/rBJmFywY/LQ8AkK/p4Mc6JoLRZYGd&#10;A9QPFm868CHzg/QaW9n9hQ2jnNyUIvx0YtMP+QDqx7rk7M73792Q29dek5OH98ihXZsAwF1y4sBW&#10;2blhqWwE6FYv6pVFcHyc2KAXTm7e1FbZzU7QC6drtpfjfDnKY0FnvSyECD0CcBFCYW5z2NssgK+v&#10;uQKusFaHvXGi04kVgBJAV5+fJvV5cCFVBYBioTf5aTqAmKjlUxsqpbkkT91dctRoyQGccgE7ZoO5&#10;ngUglqWnKKxSIkerG9R+efkZcIFJUo1z1CDUqi3I1Gn0CcXitHgNZYtwQ+YjPCvQNr3xCP0i1PXR&#10;6fG8dH5pUQx7Y3VIGrfpMHNwLUUAXyVAWpoc7TK9cLAtcKtNmfEa8k5nPz3AZUphkkwvS5MerLML&#10;y2y4rzmAD5MSCxvyZZG6v3xZNYHOrxggLET4WwL4AYKdcH+dBF85IFchO6ZUqbZ2Yh+AuAVg3NpV&#10;iX2VqE8QYtlZjmMQMmP/BoTS63HedTjvWgBwNc7NcHh5AyDI9kZeB2DcU54h0wDsSfmJgGCs1KQB&#10;grFjJDN6ND7zMRI1fKhEDhsiEcM5NddgGTkM22NHyziCLx6fC9x4DkJnjsThpBN8znAaPj+2//Gh&#10;6jZuOD1unKSMi9SZe/icEYbFfCQnJ1xtqimXSW1NCsHpUzqlp7tLtmxer8+WdpMgPNEOzXR2330H&#10;gHn9/JgJZpsgXaJ7frBzidxH90fgff8T7xG2u7l1LjUU9kLgAABxD+l9ZfeW3lNuaU4vOHuMMxxq&#10;PAJ13b3nl92bCj5CyldPkyFeOaXODssQGeR89agQAGIf13nO/gHo0wuh58mAF4CfygFQoeWDUqhC&#10;gaXg86DnAGeQ47lDAcdzBwHI63j2XA6A7P4SdH78MOwL8P970SHqc1KZ5YULpPMj9Djig0ud5+/9&#10;d+Ttt27K/TtXAcBdsn/7OtmzeYVsXDZHNi6dLWsW9iLc7ZLZTHZMblQtn90lezYulU2Le2RV30Tt&#10;68eRHlyqJjvwLSIU4QoZ9hJ6PY1lMhWAm1pToACcwNEecIDtlYXYLtZwl+EvkyD1cFFsB+xGuNpW&#10;WiDFqQmSOHaUJOOGK8A6AUj4qQCrAjgJdlfJx5JD3vigpIps3GAZCVKWmaTQayzN1S4YXC9KRQgL&#10;ABbQhcQAeHAlmeOiJANhHkHHc6UzQwyo8txs89MwGNsEJLPBpQiXKxD6VqXFSGMuQsisBISRcdKK&#10;ZTcgPr0MzqokRWaUpsgchJ3U/Pp8mQcHNg/wWYDlMjgyhryrJhTK6olwau0IVVvysF4oW6fAAXaV&#10;6HLbVIKuVHYQgoAhl1s7AMeOYtk2pUK2TwUEsTQRntQmwJMQ3YjzEoRrWwuhAlnVlIfXzZNFHgRn&#10;A4K95ekyDdfbmQ83CwiWJ+G9x+MPAO85ZtQIiQAARw0eLK/8/vfyb//Pv8q//+u/ySsvvSQjRwyT&#10;yNEjNEzm7Nx8khw7pDPctecJl+dlqgvkiBGOd85FPT44iiN0eAynKitFiDyptVEWzpsp3Z0d0jej&#10;W3qh3bt36GgQC3/ZB1Azu4DhV09d/z+Gxx/DAWqozEwwgMj9P+De+AHAMykMCUK4QYJPARhwge4+&#10;cuaCgPNAhaXdbwE48t7y7jO/9D7kMQRjoJz1OddmEIDBui5iU5BxCbGeubrQ8lBZeaCOB8LfOXA4&#10;PQM1QEzXPYWvm35BXVMoAHkeB1ibmt4BysHKObdQaNlxTlbuZHXsPMF6wW0uKYPjT7+wD2A/ANQP&#10;PfhFsQ8gZ7H9Hvu/gvv7mMDTYW4PAT+4wI8f61O37t+7JjevnJO929bK2mWzZA0c34Yls2QTALhi&#10;drfO5jwTYexswG8+3N/Gxb2yc80CWdHbDvDBESLUtcQH4UfHN6+9JgA/go/ub3p9iUyuzFNxjr8O&#10;ZoEBRPbzY5jLLjAURytM4gwxjeXSXJgtxYBdBpxZ4uiRABeglpmqSRCCjxMEMGQtz0yTEjiK/MR4&#10;gC8Nro8TpyZrOx+HmtEN8vnBhB+ByCFhOfFR2p+P4MuOQbiLJRv/CbnMGPb9i9RQl22BDIEJRJbn&#10;xQOeCJXLAdHKtDipz0rULi61cE1NGXHSVZwBt5ejSY7pJckytzoTTi9PFjABAejNreV2rixtzpel&#10;jfmyEq5sLQC1AbDaCGitn1Qi6xVs5bJ1cimWZbKdEOwqk50IibfD/VHb4PC2aXhcgn2AIiBIORiW&#10;ByCoIES9jXCDGwDB9QyJW/C6zDQ35gayw3M0O5wKaCdJe168NGbGSBkgmAuHZy5wDCeEeGWg/Pu/&#10;/F7+9f/5D/nDf/wJEBygk7uOHTJI0vDnUQSoJUXhs8KfU15ags7ZSLG9jyNy+LyRcs40je/MPW0u&#10;TbLgxLOS8QdSUynrVi2VhXNnyaIFc2X6tC7p65sur712Xh+N+SHCYdcNxj0A6VOGvNhmO+HjD11X&#10;GddW6BwjJ0H4DuEiXd8PP+Ne8CDIhIdLijAUJvxcuMn7SB2eB0BK7ycv4rJ7zsoVhICOlQUB6Mqs&#10;DpcOXA6o31IKRCcFHI5xLs+BUiFHA+Oth8vcH/drkxeWfE11gCYDGgH3y19+fgZ0to+A87cBWtmv&#10;KTgxgnOc/TlDBzur199+gx4B95MTr1XPz9dx1/LznznW90f5mSM98AURcN/zA8WH8AM+OPb7o1iu&#10;+onr+DDxb/nk4w/l4Tv35b13+AjCt+SjD9+TDx69LTevvy7XLp2So3s2y6oFPbJybjfc30zZuW6R&#10;rF3YI3MnN8nM9jqZ0w43h/XFU1tk/9qFsgWQXDylWZ3eAgBwWXeLLO5qRIhbI/MQ5s5pq9awl2N+&#10;Oekp+/xxsgOO851UkQvoMQTmsz6ytO2vPD1GEyDMBLcDkN2AJpMiHPxfmBwDZzZau6lUIrzKi4uV&#10;7GhmZ2OlOJmTAuRKNZ9exvArNQnnYZ+/TClMjZF8hKfsnMzQlx2gOQtMERyHhbipCG/V6UWzrW+0&#10;tu+xPyD3sQ4TK9xOQ9jGztBsJ2S3mGImP1LipBpqzEiUBji/powY6ciH+ytLlxllGXBUWTIbUFlQ&#10;l61aBNBQC+uy4PzY5lcgS5tyNezdCOBtbC8C8Nj2x/Y9QI1wgzPchjB3B8C3AyHuTmgHwlsCkEtu&#10;GxRZZ6eGyZVwjXCBgKI5Q0KQoTRfYz3cJbWuLR8hcS7C4WxAENeHa5xblSUzKxAOF6dKRw7eW9p4&#10;OF063jESD5cXMXSYDH15iPz+P1+R//i3P8p//tsf5I//8ZK88scBCI2HCR9NUATYxY0ZKRlw12n4&#10;rDgtPx9BygdRpdOtA3qcXr+6MB9AzNQpxfSh9ajDZxSvWrJANm5cLcuWL5SVq5bIlKkdcuDQbrl9&#10;57o+k4ZDNN97/2155937OkqE7vD9h+9gyYTJB4EQmKExnaJmgxkKE36QJj40KeJAZdlTgoTbBrrf&#10;IgWfLSEDoMFM63j77fV0P17LZPV5rAOqO49dk16X1fPB0ZIhOoTPew+sAwBa+Bt0gAo+r03Pyvz7&#10;CJh/BoAOTjyvc5zPA2B/Ia+J+1yd/gGo14Olc35ueJvBj1Lw4QMLByDnPuPA788ROjx694E8uHtb&#10;7t+9jpD3lnz4kG1/1+XcqcNy4uBO2bZ6saxdNFN2r1+s7m7NgumyYFqb9AFeM+DeFnY1y/IZE2XD&#10;vG4F4PIZ7S7hgZB3+bRWqAWur1rdHxMd+lhLHtcJ1zipQabUwekh5OVU91xyOBjDXSY5KtJjpSor&#10;XrvAdNXBJdYUAWKuQ3Q5gFgMF1eSEq/Dywpws+Szw3NCHMoIuxyUp8Olxeh2FQBZx4d4JwOScZHq&#10;/qrz06UeoS/7AJakIeTCOXSKKYidmg2CXLc2PtfOB1cIMNIJ0gGyfbAA4Mvj8DaeF6oDXNnm14r3&#10;0ZGfJJ2FCTKtNFXDydlVLtO6kOEu4LKkuUCWsCtKE9wXw1A4MYJwVVuhbIADJPi2e7Cio9sFmBnY&#10;dnVVqgg8lhF0uwC63VOrZN+0GtmD5bZ2HA9YbsN+bTPEuQhArhOoBOBmOMoNgKBuQ+sm4Dqac2UF&#10;rmMp3ODCWjhUQrAc4XtRikzKS5DqjGgpSsSfxDi4QM6OM2CwDH55sPz+3/8g//Gvv1f96Q8vy8A/&#10;vazdXvKTYiV+7Cido5DQ45T8XCYDcnwWC2fvZnsh2/7oBun8OGyRM1fzKXXdkybInj1bZfOWtbJ5&#10;81qZMmWiHDmyT10gnzp4w3tiHIF4R2eN4UPUvXkDvafH2XA5BaBmfP3dXdhW5mARAh/eMx6wwkH3&#10;PD0PgAGYeeXhAKTCy0LqYRlwiNjWa6R8AAzKlb2wDVAzwASgB5RfU38ApINUl+bBSaXQDALXAMd1&#10;5/pcdtiFu26f3w3aPmaX9UFG+hrMNHsQxHUQglxn2Y/eGF+Cj86PS8LOhbqhQGQjMf8N+UyFe3yK&#10;242rcvPyebl77ZLcvf6anHn1gJw5uk8Obl8vu9Yvl/2bVsqhLStl+4o5srR3oixkXz6EtCtmTJDV&#10;MyfJsukTZAdC5M3MCAOIywDIZQDfqh7UZbKjowbQK5e+pgoNeZ0DLA8822MaQmBOed9anC6NAByT&#10;HHR8dH4txZkyDXXp/rjNri/sFM2ZUYrhAEvhKpjoKIdKUhO0wzJHahQwzMKNU5gEQGbAVWRnaD+2&#10;9PHM1EZKCRwks8F8fGZJOurr6I+xmiwh3BJGDQ+07XHputG4MJhukMPE2N6XhZs4O3qs5MUAggBg&#10;JaBcixC4GeFvGxxsO+FdlCxTihKkpywV4WSWzKvOhttjeJklSwC9FRNKZDEAuLK1UOHHpAfXmfDY&#10;0AHHh7B157RqBRdDWcJttwc5hR0TIJ7bIwy5zXITyzUsBkAJPsKU5yL4VjZly5rWPF0nADe0A7qe&#10;E1xLCALCK3AtzBAvArTnVWdJT2maTMV7asqJltIkfJ7RoyRuxBCJHDRIR4a88h9/kH//P/+m4fAr&#10;fxoogxEKs0N6Vhw+P0AuE2CLhXNPwJ+Hzkg9doTEjoUzjI+RVI6+4Z8Ms8BwgXyAE6fv5xP7qsuK&#10;ZMWyBbJwwSyZ2dstnR0tOoP0yVPH5OzZk3IJILxy5TW5du2NwJjhe2/elgd8wPrDtzVM5phh5wB9&#10;HZ8hApAJEJcMceGrgwvB4wBkw0nZFtifDFShcuAMB14AXJ4MWubyFHQoV5eHaM22w+sr4FTO6blz&#10;BOvpubz6zwegBzUre5Ge5wAZhhKCtm2QCwCQeh4AA2UOgk5unROV/qTn7h+AP2HbxOQGQcd+foTd&#10;T9zGm2eXF0KR/xLs7MwnujFU4OSSt29ekzdv3ZCbl07LaycPyaUT1EE5vnebbFg6V/ZtXCVHtq6V&#10;DfNnyPLeSbJiZjuWE+D4pshawI9z9s3tqJOti/sUhHMRFi/ljM9wf2zrm8uHG02okp7GUoUe3Z8m&#10;OzirM4Bn01xNKIXzy0+W2lwnhsBTG0q1LdBCYGaA6QY5qqIUoSXhVZuXKRUIm4pwg7DfXkEiR24g&#10;FAWIFI5wdlVseEfYlQE3l5swTtv5KnIQbsGpFadRidp2SKeXDIfi2vTGaZKDbYna7YWhcNSYgBs0&#10;OGaijH3jigDVSpy3LgOuD+dugXOdmJskkwtTNYHQXZKg7WhzKtNlASCysC5H5lZnyNJmAKatWJa1&#10;MtNbIisJnJZCDX/XdZTJRoS7W7vg9rqr1LERYHu6q+Hsqh3o6P7g+jTERei7B2V7sU9BCECynO6P&#10;INREyTTA0jvXJiZBEGJv6KDzw5Lwg9YDfAyD17Q5N7oS17YcoF4Ct7qwJlsBPh3vqb0oThqyEQon&#10;RUh6xHBJGDlMxtEJvjJA/vCvbAd8WV55ia4QAIzB54s/l8SIUZKMdT6NbuyIwTJuDIfMDZN4/Kkk&#10;wXEzRE6g+wYcs9g2WJCjwGTIXFGcJ12T2qS7q0MWzO2TaVM6ZPeOzXLgwB459uohuXDxrFwGAK9f&#10;v6zjhW/j900Acu7AhwiFOXWWe4i6S4QQgDYO+GvPARIULpMLWHkACYLLgak/+FEh7s+O8WRu0AHV&#10;ByhPIfBCPVsn9Nw+Lp9znIa5zwIweKxT/1ng/yEAmgO05Ai3CTAXPhNyztmFA5Blbp3ndpAkTBn2&#10;8hzOATrwKQA9+QFI56eNs/yn4ocE2LlQ161/y7nNOMb3azq/j+URfgz6bIV7txD23pZ7Ny7L5bNH&#10;5OLx/XLj4gk5f3SPbFo2V3Yi/N25apGsnTdDNi6YIZvg8HQa++ltwuxuX3MZwtoKAK9V1s3pktmA&#10;4YLOBri/VlkMh7hocqN2fZmFOuzkzOmtptUXyxQAsAvg66oukAkIeety4May43Raprq8JITFxfpM&#10;YHaGbgb0morSEBp7U+Dnp+nIj2pApoaPWsxMhhOM1fY3dlh24ItHSBunozfK01MVfnlwHszsFsLp&#10;lWbQ9SVKPo9LidPsLbO7hF8ynAj7DZYiLC6Gm9QQeKxrA0yh8yMEuYSyAcBcOL88ALAYAKxKjpZG&#10;b5RHGwA4Ae9pMsLfacWJcH+JMrsyVeZVpSOchPNjdxO4Ps32tgAybSWyFqHqypY8WYflBkCL2so2&#10;PsCL3Vu2wKXtArz2Ta+RvXCEuxnKomw3oMhyZoH3oHwP9u/EPpYrLLFvF9Z3AorbGDajbCfK6ASp&#10;HVzi2K04F9saNwGKFMPvtROLZRUc4GovObKEYXtNFt5LhvQA6F1FSQA+PtOESMmKGilxw4dqODz4&#10;pZflpT8OgF7R7DAnlIiDq45iN5mRwwG+ETJ2JNYBP84mHQMwxqCMfQapDITJnA07PyNFKovypLwg&#10;W6pK8qWuAr+hyRNk8byZMqWjVbZvXgcA7pZXCcALZ+AAL8nNm1cQCl+Tu3w4P6fPBwDZFvjhRwAg&#10;EyUAIF0gh7tRBGEw6+s5QEBIQUio4V5yUML95MGsPwCa/BAMws8DIBUGJv92AF7c5rpXP1hudb1t&#10;2xcoD57DL5YrAJ27CnaAJkgUbIBJOOz6k2ZuCTkf7PxSF8h6Wjd8P8sMeqFyUHTr6vLCpEkO/2vy&#10;degMf8E+r+1PG0TV6bkQWAdBc3jbN/hyn34hTxD28iEyb9+/LW/dvipv370u965flAsn9svxg1vl&#10;9NFdcvLgNp3aatPSWbJtxVzZs3aR7Fo5H45vumyiC0RoO7+D/fcqZGYLANhWqaHuMoTFC+H4ViIs&#10;ZtKDoS+XM1vKZUZDkXugOae3qnaOb2JZFqCWIfW5idIAYLD9j+VdcHwcA0xItgJ+rDepGg4R+xvY&#10;oRhhK0eHlCHMrM5OkqpMujyGw9FShJCYKkyKdu2DCInZLsgxvYRfMZxEcWqS9t1jex/b/uju0sdF&#10;ShIgl4QbMB/uMS8RIKU7TI6DqxkqqWMQFkexvY/tfhGSRvjhmDycNy96jOSNHyVFsWOlMmmcNAHi&#10;bQBfW3aMTISmFSdLb1mKzKpMlrk1gB8TCwRJE9vVsjThsbadsKuQdRMKoXxth2NSgm1+2qY3uUK2&#10;TCxCGFviuTq2/5WqdnYBilPZpse2PZR1o/6MKkCwGqA0MSQGHPVY5xj3T69TOPpdpCZLIE24AIYE&#10;LpcaDiNMpitc0ZgNAKbL/KoMmVeeJTOL06QLf1ptWbFSET9WsiJHSezwITLsFWaBX5KX//QHGfYn&#10;ABCfX1JEhIxEmPyH//x3GTLgFYnCH04M/lDGww1GIyQeD4cYB2cdjzKGwln4nji/YBXg11RR7HWd&#10;yZK2+jJpb6mRboCQE6ceObxfzp45Ia9fOq9PJrzH59R44NPeDNC7792XR5w+H/eAGw/s2gFtUgTO&#10;E+iGxzknRVhZyKtOygOJApEi6HzA80vLIIWfB0+3HoQiX8Nla93rGaT6k2V0Qzs54zgcw3Kt512f&#10;X3rdvv2aBDHI/KMANIgRQAYhukfn9DwosQx1LVy1sqCeD8Cg+/MlPF4AQHWDP/8oP+nID3zY6vTw&#10;oVBYZwjMTs5Pv/oceiKfP/nYg989ucPGYj639/J5uXTqMKC3Qy6dOSjH9m+WI7s3yNFd62XPuiWy&#10;f8MSObx5hRzauEw2L+xVp0fXR6hpd5bOOoXcCjjCma3lur5kapMmPZgB7m0qlRn1RQh/S3RWZ012&#10;sJ8fwt2WIo6LRahYiPCwrkidIx2kPv8XoLQ6XDYUJGv/P9c2yLG40XB2cbrOkRaVCDu5TfiZAyQE&#10;C+gK2fgO2BUmwhUCfrkIaQkyhrcUnVwy4EflE4wIoVOiRsBhpqijTB07Qp1e1nh2f2Hn59GSjps8&#10;GzdqXnSEFMVFSCHgV54YKXXpMdKWmwDnFyudBYkyoyxVs71zEOrOrU7TLO/ixhwF4PyqNFlclykb&#10;EbauR6hLrQUA2TdvC8DG0HQ7wKahK6EE+BFSBNQ2hKvq/NTlOe2EdrCtECDcOwPQm1Gj8NvTzVAY&#10;dVCXTnBPd42ejyH03mk1ClQDoLYZEoRwiwyRN+N1eD0Mjy1DvAoOdUlDjsJ7fmWWzIV6yzKkuzhV&#10;WjPxR4TPI2X0MIkaMlBGDR0kgwHCUYNexmc3TmJGjJCBf/ij/P4//l1e/sMfZOjAATIGfzBR+Iwp&#10;PmWOAEzEnwxHjRCAnCmGzxpuriyV+rJCqS3Jkba6MpnQWCUzpnbIru2b5MK5U3L59YsKv1v4bb95&#10;77aCj21/KgLw3fs6ewz7BD55whD4c0AEwKO+/UpB6Aegg4cDngLLgAIRbrzvArDzwU/lAdDBzh1v&#10;8PMD0M4XAJbBClLoBWD3PwTAYPgbOvWVAs5b2rrbduGxv8zq2VKB6AFP5YHOQOVXoM3PBz5zpMwS&#10;c8lwVyctJfD8APSWBlYuzfkRdoQeh7UxzFUYQk85ycGXT4TO78PH77sHmN+9KdevvKbD2y5fPCnn&#10;TxwABA/Krcun5ei+TXJg+xoAcIO8Cgge3rpcjm1fKQcBwo3zOaNLm7bp9TaXyqy2CnV962ZNVhdI&#10;qTsE+DjeV+EH50cwTq3Jh5tLkzY4Pn2cpQfCqXCDPaizEI5yLo7v5VPfqvOdO9SECGd8TpAquItK&#10;3FxVmfHYTgbwEoPTYMH5lSPcLYUjNPhxQs88HcsLJ5ecqM5PkyIKvyh1fRSzvQxxUyM5ygNluOmS&#10;xg6XHIRztbkpkhs9WpMb+ThPbkykZI4fDRCOQXmEFGC7OC5KSuIjpCRujFQlRepwMTqhtoxx0lXg&#10;2vxmsd2vIlXmQgtrMmVZEwGSLUvrs2QDIMchbevh7hhusk+e9vEDfOj+tM2PXVtQrhleBRdDYM/Z&#10;Idzlcr/CzgFvN4C3l2U9NQo/dX5YOhBCgKB2kQHo9k2vVShqQoWiQ8Q+jizRNkIvQ8wlEyNMkrBd&#10;ULvpIHxn9xgdO1yTLTPL0mQqxw1nxElB9ChJHjNUxo3gVPqvSMSwgQiBowDFIQDgH2QAwuMBf3pF&#10;BvzxTzLolZdk+JABCIcBTUJw7EhJw/egY4bTk3S4nA6Zy0zVjtOl+F7qK/Kls7VOeron6YSpt25c&#10;kZvUdYS+AODd267t7637d+Ttd96S995/oCHwI06h/xHHDz/WoXP6UCQCD+DTkSTMCuuEIASHNxmp&#10;Dya2JMQs3DW3p/IB0MrNMbowOBSCIbDC6wXWIQe8oAIg02vzlfEasbTuLjxWpQANbvO8/QLQAOeX&#10;Aovrz9nvl8EoBIBe+bMKhZ8TnZ+5PzcahN1aCECeLwBBrnvn51IhyXYFvjl+KOzzAwASglznIy05&#10;qQGzXh9xGnv8A/Lh5XduXXdP2IIDvHD6KELfHXLnylm5deU0HOAW2bVxuby6Z7McAwD3bVwku9fO&#10;lS1LZuhzPNjut3JGG5xgs6zubZcNc7s00cGZXJbC+THxQQDSJdL1cYZnQrCzIkvb+joQ4rLPH+f4&#10;Y+JkDiA6q7kE4CuU7uocmVpFOCLEAShbAEyGx2wfrEZIWZERo52hORFqNadJgvPjNE1FDFeTx0PR&#10;6vpyOI4X8KN7K0T4ROix/Y9z+eViSQdI6HHsLtv+GApzgtNcLNlInwqHV4kQWycFjR4pBThfLpwf&#10;oZeNcLcI5y1PiZNyhMqleB3CrzIxQpoA6Il5idKaES0d2dGAQTygkCwL4P4Wwy0tBSxWM9HRViQr&#10;mvJ19AXhooABCOm0FHh0Xx782F+Pff4IK4are+HeDvY2yKG+ejnQUwvwQQAfAXgQ69ReAG0vznEQ&#10;+x0QK+D0ADnCD6IDpONj38G92j6IOgCfSfdhuR3AJITpRnltHF63sZ1Ta3mZ4RZOoJCrXWSYIZ5b&#10;ni4zS9KkA99ZTco4yYsdjZB3CCA4UAGYHDFGYuEAhw8YAOixg/QQGTF4GJYDZMSQwRIxeoSGwuMJ&#10;QHxHHBHCRxnw+cJ8ngiHzjEUZghcX54n0ya1yJzeqXLkwG65AvdH+N24dllBeBu/8TffvKPuj8k+&#10;doEh/D547J4hzJlh2AuCkyawMzQfiEQAMjHif1awOi0s/bAivLTLGSMvD3QBEIYB0F8WDkCFoHdO&#10;ivCy5bPQc9I5OnGcAdK/Lwjr0P3+1/id/+FDCjeDYBjo/E6vPxFm/nUHpucAUNdDFQybQ8v5uEqX&#10;TXYKwM8DoDsW8PPCXjo/bfPzHJ9lezm8TSc3+Pwz+Qxf9uNH78jbD+6q++MT9t/F+jtv3ZIrFxA6&#10;nHlVbl48jfVjcun0Adm/bZWcOrBFTuzZIIe2LJWty3r1AUYEWy/ANh0h7fyOGm334+iOmW3l6v7Y&#10;4Zmu0IW9xTId4JtWx+FteQhxC2QGgMjp7ufB7fGpcH0tFXCAACLgOB0OsbsqV7rYDgiHyOf+8tkX&#10;DXlJ0gAXyMRIA7YbAUVmgNnmR9dHCBYncdICuLR4jkyIQljr2gKZDWbn5Ew4j/SoCACQEHSTGCRH&#10;jFIAMpPL5AdHjKRrlncU9o+RBtxk5akxUgi4FcMNFsaMheMbC/iNxXaElELliVFSjnCvCmVN6dHS&#10;nhuvfeO68uOlpyRR5lSmyYLaTA0Xl1J1ObK8IU/FufjWwkURfGxn0+4pDHW9hAS3dwJWuwgkz8Ed&#10;ANwO9dbJ4d56OQwAqrBN0B1AyEv4He6pk0OEIpzhAYj7CEg6RQ1/cU4CUpMiGj4TiG7bOUAnJkhc&#10;t5ugG90MbUQovI7tgXSC2lUnX5Y158pyuFq62zkcLVKULBPxWdSkjZeCWGbNh8n4oYMlftQIfZbx&#10;qCGD4ADh/HSUyCCEwQNl+ODBMmrYUABwlCTClWcTfhC7xTAM5kgRusAKPr+5ukgaqwpkEhzgisXz&#10;9Lk0J149ou1/Vy+/JjcAwtu3r6v7Y8dotvtxyizCjyNC6P7cU+M+Vheos8Jw1AfbAr12QULQPS+Y&#10;rso5KwcRgMsDnMmiNcpfbiIEeQyhROgZEBVU3nkVYjw/9iv8CF5PfoixjsqrT7G+ncPAqi4RZQZu&#10;qwsAEjQOSgYwvxPU/Z5sf38ihAyCQQA6JxgAn4r1CVzvdT05uDlH5y/nNmHH/VrHxDIFIwEJd2gA&#10;/N4BkOCj8+M6XaDN7vLZk0/kY1h+Psfj/lu35e6d6/rw8vffvitv3b4ib5w9IeePHJTTB/bIrTdO&#10;y4UTe+Xs0R1y9shWeXX3GjkIB7gOLk+f39FejXC1WBMf7OPnRnfwsZWuPZDZ4BmNxer8CD+GvTNQ&#10;v4/hMvYxKcIpsAjL7lpmgXP14Tw9gOVMPgkOdbk+pSpfp4bnPIAEn8IvP1W7wNTk8FGOMdpBuiQF&#10;ji8BwAP46AJL4AYZAhN+dIAMV9PHcdA+M7wc2cEhc6P0RkwcM0KHrmkYHDtOchJjJHXcaOwfArcY&#10;iddLlzK4ytKkKM1ulsSOlZKYMVgfg5B3lFQmRUhNcpRUxY+WhuQImZQTL1PzE2VKXpz0lSbL3MoU&#10;mV+dDgBmIEzMksXQgqp0OMFsWQYYLmvIlTWtBZroYLcTdjymE9yOEJchKLuzsC2ObXJ7ppYBYBVy&#10;YHolwAZnB9gd6SMIATzo6EyCkOv1KG/Q5SGAUAEI+BGIXCcU9ynsAEE4Qg2Lp9IFwjFim6BlcoVL&#10;BTHKKfYX1BEjAOFGOMF1uOb10Dpc9xosV8EREoRLGxkKp8msCvYRZB9IODZ8Rvn4HlJHj5SYYUMk&#10;HoAbNvAlGfjSHxV+A/7EdddReiic4GjU4UOo+DB4PnA9MzFeH2XAcDgvlRPZpkgz4NfRVKHPFlm2&#10;aK6cPXVcThw/6pIg7BB95TV1gEx80P19COhxJhhOhqDuz5sclbPEuO4wn6sD1AkU1AUCggyHrU0Q&#10;IogcTBxgCLbvfZDzwy7ECUK8VzURAgApoFDGpTk5B8IgsBRWCkEPhB7s9PUpPcYnukJdd9fmlx1j&#10;r///MwCkDGz9lRkA9ZzePm5bO6B1fWGmVx0glrZu7s9meGGXl3cJvDdvAoDX5AFA+Pa9G3L5/Ck5&#10;tm+nnDq0V66eOyUXju/H+jY5BwAe3blatq+aIxsWdsvy3ok6XT3BNwuwY8jLUJfdW9i/j2EuoUZn&#10;SOBRPQAhoccO0Jz7LwBJ1JtWX6jiOqE5FSCcjLCX6izL1Cnim+n2tE8gQuA8Pi8jTTPA7ABdzsdD&#10;piDkhfOjnBOMA/xc9pehb04sRyeMAviYuR0nCbgBo/n0shHDAcDhAN0IHc7Gzs90gJzXL3nscEmN&#10;GK6usi47SUoQ1vIBQeVwe2VxY6U8fqyUJY6WqpQIqU8fJ/WpUdIITciMkcn5CdJdkCC9JcmaHCD4&#10;VDUZgAL7/aXDIaVru98KuKU1CCHZ3qehZSD0BXSw3MG2PiwpOrZ9dH+A34HpdGmlCG/L4ezo+ODy&#10;UEYYOhGEDn669MB3ABCk6BC5JOwYGruw2IXHGiozUeIlS3TscBgAtwKMAQCyiwwFaK/FctWEAjjB&#10;HFlYly7z8J77KjjHYao0ZMRKKf6gMiJHStLoYZIAAA7643/KH//932TQywPhAl9RAA4dOMhNrz98&#10;qAIwHeDLSE6U9PhYSaZTjxmvs8Swc3R5XrpmgWsr8JqLZiP8PSenTh6DXpXXLp5TAN67c1Peefct&#10;TXqwzY/dXnRiBA9+7AqjEyPAINAF6oPSATyOEGH3GNt+EQB/oOvDUh1hAHbPAtCAx2O4dNDD/Ypy&#10;g5Nr10O5t98cHuHH0JZSyGG/g52rr8eYk/zRA2y49PU9AIaDjArAD5AJlKPMD62QZIhXZgoBFhS+&#10;30LikH3eecLrE4CEW+B8rKP72Dbo2gXduF8CEG+MHwTcn/b/w7olQWya+48//lDeRxjwzoM7Gvre&#10;A/jeRmhwg091279LTh/ZLw84bOjaJTl9aKcc2bFODmxeIXvXL5KtS/tky9JeWdHXrlPZ09nNhJuj&#10;kyP8OKMLAcguMdbVhSEvQ2CWK/wATgKxuzYf5SWBfQtxLAHZWcaHACV7AMyWiUyUFKTKhOIMaUcY&#10;3Mhn2RYChoAfO0LroxshPheEWV+6QLq/PDi0HDi0bISpdH9cZkSNlGQ4vdjhwyV2xDDAb5jEjxwh&#10;KZFj3UQH3qQGhGFm9FjtyMsRDbV4nWq4zOI4wC51nNSmjpeqxEiphZupThkj9RlwiGmR0pI5Xjrh&#10;+tjw312QKL3FSTpSYnFddgCAXF8E6C1rzPE6FQN+Ewq1c7MmOSAObQtABoDZPqkoAKb9ABNBdxCg&#10;o/ujCD1b39ddofsP9Tinp2IY7IXCdIAaDisA3TqdH4HHJbvR2GsxDLblTuxjCKwQBAw1FIY2MBsM&#10;AG7sLFYYbsS1rwewOVPNipY8WVyfqe97dmW6TqHVlpMglfjc8vC5pkUO09Ezw/70R/n9v/wL3N/L&#10;MuCPL2kn6SEKwMEKQD5UKX4cvhdAj52j48aO1GmyOIKEj9bM5aMJ8rOkpa5c5vZNQfi7V47id3z6&#10;1KvyxusXtC3w/lte+PvoXXV+hBylzwfBNtsA3QzS7mFJNk2+PkVOh8o90YRIIDw2JwYRKkHHRwh6&#10;oS/uRy1jKMx1T+FAUuixHHIgc+cNhL7ctnIsCTh7bQc8kwGZ4bVbBl7D28cMtMLPK/9vAdCgFajj&#10;bf9PAVDdn57DlatYx6uvru8X9wHbh0fXp8KbZRis09zDARJ+X3zxGSz/h/Lw4dvy4L4Lf9kO+CZA&#10;eO7oQTl3aJ+8e4fD4N6Q186fkNdOHJBD29bInnWLZefKubJlcY+sQfi7tKdNHSAdHiHGdj9zf4Qh&#10;RbBxP0HIbcJtNhMcWE6uzNGQeA6cIF0fw2ZCkSHw5IpsmY5wuLs6TyHYUZIhk0qzAcwi7f5SDxfY&#10;AABWAUrlCHv5NDgCkGOBCb5cQC8P4jIneoy6vnQoLXKEZiHjR8JRwPUljBqpLpDZXj7BjR2ek9jY&#10;jhsygW4QjjEfEC1CuFuXhddIQtgbNwrAi5IW3MQtAG4zoNiQESVNmeMUflOLU2Q6bvIeLHtLUmR2&#10;WaosrMqA0yP8MnUyAw4hW95SIGsmBsNGuqdNAM82gIfwo/OjA2QIvBXw20WXR8DR4QFsR/oINbo4&#10;D4Y+sfxwr4ObH4B0e4QdAajOD+sMfwlClzH2AIjXNAAq/Oj8AGV2jt6JursMgtBW1NvAbDDAx6m0&#10;NlKouwEA3IAlXeByvOcldZkypypN5znkRKpNCIUr4ZSzoobjjyZCIgYPBgD/Vf70n793WWC4wGED&#10;hyD8HaoPm4/yHkA/llNpDR8i0SPxx8VuSoAgp8vKSUqUnJREaagqlulTWmTjhsVy8MBuuXD+tFy/&#10;9obcvX0dv/e7AQC6SRA+1jY/wo7wY5nLBruESLBf4BfaDujCYIbG/xgA1f156/8MANXpecPeFHJY&#10;BqHnlXlywPMAFwbAwD7v9e1cAQA6V+XB7HkAtHXuozwYuf1OWmawgggwlvnlXuu3AdBtu7rBbVeP&#10;AHQQJAA924uQlwB07YAuAxxo//vsE3zJjxECv62THDy4d13evX9Lrlw6LWeO7JU3r1yQBzffkHPH&#10;D+isL2cO7pRDW1fLkW2r5cDGJbJm9mRZPLVRFnQxYcFpq0plAVwd+/mxjx9D4oVddQhtq2Q6H74N&#10;yC1iFxi4xb7GUoS3lTK1Ol+6a/LVPbLdjw6Rx3GbCRN2fZnJR2DyOSAVOZoEYTeYjopcHf3B9r/q&#10;7Hg3+QEAWJpqWV9uIxzKgMPQjtCu3x9nbeZNxrY/9tfjLC5u1AZcXwxC4/gYLxtJRzgUDhB1Ua8w&#10;PkIqEVpXwlHWA7Ls0lKVNFbD3Pa8BOnITZCJWdFeF5fx0gYATufEBoBeX1G8zKtMkcUIcZfD7XEC&#10;gTXNcHotubK2NV82dbgJTDncbH17gfap29zFERecww+hrrW5sf2tu0z2zgCQZgCAvQAWdKi3Wo4C&#10;gkcAukOE3owqOYwQ2JXV6vKwgtC1CTIhQljuB9AIPAJRnR9ew9wgEypcsswcoYXB23F9OjrEBz8d&#10;PwwxEbIF18n3Q4ivBwypDVhnYmQF3jPd7iLOI8jnihRyKCD+xABBJpT4B5WCP53Bf/y9/Oe//Ju8&#10;9MeX5ZVXBupDlAi88WNG6QPoCcBhA1+R0UMGyfhRw2QcIBiH7zI9MVaykznnI34TmakysaFSViye&#10;JYf275bzZ07JtSuvyx0PgNrv7+E7wsdmmuNj+Mt+gBwSx8QIIfjJJwAgzAKficP7h/fRV0yEsG8g&#10;7ymOoAoHIOHmA6A/9A3s9xSEkpNCjeEq9hFcCkAAyp2fYEOZByzWc04Ox/J8PF4BGIQc97ltv9w+&#10;nZHaK1MAEi4KNA86fsi9SAYsJ1+5V0YXqPBDmTm20GPC5O1TwPnXvf0KQC8bzG1t9wP4NPTFB84P&#10;Qz84uD7X8RlfEL4odn2hC/zi88+E09pzctNH7wGAb96UdwDAW5fPyenDu+QC3N6DW6/L62cOy4Xj&#10;++TSyUOyb/MqObZrg7z+6h6Ev7Nk6fQ2WT69WeZPgmNrLAKwymRpd6Nq7sRKODq4vAkIfesLALBc&#10;mTehQuYDflwyoTGNSRAAb0ZdkUytytP2Q7pHdp52bYPVmvRQ+GkGmG2AWRry1uVzwoNYgG08QMcu&#10;LuOkhEmJlBgpSWJ5ApQoRcmc/YXdW+AwYiLV0THDG48bRqfAjx0H+I1Rt8euL5zggI6PAIwdPhiu&#10;MVKyxwGAsaO9KevdzM01SVFSnxIJ4MVIR06sdGSPl0k5MTIZbrA9I0YmAoAzAEBmexdWJcma1lwd&#10;wcGOwhsmAnIIdTeibAvWdwAQWwC/zQgbt0wmXDiuF9ADSJiEYNJhN8TlPoKvj/BDqDsTsJtZI0eh&#10;Y3018ipAdxQQPIp13Z5Vh6VXBllbIF3hQUBSHSNhR+hB7BpDF7ifwvbB6Q6CBzxHaADcBShzWB2B&#10;x2ywC4FdiE7RqWr4juvdCJBvmFwi6xga4/2txvtlH8Flzfkyj1Pq4w+CfxRteYlSnRYtOTGAGDR+&#10;xGD5z//zr/L73/9J/vjSABk44BUAcKhEwaUzBCYIx3CWaXyPkaOGYt8QHTqXgj+4XHz3fKQm+3Y2&#10;FMNdL5kvB3bvkBPHDstrl87pc4M5BO7B2xz94abE4hA4e34IoUcAujI+T4TZYM4oTdi5rmTavkYo&#10;8b6CuQgAEGUGFMLNwOfuzdDQ12T1/VJoUQozJwMhy831ufoOcuHnMAXOgfXnvaa1DwKABAzhFUx6&#10;GMz6k8IIYn0NlT236N9vwHJy9f93AOggGLDO+GIMgK7tzz3YiPqc3V+ewAEiBH70/tvyLjPA11+X&#10;S6ePyLWLx+XetfPyxtmjCsI3zh7RkSAHt62Vm+ePycndG2T9guk6qenS7iaEreVwfyUKvXkdVYBY&#10;rcwDFOfC+c0B7KbV4ceOfUu7GuD64BQbi2VKZRZC23yZyS4xgOCs5jK4x1o3hA7OzzpHd2q7X4a0&#10;cChccYZOHlqVyT5/cAyJnGJqrKqIz9VNBvwAPHZITocbSB47AqAbIvFwCImjmdwYKjEImWJxs7CM&#10;s7ewXx+HZXH8bgLqUAx/GRonoX4+wJmrw9hGycTCVOnguGO8fn3KeGkG6NoyY2RSbpxMzo0F/GKk&#10;Oz9RJsPNzEDYS4czryZTZ1NZ1Zwja9vyZV1bgazHchNguAXh7nbAj6M2tgKAW7DkKI1dcFy7AEA6&#10;v12EILcNgNMr5SBdXx/gB+d3GPAz0B3BNpcGvWMz3fII3aAPgBSTJJo8UdA5ECr8sM3lXoBsnwIR&#10;sPXgp6Ex9rN7DLvgmPszABJ6trT1TR4ECT9qbUehZoRXtPJ5xbkyqypdesrTpBN/as1ZcVKSEClZ&#10;40ZqZ/Nhr7wkv0cY/J+//6MMfPklbf+jCD+GwgQhp8KKhZvnyBA+WD0jKQ4OME4K8OdXnpEqdUV5&#10;snrxPNm3c5sc3Ldb2wEvXjoLCF7WjtB0gTZZKoHXLwARKTFisi5kBiIFB+8zLF2nYtxrXjlF0DgA&#10;OvhRfif4PBgFnBudHcEVJoJWgcdjIX3Nn9zTHbnffy6FKMRr9p/D9tOluhmnnXP9nR9e4SJonikL&#10;lDv4GaAC0PKk6wa/EOE8PmgGyu14AC4AOW/dL3WV3Oc5TL4hvplv8A/xtRfy0vH52/70gdAAIPsA&#10;ahYYAHxw76Zce+2sXD5/XO5ePSfXLx2XM0f3KACvnn9VTh3aKSf2bZGb547JtuVzZNOiHhcCT2lA&#10;uFqkAJwFuFGLJvPJbpVwf3B67MSM/cvYSRpAZGfmDk6VVJ3rdW0p0eWyKU3abYbdYAi/jrIMmViS&#10;Lm2AXnN+qrQUpktVOgCXGKnhbgFulFw4hYKECCkG/Djag5MOpEeMlAyEsOlQHCAXDdjFQFFDB0rU&#10;kAEyHmJoy2d1EH50e1ynC4yDm+A2x/YmjoT7g/MrAgALY8ZIBcLdScVp0gzX2Zg6XppSxyHUjdXu&#10;LZPz4mVGUZJMhRPsQTg3A5pbkaEjIThDCicOpQNkyMtppdbB/RF+brhaicLPTVjg2toIOnY3ofsj&#10;eAhAih2bDwFkhwG6I3B41GHP6R2fVR9weq/OrAsK+6yc4GMIbBCkA9Q2P0AskAEGzAi/3XR5uKad&#10;kF2HCgDkderkCB4E6QLV/eEYtlWqPAiyDZAA3DTFLekEOWX/SvwJLOVwv/osQDBDekozZBL+5Grw&#10;x8Ix08mjB0vUiEE6Tvg//+P3MuSVATJ84AAZPXSwROJ7GjlkoD5MPR6OPhEunQ9Vz0iOVwBmAYB8&#10;4l9jYZ4CcMmcXjkM+O3fu0sOH9onpwDB114/r3MDsiuMtQMGQuBPHisEGQK7PoGf4p7hKJCvtTmJ&#10;Ex8oPAAfA5JCUeUDEPZbZKbQ88Cn6ziHH4J+KdjoyAgrnMfgpOdHmblPA6BBzsJcP+BYbutuO9wt&#10;8rWCZf0CkIDpr5zqF4C+cup/E4AGWG1o1X8BZ5UNgDbyw0AYTIA8wZfNp2E9lnfffktuX3td3rhw&#10;Ss6fOKTAu3zuqA5/e+3UIbl75ZycBQyP7d4k+zetkO0r5yEEnikr+zo0zO2uzdNQVx0gIEcAzsH6&#10;jAaEvgh/ub0UoJyOeh0lqdIF9zeLff848Sngt7izHu6QM8KUSxfA2F6aLq10BAhza+C26hByluHG&#10;yBk3XHLGj9C+fRzWxkkOKtITdNxvfmyUZLANaOxoSR01SpJGjgT84PhGjZDxuFHGDhogYwe+ovBj&#10;B2c3q8so7efHsDgO0GNYzP3MDDPszY9143hL4iOlPH60TMiNl8b0cdKcHi2t0ORcQK8gRXqKEOoC&#10;et0A4Ey8v9nl6bKkHqDrKIPbKVAAOgiibAIcILSlHY4PEAzADwAhiNR9UYALnRfX6bgIn0N9DQAX&#10;2/QIuVrArV5Fx+eHHdfNCRoIeYwBkEkR9g20rK+GudOYRHEAVPgBXDsmlWBZ6sHPDZsj/LjU0BfH&#10;aiaYDhDH+AFoLtBCXwuF2Ra4blKRhsLLAcEl+EwW1OfI3KochWBbVoLUpcXq9zxu5CsyfPAg+dMf&#10;/ihDXh4gIwDAEfgeCcFRHEc8ZBCc4FCdN5AgpAPkvIBZiAKKMpKlMjNNKnMzZVpHqxwC/OgADx7Y&#10;KydOIrK5cEbnBOSEqG4kyEOXCHnCRMhHCj62BbIrjAPg5+r+dFgpu5cBFoSVAVDvO08BuGB/OABZ&#10;Fli+QO5pcQ5gIQAk/MIAaK+nEPTqGQRDYdcPAPV4HwAJHgUS9Ne/uymxAkDjPi49QAWh5ZbhfQUD&#10;dQNyyQsqcKy39G+rUJfHEG4EHz9Ig53KO4/V4QdsXV3Y58+1VXAAt+v8bKNAvvkGy2++VgB+8tFj&#10;efzwXXnz5mW5c+W83L58DiHwIbn1+mm5eumU3HzjnFy9cEKuXUDYcHyfHN6+Rg5sWib7NyyW9fOm&#10;ykI4tp4GhK8tJQhdq2XhpBrVHIbETSUyDcBbgPLlCJM5lG1SWbp01+TqMTObimUO+w0iBJ7bWinT&#10;+XyP0ixpK82UZo7mSIPLix8j5bgZKtLwrz5uhOTB8bGdrzYnTarZ65+D4FPjJXs8H8NIjZWk0aMk&#10;bjjb74ZL9MgR0HCJHAy3MOAluLthAB6fzoYbZtRgyWBWGOFyDG6i6KGD1PmlIxQmTAvhJjm6oyga&#10;r4nXbUiOlC4AeWKWc32TEOZOzY+X6YWJAKDr4jI9P05mlSTLvMo0zXau4iiIhixZ05gt67G+cQKA&#10;p7Mu83kcRYBfAeBWqtnc/dPZJsfhaQSSW9+HMHj3lBLsY+dmurQqhRndngHuxOwGlUFR2/+wZELk&#10;OENjrJtYdrinSkNiil1nmCl2TpCvSQDDbQK4BOD2DoTkdIAcAQKoEdLqEAlJSEeHYMmZZji1FhMj&#10;5v7oCLlch5CXXWOYEOGSXWO0b2B7sbpAjhJZglCYs1/PZrMIooNOfM7VyePgAhHywrGPwXc4fNAg&#10;GTaALnCgDAMIRw0ZDBAOleEDXpaIYYMlZsxISeWUZYmxkpUQI7lJsZIPN1hfnC/tDdUIg+fK/p1b&#10;5Bgc4OlTx+TSxbOaEb6HyIf9ATkWmMAj/BR62geQHaH5GFh2e/nCdSfDveUA5UFKHZQHkzBZPS55&#10;f+o96m37xTKFF+5dA2VgH8u98xlgWU/LsN+/bQ7R1ffOSfUTSgfOG/b6vyP4/vZff1X9FfJDyuDj&#10;ZnL2QYtlANbf/+/fAseE7vMD0K3reSB/Xb/8xxF0bN+z41QeACkNfX2dnoNtfl/Jt4Ady7QjND6I&#10;H37Ah/btt/L5k8/k4w8eynv37yHkvahjfe9cRgiMEJcO8Drh99oZuYL1I3B+B7etlqPQQQDw5K51&#10;smXxDJnbAdjBtS0C9Ni2txCwW9RZC7gBfjV5mvxY0lUvs1tKZTKfH4vwly6wp94BcGZzsWaGOdqj&#10;DWFuAx8OjjCoDKFuPuCXRwCmu0kM2I+P01vxAUjVfE4sIJU9bgzcH/7tE2Pg6vgA8ihAbiTgNwxQ&#10;G64zi0SPGCbj4BYy4BA4H2DCaITEwwdIUsRQyQdMmfyIww3Gaa747BC2+ZUAkpVJMVIOp1kBB1gR&#10;N1YmZMRId0GydDLkzU2QKbhJpxcg9C2k4gDABF2fU5osi2sytE/faoS9bPvbAPhxtmXOrkJtg7Pa&#10;2pGPMLcEIS/cHcC2bzpHcnAKqnJAqMytY7l7SjEgVSmHeuAIp5XLIcDQ3B6XJ+c2yul5zQpBBaMP&#10;etwmBE0EprYHApJ0iodwXjpCB0EHQ/YdJAB3A147cZ07CEEuIcKQYmisiRDUs5EhFMNiAjDgBLHN&#10;0SGE30YcTwCuhet1T7Dj5K4cL5wny1vydd5DPmFuZmWGTg47ISdRCvEdRwx+SUYOhXvHdzli0BCF&#10;3tBXXgEMB+r6aPy5jWMoHDFaEqPwBzguQgGYh3A4F6FwY1mRdDXXycyuibJ9/UoAcI+cP3tS3uDM&#10;MDeu6GMz+XwQzgbt2vu8USAEoI4Ece6PkZOGwLyHFHqABtd9oHpGHlgINAOg1ffLzqVA8sDV3/n8&#10;gHPACro9bjuHGMxChx/fn9x5DIwMgT33RwiFJzUUSFx60nJvP6FoDpCy9QA0fdJyQMtt+84FOefn&#10;h61bD4z/9coVfOzwDGeo3V74pdAaE36QhbvM/LL8J+zXZ39ADIufwO5/AOv/1p3r8ub1S5roYJvf&#10;5bNH4fqOIyS+KBdPH5XXTh+Rw7s3yt7NK7T/3+YlM+XYtlWyYf5UHfpGhzd3QoVCju1889nlBZCb&#10;UVcg8xAWM/kxpSpbw15Xni/TIbrA2S3lgF+BTChMl+bcFKnNStJkRi5gx4ZwPj+Dkxgws8sRHfV5&#10;nAo/SXJiOHZ3NKDGjs2c2CBaOJyNw9hihrFf3zCJHjZEnV8M3EE+bohKhEQpYxjiDpTUyOE6Hphj&#10;gTmxAV1fjk5XHykFAF4BnGEJ3F9FQqRUJURII9woQ91pAGAXADglN1G689nWlwD3B/AVxAGGcTrO&#10;dUl1hqyG+2O4u7olWzZMzPceTgR4wElx5haGvoQfh7D9v8z915MdV5b1CdYfME9jPTbTX5f4MpNJ&#10;EoQGQmuttdZaay0RWgdCARFAAIiADmitJQECJEAFkmAyZaWuqs9GPM3DjLXNw9iatY5fv3ERBDOz&#10;RI/1wzb36+7Xr/Sfr3XOPvsIgMtSfVRmgt5StUZyxFMJEnoNApOWhBMfC4SHeIzp4XXYWqMIWwg6&#10;hSyxwOd4rHUBzwamASMhaOywOlBMKA0mzRo5wliSxSW4FgU4gk4q0EBQ8HOAUOpQnTMaiSLwyRZb&#10;7YKO3mAHALU+zaVUn5lik88RBMdKVNhVbYGCYJSZ1rMvPwpdWWFmys+G5ECUxfghM9ibN6p3aX//&#10;F7z/32l333vftPsp1Aa4ib/vVir3XWqzpQOwC6UG0wpHB/qYie/VBlhTmIvakjwMdLVgcX4KZ9dO&#10;4OqVC8YC3zcK8LGZFMm0+RGCsr+C4eeO0SBSgDYEdX1JTNg29A2Q2eECFy1t+P01AFpLndcBOhcw&#10;OUGlc/I55vGGbeZ5EjrO81qvbz9+4zXtcBxjb/87gcsAjpCxYei0ttrmAJUzHMfYILTDKEFuc4Ls&#10;bcHj7HX7efZjC3Lrx1jAc9hgbv/tH63HAuCvf+v4IPwybADaClDqzyp9zy/fcYwy2r/88gWePX2A&#10;e7cv4+alUzhxaA5njx7Ao5sXaIHX8OG9G7h89riZ7/ck951mqPjp3GAbVmcGMNxcipbCZHQUpdAC&#10;x5vUFgGwhbZWvbtttMECoyxveWKw2dZItScw1mm/kp1pf1XQND3EG8lUd+G7Bb7NzlCPrlXKyt2U&#10;tUoJ9qLaI7S2fWDSVVSfz/uD96nelLC83Qyo13A2gVD7lNenEleCX5ASn2l7A7dvohLUrHAqVf+B&#10;qeUXTqURxtdWb28kLW8U4Ru3+wMke25Fhs82FIdpCBs/AyFYyfU6Lhv4vpXYXB3hhqrwXWii8lNV&#10;l8GsUIzS1o1R/Y0SgFPFAqDsbhzhR1tpSs8TGNUKC4BWUrPUmAW6ZYGOoU4OQVDry3VJWG2WjVVP&#10;r9Jc1MNrrZtOEALP2i7rm0lFaAHwCNWlE3w83thkgU+v58gNtJKmqUL5XmR1DQAZav+zFZ9T/Ql+&#10;UofaR6ApKdouvGqqR6s9kEtbCdoAdEKQxyspWsnRoy4gHCAI91AJduVEoDUjFLVJQSiK8UeUL1Xg&#10;e7S/f0/g/ejH2Mx1pbwoPnhXVWR+QgBaidCaTlNl8kN5w4sO8EGc5haOCEFhWiKqinhzbqrG7NQI&#10;Thw7bE2SRACqJP4Tx2xxHzuKIgiCn33mSIL+QsPi1DaomeIsG2z3+Ao+Tqi4wM0JHhPr9vevAVDn&#10;E/jssOBnh3UucyzPa4f9Onp9jfbQcevndex3eS07Nj7fnIPb3wCg1u2w4WSDyhkbjrHjPwtAWxmq&#10;gowsrp3k/HYA0v7qA+mHEfh+boFPdyrBT6HGW40NVj6ghvF88QXt79N7uE2ld/bYARw7MGPSXj68&#10;fQnXaIMf3CIYaYOPL8/j6NJeHN0/gb19LTg03Y/9w+3orswxvbW2+lOCs9SgSlc1ZseYtkDZ2/LE&#10;IAM9tQFKAVYmh5pjNNIjPzYIyZq4iEorxnOHKSclaxvGZbSXRnJI+e1GZqRmgPNFKAEVsO09qKS6&#10;hqxpBIfsrtZVyEAJzBrGpu0msdlxnmBCz/e9HyGA9lcWN8ZrlxnWpl5jvabgF7ZrMwFIOBJ8Mbs3&#10;GeWXwYsvj9a3LMIbjXGBqJXqI/ya4oIYgUb9VYTuRHOCnyn31EcbN5ar/D5GQQSmi8Kxl1ZXhQvM&#10;dJRUgWZODnVyEDaLAo4Z1ZFE8KUYwMnCCniWOkuhOlsPAVEwE8QENBt+UngCnmWDrTZCSxFK9a0r&#10;v3VwEnwEnhSn1J9p++N7OKj3REWnNj4BcIHQEhBNr7Cg5wJAKUAzIoTb1JOtPEZTMt8RgqE6QTST&#10;nGywVSnGguA4vwdXCA6pV1idIoRgDyHYSQg2pYegIjEAKbzh+PE32vrjd/HTv/97qj8B8CdmuY3L&#10;He9T8W/hDY83QD/CT6EkaMEvNtAXiaEBtMHR6KirQFt9JabHBnHs6CFcuKDS+JfM7HAqia9Z4VQV&#10;RknRgp+GwwmABoSfWxCUEjR5tMqu+N8AgG9Az6Ew3wCgjjWdI1q++TpOmDnOaZ33+9u+t4+vbVW1&#10;tt7b3xkQOWD2p391tAUKcI62PRt2f/wX6xhX8AlY6jjZCEMzTM4JtvUwz+FS6s5+vr3dQJNL155f&#10;lcKyAGg91rEGgPaH4pcmACpMYy2/NBuCVl3AX3Lfa3zzWhVgPsZzKsDb1y/hNK3vqcNzOH/iAG5c&#10;OIZzJ5Zw/cJx3Lp8ChdOHMSpQ7PYP77HJD8vjXZipKXMjPSQ8mvOjSX4kqn+MqkGrdp92q6OEHWC&#10;CH6NOdGo4l29LDkIjXlxpmdYxUwFtWjCT726Gr2hXlfZ3ijCUErPwC9Cx/kjYPsH8Nuq4WoEH4En&#10;6O165ydmqVLq/rsU27DrvZ/AjYrAm8rOe9OPHNB8F0GMMKo7jRQJ4TaN6Y3ma4aoIAIBGSHlp22E&#10;YILnZmQE7EBO4E6UhCi3z4sKz4+g8zfRmhRAIPoY5dec4IM9VH0jmqEtLwJTBVR8CkJwllZ3npZv&#10;f4WUFeGiDoPyRIJGIzUsqC3XJJpRG1J2xpYKfoSTVNoK9+s4hdW5IdBlE2zq9BDIMnCyNceEtp9s&#10;zTbLo406Lsu0DyqMBd4ATp1TANRrmdeXBRaQK2IJvwQDwgWq1cUKwlBVZwgsA0DCTPbYWGSGVOCc&#10;IFdujWaxk6ClBAVCu2S+aQfksQr1BNuhXuLR0hgM8bsaKIxEH787VcRuSQtGfUoIimL9EeO7E568&#10;eb1HK7z5xz8yw992bPoxvPnb7VJuJ91AMG90YXQMQZ7bEakakIFeXLojis4iPSYU3Q2V6G2txcRQ&#10;D04eO4RzZ6zy+K6jQl4SgG8mQH/qAOBLR5ugVRjhtQohKOfvVz9/A26WQrOAsw6oNwGoMLBUuByj&#10;a9O04WnKTW7bqM5M8Pgf3LchnEwgPLXUcwTUjfs3BhWgpdwEIYFMHRt2p4jZ7gwH6BQ81gTX34Cf&#10;A2ba5qoCTV1AhvM4R/x1ADpC7YHcb5Sho4tdH8qoPoZU3tsAKGv8murvy1ca6vMMzz96hAd3ruPi&#10;qcNmno/zx5dw7vgioUcQXjyGtaP7cHXtMK6cOmSGwCn3b7avEQP1hWb0R2NODFry49BbkWYA2F6k&#10;CZDi0JqfYDo5LNUXibrMCJSmBBr4KWcwP8aPEURrqx5cAmjn+4TSJtPuJ0iZDg/a3hRa4+yoYJPY&#10;7LP5PaswwZbNBnpq69P43cCdqtXnBq9t72P7O/8EL4LPf9dW+NLyqgyWzmefW+2IAq2BrvcOqkGq&#10;xB08jq8XpR5mR0WX9ICdyAzYjhxGZYQnIUe7m+hvJvppTw401ZtrIt2pAD1MBRf19A7nhhnbqxEe&#10;M1Qye3khz9HeyT5KTZm0Fkd6yxEzLjfZhG1jTZ4eIaRtAp9tVy3Laik3KbtTbYQdgXe8WSAU9HK4&#10;LY9LdYRY24828rh2gZH7CUIBUMCzFaOxwAIr4WdeyyhDQlE9z1VSeVJ+NvykBpONArTb/+w0GY1O&#10;EfxmGTMVFvhUGVq9vzYANVGTmb+EKnG6KskBQcHQSokxwccjZTFGBcoK9+dHoSM9FE38vqvoINJC&#10;3BHi8QF20vJu+qd/wnba3p1UgH7qxffYiZ20w+5b3kOEvweigjwQ4bvbgC+KN7sowjAp3A8lWYlo&#10;ryvD/pkxnD191PQEXzi/hls3r+LRg7u8Fj40RYE1JM5uB7RzAqUGBUMDQcYrTZv5nSpF/wAA34jv&#10;A1Bt9loKOPYxBoAElFF93zsHr2PHvnWw/uWwgWbUo2Ob1jfu3xh/9ydHT64FMguA5rEUn4Ge1qUG&#10;LahZMLQAZtteAzLGG3AznRsOCDr2W8fo+dZzrOPWQaltGwFor+u1Bb837iT6kghAG36mt0rrXAqE&#10;asNQ1/7nn3+MF588NQD88MEdqr4TOEvYXTlzBKdXFnB57RAunTlMZbiAG+f4Zzk0h/1jvZjrb8He&#10;3nr01xUQZprCktaiOIn2NwW95WlGCZrhbhoBovG8VHqyvBXJwWjIU92/OGSHeyGPNjInKsAa9kRl&#10;FkwICYKCoULlq9TjmxSkuTy8EUT1F675dd12WgD8wFJ9vlu3YCdVYNCuHfAn4La/8/cI5EURQDur&#10;SYtUANXAlfvC3dVjrAKcW830lJqoSMUNoj1ov7lP8Ev124lU3+3INWN5d6I8wgPNSYHozAhDe0oQ&#10;OlKDDAjV7lcX5YmOFH8M5oSjPysYQ9nBGM8LNepvtjgGM7R1AoZAsqTOjir17iaa9jZ1PBjFR+AJ&#10;RhaAHOrModJkX21bayk4S9VJ/Ql0p9vzGXkGfvZS2481ZXE91wDQtsE6j2kL1Ovw/Hpt+zVtuAqI&#10;6mBRLMqWC9qqNUgAGgXrAJ8NP3WM6PMJgHMEmAVAS+2ZAq58visAZYU1KkQJ0RPlVl6gNUaYwfUx&#10;LodpowXAgYJo0yvcxu+9IS2M/xdlBuyCH3/HzT/5J2xVWhOXW37yj9Ycwp67se2nvPnxphfDm2Zi&#10;mB/iuYzm/0ggjOH/KDuBtrqyEAt7R3H+7HGcOXMc586ewrUrF3H3zg08/fChmRLCzAj3tQojfGGA&#10;Z8YIyw4TilpaeYJUgryWlP9nQ815DTIEqvVhcRYAbdVn29G3AdAJK5dzuYb22ed42/71sF7DKEYx&#10;ge/FbHdss9YV6+9BS8Xf2WrPNZxKzyXsnlqta79rWPstJWdDzYBuI+S0zjBqz37MpQDnuu4KPfu5&#10;gqFdVkcfwNBd4aL4tLQ6P6j+aIvVhqFs95effYTnzx/j2dOH+OjxPdy/cR5XTh8yCvAkrfCFUwdx&#10;7NAMzvLxFSrA+VHCb6gTS2NdJvlZxU9NB0ixgKee3kSqwHT0EIJdVIadxVKHsSiND0BlEq0MlaCG&#10;t+VEeCNDM6JFByHOZycCtv6U8KOy2/4eQmk/VbFFaS+qtydoJQd5UcFZPbSR/JOrLJXXFlVkJgg3&#10;UxH85MdGCWrGtng+J0JWmnf8KCk9hlGXgitDNjuO25TbpwKcEbRP0e58nrZrvg7fHUim9dX43hIq&#10;Dg1rE/w0MXlHRoip4deayM8TtsvYX6nBAcJPym80LwxTRRHYWxhBACoiDQAFiiVe9IuVcTigFJYG&#10;Ki4BjjAzbXmEkwGe47Flc63kZaPeaF9tAEr92RZXau9MZwHWOvJxtqsQ57qLuE3qz7LDAqB5fns2&#10;163z2L3CRm0ybDtsg9C2wAcJaauwagrhRxiWWzmAC+rFJthcQ5ViBECV6JIFtmoXEoA83rbC6giZ&#10;JNg0v7A1GsS2wFaRBBuC4waCVIJ8nRElkBfGojcvCu3ZVv5oWhjdgvd2eGx9jzb4H7CDNlgg3P7u&#10;OwjV8DdvN/ioOYPKPk6dahH+SKTyEwS1zE2KQnleOob7OnDy+CGcPcub/tpJMzZYKlDlsT752BoR&#10;Ys0KR6v77VeOpOgXZrsBoFJjXr+ik1IxhJ8ZoNhQEqBMWx6BY48RNjBywG4jbNa3CVQW4AycXGLj&#10;sa5hwPkXnqN16z3Zys/1udZxZjv329sNAAUxJ/zMYwcECSUbgPZjs9+h4v5WADq3u4QeG/Dx2I0A&#10;NLaX4QpAbTcK0PEhTPsBLa4rANXpodL4uruoR/irr780Q3w+fvEEz589NgrwuSD44LpJdj56YJp2&#10;eNlAb3F2CGurVIVcPzg9aEaA7B/uRE9NgekA6ShJIfiSaHlj0VaYgD0VGQaAPeWq9pKECoKvjH/c&#10;BqpA1QgsSw5Dsv9OKkBfpPGOHEkQBRNylvqzrK96fDW6QxY4lJBS+os6KtQp4r91E6HH4zzdoekp&#10;1fmhx4Kh5uuIo91R+56KnsbwPGrnE0SlAHVeKUopvliluvDc0QRrvIfq9+02RTlTVNzUYxOKwjxQ&#10;Ee6J2igvM0F5R3ow2tKC0JToiyaCTx0eXYTfSKEueikcdQAozSUKsyVW+9+UrLDaAKmS1MmxWBVH&#10;qCTgSCPtbosFPoWVtmIrPSuNReAyNpfgM/l9rVR93GdvF+Ck+NY6LAAKhOd7SrhPKjDXbNdSz5UK&#10;NFaYzzvdIYVo5Qpq9IjpIHHA0Aah1N8SYe0EIBWgptvcRxVn2v+MCuQ6FZ0UoKrCaDjfLAE2w5AC&#10;lPpzbQsUAE11GylAAz/VCKQqNDAkCAVBBwDHuX2cx4/y9YaK4qgEY9CZE4Wa1FDkRFLR+e1CgPs2&#10;o/y2qQrM+1T9P5X9fZ/2l/uDfBBC5R/uyxsgb4jpMSGI02ihcH/kp8agKDMRbQ2VOLBvGidOHDbl&#10;sUxxhOuXzVw4qotpD38z6S+EoMJSgqoRaNUH/IZgfE0L/K3ybAUPAk6KTrCxZ2XTdlsBugLQvl5t&#10;AFmPHfB0bHcN1+dtDKea+4HnaN0+p/V4w/P1ug442tv+zgKeC+QIP7sd0AacwoajOkpcj7fX3wCd&#10;oPXG43Xw2UBzPdYVhKanl6Cze4Cdx6snWGV29KF091DbnwsAbfWn/bLFymRXT5Zkvhp7nz97YiZB&#10;+vj5U3zy9AHuXr+AE4cXcO/aGh7dOIvD+8Zw7ugizjOOzo/jwHgfpvvb0N9UjnZ1gOTyz1mkklax&#10;aC2IR391llGB7QUJaEyPQBXh15hB25EZifr0KKQHeyA7wo/hb9r3IggipaEEbH3XwC7Gezctqnp9&#10;3awCBARkSrAPAbYNflR9/ts2I3jXdgRqDO/W900OoKa0jPHzNDO7RdLKRnvtJDQJOqW4bN+EEB4X&#10;57ULqbw4wpXkvIvPoe2W5U2g6ktTLT++L43rTffchPyA7ahR4dI4X7SlBtP2En5Uga0JAWiM8TCW&#10;dyBbii8Kk1Qoe0ujMS3oMSapACeLwzFREIaJwjCMczmnRGdCRR0dy9UJpr3taJNlfwUdwUhLgclW&#10;dgKcreIEN4WxtFJ1DFlc2V9LAWp/oQnLFudRERZZ+/Q8QU8w5HGnHeeRhT7aJACqc8ROnbHaGg8b&#10;AMabXmErIVrAk9qzkqDVlqmRIrLDgp96fg0AGdaQPnWIOGwvn6MwQGQIgJMKnk/ws2OsLNZAcYrg&#10;neRrT1AxD/N5QyVx2MPvuCM3iv+fUBRFeyElyI0qfyc8t7xLy0sAbuGNkE5Ao308tmxCZIAvIjWn&#10;M/8DIWrnpfpLiw42CrAoMwEdNSVoKS/A1GAXlhYmcG5tBVcurRGAF535gOoEke1VXUArKdoaEWJb&#10;YVnkr795hZ9pYiQqQCdAHJATcIwYYZieW12fDkAqdKwJB3D+PfG3PHcjFDfuc33s3O5y3PcAKPXn&#10;VIPObQ7QuWy3jncc44CZK9T+qwH4O1V+kb11wM8VgKoEre1aV0j9yf5q3O/LFx/j0xcWBFUK/wVl&#10;/8vnH+LR7Ws4tbKIa+dW8YAQVKfIyr4J7Bvfg4XhbhyZGcHMYAdG2mugmd8as6PQkhuJ1vw4o/yG&#10;6/PQXZaKppxo1CQFEYLhqE8LQxMhWBEfhBwqv+LEMGRwqY4I5fkFbpM93WTG82pYWzRhJQAKfgn+&#10;agf0hMe7PyIACbztWxC0YwshuJXg243EINqcEJ7L140Wmds8t5s8wVS1/fDPH+WhScjdkBPqT8W3&#10;BZF8PTO0jQBMoUJQ5ZH8UA8C0B3ZftuQ57+Nys+D1nc36mK9qfoIPyrA2kh3NMV4ozPZH32ZwSbJ&#10;eSAj2KS7yPZOEXbWMpxAjCIAYrDAC3m2LAb7qggQhuB3gBe+LKYNG2f7ntSgUYGCYA7UsytI2Urv&#10;HIFm4GfgaHV02OpP2wU8KcDTVICyw+d7ig38DPB0DON0l7UucFpK0WovtNoTLeUpEB4Q/PgelRqj&#10;tkobgFJ9Un/q+VUnjtr+BLxpx1hmO5TvOF3EdQLQKD4XRajJkjQm2BV+ahO00mHWAThZlYRxxhCt&#10;8ACtcG8hb7JZkSiP9+NNlCqfN0+18+7c9A7c6AS8eEPUKJCd7/0Ufrt2ICYogBD0QBitcCgjPsTH&#10;WOKsxAi0VxWhlQCcHenB/rlRHFvZj4vnT+D6tfO4d/+WKY9llcay0mBsAAqGpl1QS4YUoN0LbJqd&#10;BBDCzYaJoGiFwMLtDvjZ7X7/0bCh9h8FoN7H956rbS7npAX+kxNkTpVng06Q0nYpQlsV2uGAoDMc&#10;QDNQc4DNGRv3bdhvg84e6eEKQMv6/rNT/QlwJjmTYYPQqQodtlidHyrp8/LTF2bQ92cK3uleKcmT&#10;UPz04yd4dOcajinnjzb4yullrO6fwIG9g5jjn2WyuwknF6cxtacVw23V6KrIIgCV2Kwaf7S/lSp2&#10;kEFbrDp/kaijZZHy01IQLIoi/OKCaWP8Ee+7ExEe26j83oPf5p8a4Al0AqLsrtSf6QAhEP15p/d+&#10;/0d8jub58Ka680RebDgK4iNM+6DSZaT6ornU7GKpmg2ONinac6tZL48PRb4qjPjvQnrAbtpdLgPd&#10;+X78URjujUzf7cjy20oFuA2FQTtRRvhVhu9Gfbw3amM9qAbd0BjrRfgFYk96IEbyqOzyIjGRS9gV&#10;0PbS+s4TeNOEn0KjO/YRGAdUil49qkpwJlCU2mKGnVEBCjgnaWsVppPCAcITarMj9KTwDPwIKQFL&#10;7XsCnrYJWlJ7gp9lg6UE1QZYbKk+Hneht8Ssn5QaJAzP7ynFGsF4ptt6nt1pYr2WBT4B2AyNowJU&#10;SoyVGK3yWOrwiGUQggSVbYNlgaUABT3ZfClAjW6ZKqQitgHIY5XzJwssCAqAlvVNxHSVFTYEp3iT&#10;mKri8VxOcPskv7fRiiQMlydjsCwZ7XQZNakhyA73NBPfR/vuhif/P15U9d6as3n3DlP0Yuf7PzVT&#10;ZUYru8CLLkKjiEJ9TCdIfJgvyrKSUFeQgRH+nxfnx3Dk0BzOnz1mFKDJB/zwPj52FEhV+ssrWwEq&#10;/YVWWCkwX3+jDpCvrE4OqTyGwOHaHm8gxDD207HPtefXBo8d/x4w2uf+3na9lhNkVlGUN7dtOF7B&#10;fRu3ORSggPcny/q62F8DQlleB/Ts7RtjIwAN6BxQc4Wfc5/C3u8Sdn0/gVBfoIEhQx/QhpwNwF86&#10;1J+BoPlhuM6lOj9M5Rfa388+e0nwfWIA+Ip3uNdffwkNiZMCfHL/pqn8vMw744mD0zi8oOUMTjLm&#10;qPxWZkcx3deO0c56Y4EFwGb11NH+dpWmGBWoXuC6jHBUJwahNsWCX11KCMpiA5AX6YckgkhwCt29&#10;2cBNwFMqjKywJsURDOP9PKjediCEtlgdIAm0M9mRQShNikZ5SpxZ5kYHUe3xT80/eLTKYXlvR5Lf&#10;TmSGeiGBUFMFmYJofwIwEHlh7sjw345U3y1moqJs7suj8ssPcUN+0C5k+W9BbuA2rm9DaegOVEe5&#10;oybGjbEbrcm+6M4IQp9Gd+RH0N4qzy/C6hAgBBZKY6iKeJEXRWKmMAJLvMBlHU2vLy9sVV9ZVQUW&#10;gk9KT/BTO95ah9U+Z7fJnTZtdVJ4lgJ0tbhSdYozXBe8BDw9ttYti2z1CFtxqa/MQPM4z3WGS8Ua&#10;4ScYarvgZ8GzgPDNcvYCC8SCoarNWAC0xgcL4PbwOKsX2AKhirjOEH6CoEmELiL8TLEHVbKmDebx&#10;Zs5iR0gF2gpwHYBaJlntglSA0wTuGPePcfsonzNSkYphRndxIm1wGP9DmgPaG0lU+n78z/ju3GIS&#10;n/3ddsKdFnjHu++YkvgxvDlG+u026TBSgIJfLEFYlBaHqpxUtNeVYGayD6uH5nHh3HHcunXZUoCO&#10;0lhqB1Snh9r+7JnhND+wyuBrUiTlAZoJxXWd2RARyARBB8wEE1VeMdeq49rdCEBbFdqVnJz7fiAM&#10;tDZsc+5zws56P87HZttbjldw38btzk4QAW4dgFbYjy3QCYZ/MrBzhZ/ibQC0leHbAPjGfgf8pPaM&#10;8jMAtGZ6U+jLMtKagDPA449gqz8B0TW0zba/ymYXAM0wH/7A3/Cu9ovvNDvcK3z89AEe3r6Cy2ur&#10;OE7gnVjei/mxXtMGeG5lH6b3NGOKd82h1moMtVSguTAJtemhtMBR6KLq6ypNRk9FGroJwUra3/I4&#10;P8IvHA20vyUxvsgL90K2SlpR/WmsrSYjEvyiPHcauxtCixrjgF+ku4qZvm/2yxKrEoymn0zmMt5n&#10;F+JonzUheV5UICpSo2mrw5EfE2yKpuaroEKIF3J4keQYi0vV570JaT4fIJcKryDMAzlBbmamNim/&#10;3ABa34CtKAnbhfLwnYSfGxriPdGS7I3uzEAM5IdjmOBTCSu1d+0l6MzY2OIYzFPpLFcn4aBsLi/s&#10;A7xwDxF+R2QdeUHrsRKSFephVWfGWVpRhZTYWqcgRCvK7QKh6bRwWF0bbIKUrfjOU+XJDltw1Dad&#10;q8ioPxtoFhwJPD7XBqCs7wkCVgrQqEPBlPsFUFsB6j2Y90IIKsFaFtiaR8SqEGPXDTSVYhwQ1NA3&#10;G4CmriFvCCrxZQHQqgazlyBTKswsbbPWVQbLVoBO9SfgOeyxtksBTvB1xvn80UoLgH38f7XkRPGm&#10;5oM03rxS+fuGuEv5bUUA4adRIL5UgmoLDHDnTZE3Vak+pcCoHTCWQEwgBItSY1Gdl476sjwCcAAn&#10;jx3EhfMncfv2VdMG+OTpI7x48cyoP1lgWV/BTx0h336rOUA0H4g6P17jZ7/4mdUB4gCHgGK5NWtg&#10;gg0rUwxV2821a8HQVoP/XgAq7PN+b7sDdqayM8+lY5wqcMOx5njF2wAoCFlKzwKeQKceXANCPRYg&#10;ncpvXQnaz9FS53AC0eWx4CcLuxF+b7PAOs4ZSnxW8MuV8hPY1LFhloSfCQHQoQrt/D+pwu++fY1v&#10;vnqFLz4jAF8Kfp+YXi79mJrQRV36j+9dN/X/VPT0LKGn9f0T/Sb5eWmiF3v3NGGsTcUP0kz9v6b8&#10;GNRlh6GpQLX+ktBNmzJQk2Xy/0oJv8rEADRnRZuhcBnBbrSjbsjUXdgUOthmytNHqCwVQacZ2tSw&#10;raU6L9QDbNJWvHeYdJhUtetR7WUSoLmEXrYgx7t5Ns+XEeJtloJhOv/kabS3mbS+mq+jMMwLuVR+&#10;WT5bTMn6iigfFId7oDDUHQVUggVUfSUhO1BB+NVS9TXGeaI5zgM9qf4YVUdGEW1tSRQvZk1MTpVD&#10;u7vAi11w28cLdh/XBT/1mh6qpdqTyjMpLI7xtwSLelZNNKQbuAlQCsHHbtNb0VA0glRLtckJZGrH&#10;k8rT+loHoddWQPjJ2hJu7TqHtVSc6xIA83GW55X6s1/Dhqg6VwQ600mi7VKBBpDZBJ+lOq2OlTy+&#10;frZ5r1KF+hxWaoyVFiNFaM0yZ3WOLBCAGgpnVbax2wGp4hjqDbYBaINOSk9hPbZ7g60OESs1Rtt5&#10;TGWyiamqFIyXp1AJpmCgLBGdvAmVJ2lIpDvSwr1NknMQ/zNBBF6g5nQmBL23bkbALs3hvMtSgAwB&#10;UEowgf+j3IQIlOWmor6iEItzkzi9dtzUBbx95zoea5J0OiF1gtg5f1KAqgYjB/X6W8Lv55oCk6KC&#10;8PtW61KALhA08CPQ1oGiUviOJixHCDw2CHXsRjhpn+s2G1KusLKhZkPsbWE6YzYA0Pkcl+fZCtY+&#10;xlhgG2jWugW+P3MpiNkgdALPXnc8VsK0E36OcELOxHqHx98KQLX3KaxOD0v56YcwYeD3nQGfOUZ3&#10;E0FSypD292evv6HN/cLA7+UnH1vJnq9eEIBfUc6/MsN+blw+jcunjxgAqvDplbUVLNPyrs6PmeIH&#10;I4TfYFOZqf7SWpiI5oJYRjSVYDS69OcsTcRAdRYasmlTEwJQkxyMxsxIVNEGpwXtRk6kL9KozKI9&#10;t5v5OQS8YKo+Qc9MVETwhdDuxpkOjc0mfy8jwh+ZEQHIDPdDYXyogV9SgBsVpCYf345YT1pfRgJB&#10;mUCwxhKcWZqtzZvLwF1mcqIc2t6qGB80UJWWRXgShLTGUoKEX3n4btTFeKIp3gctCT7oSPYzpetN&#10;rT5CTz27ewlArc9VqB0sDkekhngRC4AHeNGqd1flqUyvroGfNeTMqDrTxmfl8wlCgpnUmqXYqMoI&#10;JMWhmhSqxUSjHu0eXh1jqbsSAz4DwO5SQo7bGWcIRcXpdqlA61hB8+pgFVVeqeN1HG2HprPDGjVy&#10;nOtqD1QIgoo1vp7gZ3ew2O2BbwOglR6jitFUvXzPKowqJThL9WbaAQlD5QKaxGdHG6A16sMa7bGX&#10;x0vlWeCz4WgBcJK2eboyBXsJvr1SjNVpmKhMowpMQX9pAnqpNuszw006TDodRTxvdGF0A4HuO0z1&#10;F02kpPDdsQWBdBVh/E+oHTAqwN1KhQn1RlZsKMoJwPaGSqwcWMA5pcFcOkf7e9sURdVYYLsDRL2+&#10;X375kg5JcwBT8dFJmXJYuvZ4bZk5QBhvAnDdAhuoCC6CHcMGoNMmO8IGjzneEU5brcc2oDZss481&#10;6z8Qrseaddewj7PXudQxFgBdAeewv9pugKalY59RiAKevU1LqUWzbm132lpCzsDQAUQDPjM6ZAP8&#10;DPSsRGe1/ZmOEILvt4If36htd7VUqSsn/HinkUoUBO2qLz/nj/btN1/j1Ref49MXnxgAfvbpc7z6&#10;8hNa4Jf48otP8OHjO7hy7hjuEoIaEnfm6BJt8CwWpwZxfHHKlMAaba9CR0W2KVnfWcY7aE4kVWAU&#10;2opj0cu7dQ/v0moDrKXlVeJzbUow6tPDaUsJPqqtfFPgVBZ3N2IJuWDCTgoweNdmM0l5qFGFguMO&#10;BG77qRkBUpQYacYKp1PtyQKHbP+p6UDReZL9dxvll6y8P8+tSOKfXZMVZQTsRrrvdpRQ7RWGqB3P&#10;20zAXRq2G4WBVIUMAz+qvoY4b7Ql+6MnIxi9GUEYVscGLdqclElBOGaLI7HAC1uxyIvWDF9ThWZa&#10;umVeyBpupjY0K5/O6tVVe57srNr3ZClld8+p/Y3AseFnqbsis00KTdDTeWWVpRKtTgpaXh53cU85&#10;LvZW8LGUXgm3CW4WFM92lRp1aB7zvDrX5f4KPkfbLRV5uZ/P31PGx1ab4tketQcW4STf26lOqkau&#10;630oBEAzjI4AFNAFQDNkrk7zhljgU8EEdYwcoGJdZJgSWAIg4WTmNiHwZH8FP4HQVIExALRAZ6lA&#10;C3yWGhQMBUBuY+ytTsFMTSr3CZSpmKrOwBhtcD9vsn201k383xXRYWQSgKoZGeGzA2G8oYZ57zbD&#10;HxXe2zYhYPdmA8Bwn10mEvlfSeGNNC8pEpUFGejraMTJlYNWVWgNhXtsdX5YOYDWGGCT9uJIeVEn&#10;opqSdK2ZIgUEoJXoTPHB68zZ2eGAnVJfbKDI3po2QIXDBmu7AeMGGNqQss9nQucywW1cSlU69/2V&#10;sAFr1l22fy8cr6fjzVA4p+pzhFPhuYTdBmiDz95m7PIb2yzraytBVwAapecCPxuAFvzW2/2k6gRB&#10;u03PLnhgFz0Q9JQXaKfGmN5hQlH7X3/9Cl9+/qkB4AsC8OUnT/HZJ4/w2YsP8fyje7hz6xJuXjqN&#10;hzfO49Lpwzh3/CAOLUxgZd8kThCAS+O9mOisRUMhIad5PcrSDAAb8iMIwBhjgXtoVbrLUlDnUH0C&#10;YE1KCLKCdxNStKG0LEp+TucfMUrAc9uGoJ2b4b/tPQPAcPXiUglqzK7SWfLjw5EXF2p6g1UFOnjb&#10;O0jhHT83mlaXd/IMRgrv7FKASYRqLtWi5uZN9dmKEiqE0ggvVEb7oCaaqi+Y5/P/gMsdJsWlMsIN&#10;DbHe6ExT50YYVV+YmahoojDSgE/tfOrYOMgLdJEX8CIvcFlUhdSaQChQWL2yGqVhJTZL7WnUhTo5&#10;1KEh8F3oLaYtLTUQUqrKBYbs6eW+cvPYVmmWQtSoDkvVSZFZgCSgqPgEurNaNzZYABXwivlaljXW&#10;uXSeKwMVjk4QvW45AViJy9wmVaj2v7MKgtF0jAh8BKKlNK22RcHYtFnaQ+UcOYuHqPyWCC5Z3wP8&#10;XgRAzV2iCtHW/CVWTUBTEJUAVIeHksSnuLRtrqX4bCvsaont7VJ9KWY5TRVoAFiVgfGqdAxzvb8i&#10;Ca25kSiN9+P/wIcOwRsxfjsRxd8/yqS97KIdlgr8AH78H7kCMFpZBSHeyONNtaEsD6N72nFkaR4X&#10;L57BvXu3nPUAXdNfzBhgKsCvNOzt9demhuYvfmE3ObkA0GGDXYFiAMawlJ/jGv69Q/0JNAwLilab&#10;vg1OVwg6Q9eyY93eZ5/jvzp0bgPAP//rv+DP//ZnAkzrf7YeO5Tgn/jYgp69bm3XcTYAbUVoHjuA&#10;Z9SjI2wAOqG3EYBG+VkNpwaC/KJka/XlC4Cm1D3VnwAnq/vP/OKk/n7vUItShNboD7X/fWmVvv/k&#10;OZ4/e2pGfnzy7AGefXgHD25fxp3r53CT6u+2UYCHcO7YASzPjeHo4jROHpjBkZlBjHdUEXi0uiVp&#10;6ChJNm2AjXlRaM6PRlthnCmCoDHB9VnK2g9DbWqoWab4bTMWWADMi1HpKw9Eqt2Gf9KA7Rql8YF5&#10;LFWo+nwR7ltocQJRmR6PRP5pw/RH3vW+qRSdG0kVSeWniOYfPXzn+0iiIlTnR1FMIDJ5MeQE7ERF&#10;FAEY6mZUX2nITpQ5enYVdTEeaEn0RU9mCPqzLfhN0MbvpYKZLo7C3sJw7K9Q5wYvdtq4JcLvCC/0&#10;wwy1jQlUgp+sotrrZBcFPXVgSA0Kiqc7ck0Hx4XeIkKoBBcJQCkxgfA8gSjYCFKCodSawlZhdi+t&#10;1JqgJgAa4Mn2OmBolgSgwLfmgKKApzbAa7TAVwcqzfkv9TII3ktUkeb1CD8rHaYIF/jYqD+HcrTb&#10;HNVWqLZIu2dYYWwwrb8NQI0QUSfJElXrfq4fULoM42B9Oh+nYpYwM+WwCDJNlG7Dz1aBewlPG4Lr&#10;6zpO7X6EH5cCoSywFOBUXSbGatIwSAB28D9XSUVfEO2N7EhfxPrvMgCMC/EywAtwU3GEbbTAWxDC&#10;G6lClWFUECGBNjgnIQL1ZbkY6GrC7OQgLlxcsyZFclhfhakBSOUnACrUEWIrQOO81LRk3BevRcGQ&#10;j61xvFZ7mgmHKjQdIA7Q2Usbdia4zQk+hQuINoa9z1aHG4/duO4arvtdt7keb9Z57r/7078IfA7o&#10;2fFv/2oA94c/qx3QEY7jrMeu6+oZFvgsyJkOEMJQKtC5bUO4tgEKgFavkUsOIL8cSW/dhfRD/Ixg&#10;MwDkDyAFqP1SiRs7SdRzpd7ez/nDfqy5fz98iCeU+08+vIcH967hNuF3+9oabl09jfOE3+nV/aYt&#10;8PD8OFaXpnH6yAKOzA5isqMCrYRcF+GnVJdmDX8rSDBD4JQHqKWqwNRTAdakhZphcCqCGuu1mXbF&#10;28zsplndEjS0jXbXb+t7UFVn5f6p/JWmuIzx3m4mxq5KjTGdHGE73iXotiArzIfh62z3C9vxHiJ2&#10;biL8dqGMKrGA509034RMz82oIvyqIjxNjb6qCHeUh7pT8bmjPs7HDGVTWktfRqBp61NYvbuxmC2K&#10;MeN450qo/ippeSviDPRkcwWEI3UatSHg6bEFBqtjIQtnutRmV0hwafQGra96dw0AaUEHCKB+AbAU&#10;Vwal+iwoXthD1UYgGXARPFJrNoQEV9ngKwSZLLDa/gzsOtQpQoBRDWp5ntsVAqDgd45xY6ga1wXB&#10;vgpc43OvCn4E4UUqQPv1BFYBUarUzhnUawu+VhqOeoY1w5zGJ2uZTgCqR1jpMUqT4TYqxWUF3+uh&#10;llwsN+fgYFM2lhqzsK8+Aws8dh+/p3keP0PrbCs9jQEW+Gb43Voq0AWChN5kNSGodkIBkOeYrCMA&#10;+T4mCMBxqsI9RfyP8f9VSAWYHemHRLqKGAIwPlgA3AWfXZsR4uNGJbgNwfqvOJKhpQLVE5xDC1xR&#10;mI7+rgZMjvXgzNljePL0Aa3vc5Ml8emnqgJjdYAo1BmiiZLWLbCuK8KP16HChqIEhwGjA3xGFXIp&#10;qFmAE+issEC4rvrMfieI1iH4t4ar3bbmKFlvK1w/xoKmfZy1zXps2Wp7/YcAaEIQtNb/xLABaAUf&#10;22B0xrriMwB0aev76wD8jdMGmy9IX7B91xEAHaXuBUUBTwpRNljrBoDcrkbbr7/+0uT7vfzkGZ49&#10;fWwqXnz0hBAkAB/dv4F7Ny/i7k0LgicJvzPHlkwxVKm/FcbpI/PYN9KBnuosA8CeMhU6SDbwM2Wv&#10;ClT3L94UQ9BSZa8qeIfWGOCCKB8kU5EVJ4UiK8LX9OJmhPuZ/D4BUDO4BW3bZCq2mDl+VYCU1raE&#10;9tcerpbOP3Yy/+BaV0j1Re7+gMpyNy+CAOSH+yDe7T2keH6A6hg/1DLKQnajiuqvKpxB+NXFeBv4&#10;taUGoDs9EAOZQQZ+w3m0vgTgWJ41btfU7SP8DtYmGAUkJaawh6gJgKaNjAAw9faUuEz1d7abNrRH&#10;IzCo1gwMrccX9xQb6F0bqiAAy0zomCtcShUaS0rgybpq3YKQbK2V0mLZWak3WVi141ngsywwj3cA&#10;UG2AZ2hf1/g8AVBxtb8CN2h/BcDLBN0VPr5EFWoBUPbYsuQ2ELVUyAYrgVq9wysE4XEt+Xk1U90h&#10;Pl5tzsUJ2u6jhN4RxuG2fEKQS4ZAKAAu6nh+T0sE5H6uLxCgcwShQsCzxwLbULQAmIxJxpQsMFWk&#10;RoNMcTlFmO7lObUUBAfLEtHE/1hxrD9yovyRxv9TjL8b4vg/iQ70NPUBAz13IkTNKmo35k0zlCEA&#10;SgkWpsehqboQA92NmJkawPkLJ/Hhk/t48fLZ3wRACRBn+7sDgFq32wW/B0AHbKwQ3Fw6Q1wAuA6i&#10;/zgA3wY+O/5dAPwXqj0TG4FHlWc/3hjavw5DhrHDFvzUDmhAp8eyxwwn+AQ9Lu1eX7t+oN02qM4Q&#10;fVlSefrCdfeR/bXaI+zOj98Y66ulASC/RB33LSGpJGclPa/D7xGePnlAK/wQz57cw5MHN2iDL+Lc&#10;6UNYOTiD8yeXceX0Ck4uz+PwvkkzFG5Ec39oknNCTupPIz7U4dGUG2OiOS/WCUMVPi1PDDRVYJS0&#10;aspeRfshzkfJyZ5IV1Xn3VsQqD+q5u/d/oEZyRGn0Rve20xvrxSf1J6KJiTS1oRse8f09MZ6bEUc&#10;7+oCYkaQOwppgVS8IMN3K6rjA1EbF0DLq+KlnqiJtOboqI/2QkuCH1qTfNCR6oc9WcFmekpNUK45&#10;erU+nh9uavapl3O1JR2nOnMJMivHTsCTqpNKsnP07I4Kq7Mil6ArMXCTxZXiO0/re6ZTCckluEoA&#10;Xh0UyKQCrWP0+ApDttgGjwAoKyw4CbpSY1aHhsBZRQVXznOqrY7g7Cnn8VKMWpeVpp0lGE/yvV6j&#10;arw5XIOLhNp1gvM6IXiFS9nii7K9DuBa0KMVljLkOdfaeW6pzHYqUELtJGF7nMvjhN2JdgKvNR8r&#10;LXk4xv3HeKyWq4wVAlPgO9yaZ9YP8zsRABUCoFnnjUOxn2pSEJQNttsFLVtMJUgICn52CIYTVHw2&#10;AKcJ3ymqweGKZLTmRPEGG2Rulql0BnGqKM5ICPODL/9bfu7bzVhgAU92WBBUSoxyAlOjg1BXnouh&#10;3mYsLYzhypUz+PCpBcDPCMCXn1o22OoAsdoAJSIEOmeTEwH4S3MdWo91HZrgdpMcTQja6ScWbGyV&#10;Z4UNPcvl/fP34KXH9jHmeYzvwZTbDMA2PO+NY7SN+835N2z/S0EA/psFQGN7XSBHsLk+drYNOkIQ&#10;NMsNAFTYnSB2OAGocMJuvSq01n/3B2vom9oJzJfr+LJNzy+XxvryC5X6swsjmB5gQlE/jhpuv+CP&#10;+oLq76Onj6j6HhgLrAIIn3z8ISHIxwTgzSuncfrYIs6fPoxLZ1ZMKszy7BhWD8xgbWU/ehuK0aT5&#10;PQhAjfUdrM0xwBPsbADWZ0WiKUfzfYTzz+lven/1J81Wb50/4UW4JfrvNm2AautT54fvB++agggq&#10;gqBJzhMD3ZAfG4IM5f0FuCOGwAvb/q7p7EjRXV7H8K6eRFgW8u6fHUgQ+m1DJdVAFaMs3BPVmps3&#10;0ovw80RDjBeaVbYqRXP0BqM/OwSDVH2C33hRtKNGXQIO8iI7zotYRQNOdVF9deeZ6ilWmorV3mf1&#10;oq7DQ+AQTNTLK7BdIfistr5SA7krA+Um7H0KgU+AvDZUiWvDVVxWG/iZThHCUGrPUmEWAGWBragy&#10;4FNPsOCndUFLqlDrUoSyv2uEs+zv7dF6owCl/m4P1xogSvGdcfQ86zPodc7Sthv12EEAtvFxp85V&#10;ilPtVKE870kC8WRXMdYI21PdZTjOfce7SnGsswQrrYU4QkCuEI6rDEFwhedVLPN9HCSMbRW4qHBA&#10;UDHHG41ssQlZXrURUvHNEI57a9Xz64CglvxtphuyCMFsTNdnEoApaNa44MQQ3ky9zIgQ5ffFaqgb&#10;b66ywD6a24XAC9d4c7qLCP5nlAcYSQDGBnujupjno/09Sndz6fIZPHx0Gx89e4wXLz42ITvsVIAE&#10;4DffvHIqPdewr8P1xwyHCnQOkyOADMg2KD57m+kY4boNMhtWrse9DYCu4PtL8V8KQIXrNilCWV0B&#10;z24DdIYBoGyw1QliptE08HPtLXYoQMGOSycUzTYCUXcIAk0fwm53cP3C1fBqUl9+y3As//m3av+T&#10;TX5tpPvLF8/x4uOneE7oPf3wvlGBVgms+3hM+N2+dgYXCb3rl0/h8d3LeHTrIi4ThMeXZnCOUDw8&#10;P4qWsnQ0FyaYzg8pv14qQNlglcJvyVP5+1gDQ63XEoBFtJxSgNWp4Yj3VhHSrUjw22nG6Cabtj7N&#10;9/oOAraqRh+tCe/S2mcSnSP9kKl8QbcPaHffQzr/2Jm800sBRu5+HzHcnhvmjWIelx/khgoCr4JK&#10;s1ptf1xWhLsTgO4msVm5fb20vEM5YaYc0wzVxjwt2Byht1SbhmWqiiPNOTitHlXl0gkGagcjgNRB&#10;IEVmdVQQXgSR2u0u9BXjKgGmuECLq8dXBqXSCL5+Kj7aXam+m2M1uDFabQBo2v9oZ68TeFpeHRTU&#10;tLRy9qQ0LTvsKGpAJaXHgp+OkRLUPnV8GMtLMEkBGng5OkXWCKEzBOT1IQJwrB43R2pwnc+/wedL&#10;FV5ydLScM+2M1rlMTqGstKDKWCPYzhB0p7jtGBXgKb43xUm+5jHC9ihf8yjV5jEes0pIHuXzV/na&#10;Kzx2mepQVvgQ38cy3/8BKsIl3jgWm7Kxj7GfMFRom5bzDRkmFhizAl8NYSfLS5s7Va1lKia4nK4n&#10;rBoIPwUBOFqVho78WFQmByMrwhspygaQU+B/JjkiAAHuW+G+9T0Du6gANwNA2/4KghoiV1mUjeX9&#10;U1g7pXJYp6xRIPdv4yldkiZGevHiI5eRIJ9ZADQJ0LzudB0a2FH96bFj3TgzrdvgIwRtoNiwc0LN&#10;3sYwVphhAMXHTljZxzIstfdDAJSqXN++Mf5DAFRbnw1AO9TGJ7C5AlCP1SmipYGdDT9H/PHPVjvh&#10;H/4k4L25X49//0dHfqAjbADKBv9R7YWEoCytQCcFaNteE3ysfQKf7K9C67/+jazya3z77SvzA35K&#10;af/i+Yd4Rvip8OnHgt+TO3h87woe3rlI8J3ExbMruHHlFJ7cv4qPHlwzk6JfOH4Qpw/PYaq/Cc1q&#10;8ytKMGXvNeZXc/nKBqvjozE7Gg3ZUUYBShXaANQfVAowgfATAJMCdlEFbkEy/5SphJr/Bz9ByI5N&#10;pmZfBKGWwbt5vlQd4ZZAuxy5612kUhEm+mqOXkLU4wNEcZvG8mq6xBL++a3JyQk7qs2aKC/T7ldL&#10;+DXEeqKFlrcvR/N0hFHlxWKpIQ0HGjNwiJZMbVuKw3XpWOXFuUYYnKOdPE/FdGEPbScV163xBtwc&#10;raVSq8Z1hoB3eagcN8YJNsYVrl8cKDVxZZjKjhDUtutj1QZ814el8ipxSyAcqTY9sQakhN+tsToe&#10;Q0BRmUn5yfYKeJYVJnCooLS09wvEUoQKWfGLhNGVgWoDMTMqxNE2qPQZHX9nst68rtSg2gNNJwjP&#10;LQhqv859gRCT4jvXpY6QCn72Spwh3E4zBL1jPPdJfien+L6PE7RHCcFV7tPyBJ9zinGC61KEq3z9&#10;w60FOEiVtsgbygECcL/gx8+xRBBqucjlPu4TDM06YblfwW1z/C1mZHUJuL11DC6natMxWcttDTmY&#10;acylAswhALMxXpuJ7qJ4/r+CkMObXlKIO9JU7IKRGulvagB6bXvXAFDQMz3BKopACIb77EQ0Adha&#10;X4nTJ1dwZu0Ezpy2pse8c/s6PnxEgfCEAuH5E7x8+dz0AFtFEL4yw94EN5P8rCUf2xMjWVVh1itA&#10;m5QYgYdhw84AzQFBQcaGmw1A+7H22cBy3fafDcsuW+d923479HoEoKX0/hoAbQiqh1gKUKCzAWdB&#10;zg71CjsAyOdo+bs/CH4Kh+J7KwB/a3V+CH5qgLUbXAU/vllBz+T+USlKCWrbr36ttonX5odTY+5L&#10;3s2e80d9Svh9RAg+ow1+/OA6HhB+t6+fxbVLJ3Dp3CpuXj2Njx7dwLNH13HzAv8Yh/fTBo9gpKsG&#10;zZr3l/Z3T2W6aedrotpTLUDBUOqvOjUUlUp8JgQFw1JaYPUC50XQnvhI3e2g9d2NaM/NJpE5PcTb&#10;zAAXsOVd2uAfmykv86ICkBPug2QqxbAdP6X93WwAGO3+AeIIv2gB0XebgV9FrB+KCb4SRrVy/Wh3&#10;q9XZEe1hRnV0ZwRjkDZ3qiIeC0reJfiWab0OtTDUq8mLc0VBJXKClu2sANGnTgIqs0ECSwpqvNG5&#10;vDXRiOujdbhGsF0bqSLkanCVcDPBx1eo+i5S5V0b5T4ec0PHKLj/poBIANr5eVYbIJXZSK0JtR8K&#10;frK/ApMApbZFHXN7vN6oNoFT0DMK0bQV6ljaXyq1M6ZTZL39Tmk2AuCdiToDQKk/dYJcIsy01GsZ&#10;AKrdkAA0QYhdIAAvDdbiNMF4ksBbpaU+yvOe5Ouc4HNP8PyywCcYpwm/ta5yrhfjOOF3lOA93ETg&#10;EVoLtLfq9NjP73yR3+/BtlyqQVpifiZLEWaZx4KgQoAUCBcIwvnmXMzS7s5S7c1wOV3HIPQEwJkm&#10;BiE4VZ9jxgXrBpsdyf9X0G4kh3oinY4gLSrQVH7x2v6eyxC4XaY3WB0iehwV6IW+ziZcvnCaADyO&#10;UyeP4uL5MwaAD6gCNTmShsMpLeazzz/Bl1+qMvQ6AO2ODrX1OR8zBDsDPxfFZWDjgJgBmQkLeDZw&#10;/ncLQIWl2ByQ42MbhvZ+hQGdyQO0QGcfaz/PBqCB4J++v5Q1FvxcLbBKbv2J29WpoXY+KT/BT+DT&#10;Y43wUFufAGkrP3V8mMovv5D606RHn0IlfUzVZ1V8lv0lBBWP7l3H/Vvnje29fO4oLp1dxZ0bZ/H8&#10;w1t4eOsCTizP4eDeEeyf7MNAWwUai5LQXqx5PhKp/mh1qfRq0sNM+5/Wq1JDUME7stSfwFiVEmIi&#10;hwot0W87kgJ3IdF/J0J3vosYr61IC/ZCEu/QAVt+Cj9a4RQqwsK4YGQE8w/LYwTAlIDdiOexcYwE&#10;L4LT/X0UhHsQfr4oj/ZCWRiVH9cFP3V2NER7mlEd/XmR1pCq6kTM16XgYFMGlhrTDQBXO/OpZggM&#10;gug0IXBKHQEE0xWC6OZYA+5MtRB2TQZ618cIQK7fmmyh4mvCdW67xuMumXa8Cq7XOEIqUYqwikC0&#10;tt006o6PCUapQLUFCnB2r65ledWGJ2Vn9cJqnw1JqTzB7/Z4nQGiSVlhCIayxZeoUqX+BDHXHEFr&#10;WFyhAe7tiVpjh9X+JxV4ha/rCsDzfK7U31qHbDS3EYBXR+oNAE/w3EcJVnVqCH4neexJbj/GY492&#10;FJs2QMUhqr4DBNMCldpESTzGi+MxXBKHweJYU9ZeVZ0nlAtYl0GFJ5WXiXmCcl7pMgTiQb7fpbZ8&#10;E4ut+djHmOP+OSpJC4KW9ZX6cyrBpjwMVWeY/1wG/w/xdBYJQe4EoC8y4ypBvPAAAP/0SURBVEKQ&#10;FOEPX7oK5QEmhfubIXACYKRGDKmnOMgb1aV5WOEN/tTJVUsBXr6A+3dv4dHDu3hEFSgb/AmFg4aI&#10;qjNEZfGN4qPSsxOezaToDvhpm64/25ZaQLMgZ0PMgMwRZp9Zt/Y7O0Z+Z20zAHScS+E8rzn2+9D6&#10;z4fLe+T631nwYriA7IcAaAPu7QBc328BT+1+VtjHC3xGAdrqzwDwD0YBmnQW3Wmo+tQGYQNwo/UV&#10;KE2SNH8g/VjKXNeAbt3FnhnL+8BA8BmXT5UD+OgW7hGA1y6exNWLx40KvH/7grHFl8+sYlnVn6dH&#10;MDfag676QjSYsb/xBoB2h0d1WijqMiJM2otCf0hBUUCsyww3SdA54Z5I9t+BtBAPxFEJhu78KaKo&#10;6AQ/KUBVbA7a8T6SCcCi+BAkeG9D4Af/ZKCXRvWnpbHA7u8hi9a3nMArjnBDGYFXEeGB6kgPqj5P&#10;tCb4ojc9xIKfEnCpQvY3pVNpZNGa5eBwWw7BR+gQTpcJFi0V5wmpyxP1uDHZRNg04d7eVqonwm60&#10;HtcIxFvTbYxWXCYYLlIdXR4kSBhSi1eHqeB4nELgu0TbrO0XqM4EvKu0wwaADHWAyMZaHRr2qAyr&#10;7U/2V+rOSneRshOQBMAGPlcdJVUGgAonOAkkMwSOoBL8rBxB9Vhbw+9ujdUaBXiD1t0G4FWpW8LU&#10;6omW7VbvMUFKRaeOj7M9svTVpsPjuACotj0CUJ0cK4TVoRYCi7FEtTZbn27KVfUXJaAtg6o/iTe/&#10;hAAT5XE+KI3xNssS3ahivVGTFIha3SDpEtrzYtDL/5E6OebVQ+y0ybTNbQVGBc4RePMEq4GgQ/3N&#10;EnxGBTbnY6wuGw1ZEcYCx/PmmhDkhpQwb2TxP5QSGUjgbYfb5h+bvD9VgtZ4YKk/VYeJ4H+vNJ/q&#10;dN80Tp44gksXz+HGtctUf3dMJ6HKYX1EAKoo6gtHZ4jKX5lRH4KdQ+FpKcWnMFbXBU4/BMDvBYFn&#10;FJlUocv2/10AULZWsLPTW1yhZ+UDrocgp2MM1AzY1i2w/Vytywbb6s88JgiV5mIguAGAApzG85r8&#10;IkHQ0f4nAEr9vQlAHvtrTXr0Lb75+nOoiOOn/PE+/vgJPnr6wKS7PHtynyrwrlk+e3zbTIJ0gwDU&#10;vL+3r6zh7tWzuM31U4fmsbJ/AkcWxjC5pwXtlTlmNrcmhobACYCCnaJeOX/8U0v5CX5mG+GoKOPF&#10;kBPmgRRa2iz+OVWrL4TKTu19pmCpx1aEEn5h6ugI8UIRFWCsh8rVb0Iq7+iywolKjN79PlK9t6I0&#10;3NtRsNQNtbywagk+jeWV5e1ICTD1+ibLEzBbQ/jxwjpMEKwSGGrLOq62NVrTK1N1uDrVgEtjdYx6&#10;XKG1vUqFd4vgEwSvcNtlxvnhOgJSoGzAuaE6nBmooRWsoDJSp0AF1aMVa71qN2P0VmGNADlFVXSS&#10;QFoT3Ag85d1dJfAu0paeV6oMAag2xctUkVJ06pAwozJ47EUDP2sMrwB4S++lXwCVfaaN5braAK0e&#10;6BKcIOxOEhzG9lKdSQEeU3tmRz7h14C7k424OSIbTHVK+KkNUrZZgFacppI7w89zrpuKlM9fY5xT&#10;OyA/l3p+ZW1XCaT9VG8LNcrhyzRjclWivjkzFDXJASiO8UVRlB9K4wJRFO2H/Ahv5Ed6G+WfHepB&#10;Rb/b3ASVDpUfSSDyuLKEYNM51k6AtWdHoL84AZME2r62YizxPe2jqpxvyScI8wg9wrClAHOE3hy3&#10;zXDbNEE43pCL1oI4FMYHGAscF6BRHp7IiA40NjjQbTPcNv2Y4KPzCFWJfDcGLXGgp1GAlcW8KR5c&#10;wEXa4Js3ruDu7RtmQiR1ED5Rc5FzWNzHZkywppIw8Ps1QeRUbQ6lZkNE2xgqQ+WEiWO5Mexjv7/N&#10;gqcgJOjZttU+vzlO6/a2vxDOY13D+TrfD/s96P1bbYD/w+oJfhN8VtjqTvCz1m2rzOB+W/HZUFSP&#10;sAVEC4ACnw1AkwajoOJzApDrJp1FX4JpA3R0fLgA0IagQj3FguS3r78iAD/Dqy9f4NOXH+FjM+sb&#10;gUcAfvThHf7ABOBT/tDK/bt2FncIvLuE302C8KJmyVpZxOrCJI4fmMTq/jGMdtWjpdjK92ujCuwo&#10;yzDVXtTep1w/A0De2aUGBUEDQCkCAlBpMLmq3kvrmxPqhRT+AcN3b0IcoZYc6M7lDoTveg9JmoIy&#10;wheFMYGmvVBKMZYhEMbw+CSCspgALfDfhWpeYE2x/miM9kFjnCYq90Zrkh96s8IwUZ6EuRqqCoZS&#10;L1Y6C3GM9u0Ylc4JWr8rU7S1swTetMBWi1NUa+rJPNxaRGVDK0Z1M0MrN1KmUuzJGChMwJ68OPTl&#10;x6Of0Udlu4fL4ZIUaz03FkNcn6qgravNpeLM53kKscSL9CBV0gpt3ZrD3p6jLRUAz6stTjAbtOKc&#10;1J6gRgBekDIjMJUSI6V3Q/ZatnpQoaFtVmeJlhp1YuUk5uN0WyEhaCUwa2SKljdH6whBAbCeNpgW&#10;nRC83MfX6yaYCTrT4UH7e5LPPaHnO+B3jsesye4S4quE6xF+lsV62tGqdH4f8WhScdtkAkyjfOKD&#10;zEifEi4LovRbE3JclprtIYRdEAqj/bmPgOS22nSVRovlUkMlI9DI/0k9z6eaka05sejnzXW+tRCL&#10;HaVYaCsi8AoxS+jNEcJzhKIdM/ytJglEDb0sEgBpgWP431IuoHqDM2OCEMT/jeaGDnLfYTpDInjD&#10;FQBVOSYm2AdlBZlYObQft25eNtbX7vwQALVUSoyKotqzw6n4qayuUUoElFJXNsJjI3DsbW8Le7/r&#10;c5377CWPcQLWZZ+9zQneHwgDUsd5nKHzGHW6/nquYR//NwBwXdnZSyus4+39dgh6WlrQs62weoEF&#10;QCs9xsQPAvDnLgC0Jjoy+X8CIQGoYzQ0Tt31AuDnvHMpz+/ZR7S9BODTx5T3ynUiALX++O5V3Lt6&#10;BrekAC+eMkPfzq4s4eTyHFb3TeLo4gRjHJO96gFONR0fvRUZaON6Oe2OoCcAqvJLOe1NDf/IZvgb&#10;tzdkRZmOEA1VUidIFu1vFu/OGrMbuuM9xDiqN2spO5wd7oPCWMFvu7HAAmCkxwcm5SXFZyeKIngR&#10;UREqx68pgeeP9THtfQJgR2oAutKDMVwUh5nqdEzT/qoR/mBLjgHgKaqmo2rD6qeNnGzGOYJhlUBa&#10;qM/CdGUa9lZlEJg5GCxKQhvB3pJFuPOiLuMFW8wLNzfEE4URsnJUO7yYSxjVSVS7SWG0dOGoTAih&#10;HfdBfXIInx9Fa5eAUcJib2065hiHaOeOEYQnaSPPEIZrBJugd3WIQCLYDPhkb6kS7XW7R1jKT/CT&#10;9VU7oBSgaQskRNeTsglZKbkODYUrMjmLKmagzpW7VLR31JZJAKrNUGkzCqm+k+1FVsoL4zTjLFXf&#10;Ge1jnOT5VnjepYYsqr9M7OX3NJgfgybe9Jqo8utTQ1EWF4CSWH4njNxwLxNFMf4opbqTyhMQ83iz&#10;EvwEw6oU/k+41PGl8db3WxHvjyr+hzTpeSXdQhWjLTsSozUZBF8x5ttKCLwiLFDhzhPSgt883/cc&#10;16cJR6VjlfF711zBEfwvRRNwiaG0wXEhpkKM7/YPEOxh1QU0M8QFWR0iUoHZafFYXJjGvXs3zITo&#10;ypHVAAGzVBCAUoBmFIjGAatuJq2uDRAzRp/XnYGJC1BcYfMboxTfDkJrvwWcN/c50mG03waYy36t&#10;/1cC0Gl9Hdvs4//OTmhWuLb7CWKugLOPsR6vA9BsY1iKT3mA650egqCtEC0Qris/K1/QSn8R4DbC&#10;TyEoqg3QBqDWZY816kMZ6ypvZdQff0SN+Hj64T08fnATD+9T5nP54O413L95wQDwDtWfJkS/emYV&#10;184cw9nVJawsTOD4wWkDwJHOerSVZmBPRTq6eYduyI03PbxVUoDJgUb5GRiaoW/+Zqn2QFlgDVaX&#10;BdZFkKG7M21KpPtmAz+pwDj+SZMDdhvllxXmhcDN/91AMImKMYoATOR6aWwIsgLckeO/AzWxfqiP&#10;8yUAreRmFTToSA201B9V21RFMmYqE81QrKMEzXHayaOCHR/P1KRjvDwZQ0VqmNdcE6noL0pEH1Vt&#10;V3YsqqVaePHq4pQaVeGFLF5M2VSuuVzP1oVFm65q04W0WSq8UJ6ohO8w2sBAA8viaF9TB1HzoPTx&#10;dVTHbm9VKvbVZuKoVBZBs6bOii4ChyrrLMEs6Kkyi8B3Tr3BfCzIWUnQajuUarNGhFjbVR5LHRgE&#10;GK3uKalMAksKUPuUPiMA6rmy0LfGGmjBlYtIxUl1d5Eg1Ps4Smsp9Sc1KACepjKUfdeoj2NUXUsE&#10;3yS/08HCGHRlhpvJyVuo8OtSQvlZfYzVzYv0Nb+trK3Un6Cn9awQd2QGu/G393KA0NovWywo6nEB&#10;jyuOUjuhPyoYJbxZlvKx2g41zrebv81EQz4WpAYJvXlBkEtrvRizDCXjV2dGITnYHSEemxFFlRdH&#10;yGXFBpulz7ZNBJ4HIv2kAJX/p8rQSoTm+89KwuT4AK5fu2hZX6k/xjPCT9NiKg1GbYACoLIpbAAa&#10;6BAS6rl1jtFnWEBcB4sFFws6poqT9jHsbdqvbWZdSx2v5zm2WXBbP5dr2Of4ayDceLw5/4Zw/Tz2&#10;e9CxVhugA2R/CwCtkB1e366lrfIs8Fl5f1rq/G8DoNoCNf5XX5rAJgA6ky4doZ5ebdd+tQXYIz6+&#10;/uZrfPHFp3j58ilefKI5f3knowJ88vguHt67bsB37/YV3L5xkQC8aBKe718/i7sE4dO7V3D/6lmc&#10;PDiHQ3NjOLY0yeUQ+por0VGehd7ydDPJeT0BKMBVp4UYGyzbqyhLDCAICQUC0ChCKgVNZC0FWBQT&#10;gPRAN6RrrK/nNoTseNcoQQEwi+pPEyUp3SVk649Nykus11ak8iIqoCrMIDTjdm1COS+6JoK2ma/R&#10;luyH9mR/AlBD2wIxzIt0gnBTIc2FujQcJTAEv8O0grMacF+dhknCqIfqojU5FI20bw206tV8f1W0&#10;aZWxVCN8LV2EhZHelnUj1LJDPalc3U1km/BAroDIULtXCZ9TQQVYo3lK4kKdKrGI77WCoO6gIhws&#10;TsR4aRIW6zTzm0aXUJUSWFoKhlKDpj4fLbJCbYICnHpyBTzZZylCWWEpP5PIzM9nQdDq+T1jK0BC&#10;3x61ouOVuyjwWeOFZcOVZ2ipv6NNeThORaV2QD0+Zoa7FeJoC21vYzb2lvHGkBmKNk0En87vLJU3&#10;PLX38fsp5OfLJtzyNKkUVV8+gSb1Z8NPil9KL5+AFAQFP+3X/0CWON/x3VXSvtaYupEh1tQJ6eGo&#10;pr2upZtoootozYvFWH0O9vN7EgD38b0aJcj3O9NeglECsi4nDqn8ncI8txoAxvD/kh4VgDRG4O5t&#10;CPUi+AK9TOXoaN6ElSITH06lmk+VuXcUa6eP4d7dm+v5fx99aGoCSv2pLL56gDUR0s9+/toJQBsa&#10;AojAoXgbAKXmFPYxlspaP0bbDKi01DbHcTaE/qsAaL8P13O47tPrOOGn4HOdaTCKdQBagHNVeTYY&#10;FTb8XMOyuwzBz2F7rX0OAAqOavtTCgyXJqWFocouv5H9/eUvDACVAqPCBtYYRIY6RqQIpfxef4Wv&#10;v/oCr778zExz+THBp5EeUoDq9f3w4W18KAV49zrBdwUPbl3B4ztX8OjuJVMB5tbVNTx7fBN3r5yi&#10;+hvD/vFeLIx0mirQg40laC9JRQPhV6O2PS7VBlin9pvMaCo9JUBr1n6pQFqceNof5enxTy1AFsdK&#10;PXkgLWAXUvw1l8c2BBF0IdvfMcPZBMACwkZqL2TbjxHLO3lmuOBHBaaUhW3vIDdgB62vP9pSAgmw&#10;AKP8Ogm+rvQgDBVEE36JUN24mZo0WtsMY3n3NWRipCia1jiGAMzAJK3uaFmqabPryInhhcf3x/da&#10;zguznBdmfWoEaminSmMFMH+j6sodVs3YPR5XKKXDizuHSqKA77ucoKyjtatPUVtWFM/Hzy91IztI&#10;NVjCqE0Kwp7CJIzRrs1WpuIAbeWRpmwqLSqw9jyqryJGIW0nlRwBtibbzn2yuGrrE9SUTqOhc+q9&#10;lfLT8LXLZoidOkVUOIEWu1VjkrW0StsLfAKgrK+xuQKvFB8heEqgozVXArjG/Kq4wYra+wi/xfpM&#10;7KP602TkjbxJNNDuam7nPCp51XXUvC55BFo21VwOl3n8TmRtBTgpvBzuL6YFVruggChVLIsrx1An&#10;wOl/we9Es7tpgqMG3jybdWPKpcWma1BWQb0yC7Tk486CeEzWZxOCpVjsLicAi2iPaYOpDKe53lqY&#10;YDIMIugoItWxRkeRHOGH9JggAzz/3R/Q/qoowk4EK5k+yBOxIXxfuek4sH8G586eNJ0gyv2T9VW1&#10;pBefPMOLlx+bmRO/fPU5XmseEI0CcfT22oCxQWgKljCcoBHoFI51e7yvZZl5XSscoDHwEegc22wY&#10;mn3OY94MG17Wc3/4OG23zumIjc9j2Ns2xg8AUI/Xl9b2f3M8/iEACnpq51MlGFv9WftsBWgKI9Dy&#10;2jl9srWyt0qAdqbAKAmasNNj2wqbEt38cb795hVt70tT7uqTj6n8nj7Ex6benwXAj2iBP3xwCw9u&#10;X8Xj29fw7N5NfPTgBu7fuYArF47hysVjuHVtDRdOLOEIVZ/gN9XTiPH2GgzU5qExNw61atcj/OoI&#10;vwqBglDQUr151ekRyI/2Q6Hu+uoJ5MVQmhhsVKJscmrAdqTSwib7qmz9NgM5Wd0M/nHzqZpUKj9G&#10;ozzc3jejQNJDVUB1G6KpFNN5fE0s7W6SL1pVzYXKrzc7jHCLw0B+BJeaYCeZSi8N+zVWtCoZI8Ux&#10;VHuhBGQgOjOC0E0L158fg/EqWtKGHExQjQ0TSN15MWjjvhYqnCYqnRaud+TGEpD8vEmhKCcMa2j5&#10;Gvj5alPDjF3TNJoFfI+FUq6Rfqikeq0mABrSItCcGUNYBKPQ2DzLEhZTVVbx5tBFNTNakoi9BoIZ&#10;hE6mGXestsFTCo3iEAw7CkzFGasd0Br9cWei3lSUUcK0AHiuV+rQkUbD/Tb4TD1CPleVqtWRYuUL&#10;VlH9EaRKddF4X6qoE+os4Wsf4U3iaHM2DjdmmTJWilmq5bHSRLTwt9PE9hVUaZpYKkNTGghwVHSK&#10;jCA3o/YEP6vDg9DjDcG0CfKzF/ImWMn/RyPdQmd+HLoL49FKRdyWE41OfhftXHZwqXZTrbcSdg3q&#10;YFEbI0O1JG1AduRGY7Q609hhtQvOtJRgvqMM84S5qpCn831EEoDhSqBXO7KGxvEmFkdlGMltEY4I&#10;dN/Mx7uRGBFgOkGW9k3j0sUzBoC2DZb9lfJTRRhNHvbVV1/iu59ZRRCU9+c6vM2ZmiLIOULwMEBS&#10;OI5z7nPst8N6vo6zHtvH2+D6IbDZz7f2//BxtjK0j3c+7z8MwH+zIcftTii+qQDVvmcDzhVylg22&#10;hsPZ+6ztf8CfNCaYAFRnxm/54gZ+tLY27EwSNENtgdpmq0GV5xH8vqLy0yRHRv09twCokR8C4EsC&#10;8RNZYdlgWuAP71zHJ/yxP3p4w4BPAHx07zIunFH9vxHsH+3E7EALprvrMdRQiu7yDDP/R302VRNV&#10;XyWtiqxtGe/qBoC88PU4V6kPVD9pQbuQS4tUTFjUECxqI8wN9zBtQrJGSm7OCOZdmHdj0/lBpZXJ&#10;P6qAKBusiZMSCb8k322Id/sAebzwauK80ZEm6+uPvpwIYynHNf9IfiQVYJSV91ebjqmKJPRmhhB4&#10;QejPDTdwnOS2sTIpsGSM0SKP8QIfor0bp2qcJDiHimINJHtyw9CTF07Lp/UoDNG69qq+oSZ1onJp&#10;Uy+4mgAIQtnAEvV2Ut2oPUxRwRtCS1YsmjKpBAVB2rwy2WvCrzLeH028oDt4QQ/Rri/VZ5lRKEcJ&#10;LRVgsOFnQEhFpvqCUn5qz1Nb3r2pRipAJT4XmCozqjGoThJZYoFShRMsAOY7Aajnar8AeK5bnSaE&#10;aadyBwlAQnaVxx+sSzPzeRyoT8dCTSrVXwZmqKSHqP6a1JbL37c4isAL0cTyVvudwGfUvN9205an&#10;lBf9F6r5vyghLMul9vifqDUOgcqON5nuwjh+l3Fmbt+xqnRGBgZLk9FXlIAB3hS0fZC/6QCjrySJ&#10;wCQYc6LQyP9OA/9D+u41J/BIbTb2dVdiobOCNrgUC/xcg1SHKrQb5aPe3l0E4A6j/JIifJHAG1Vc&#10;iCdVocYA70QQb7waDpcSTTBXl5he4AvnT+PG9cu4f++WgaBRgbTAn2jaCAJQMyladTcdCdAbFaCW&#10;jm1SeVJarmCxYfa2sM6jJR+7KDTbrv5tAOQ2l+PslBm9N5OvyFg/r+N5jte0j9Ny4zEE4JvteW9A&#10;juGEomOb3Wa4EYD2fsHObge0139H+P329+rwsKyvGcqmD0Dlp1QXAz8pP4ZrEQStS5arx/frrz7H&#10;F59roqNnpv1CdzCB72P+kBr/++knT/HxRxoForG/N/Dw1lU809ynd6/i6qXjpg6gEqCPHVnA4mQv&#10;lV8dRlvLMdJUit7KXLQXpxj4VfEPXk1bUkVVoNSHymT+OQkH/dGLY/1Qwgs9j1DI4N24mPZHCrAy&#10;JYiqQI3khCNtsGyTYCf4aaSHrG8m/6DpwbRXoVQVXFcvcDTVYAzv1vFum6kAN6Mu0YvwCDKdHQN5&#10;URgrSTCdHsOF0QRKFJVVLPbkhKIzLYD7IwwQ91ENHukqNmNXVxinhutweqwBpyYacYC2cZKKcbI6&#10;1Yw8ONhZbEYfLFI1LdEuKh9tP5XGAlXGZGM+BjT+mQpGF2YzAVdNC1cU4UEV6EGba8FQalFKsDFd&#10;E8GHW72cfGzatqhsGglApdMMFMRib0UyDlF5aRjesWZaVkLwRFueAaAmLFL5LVOItDHT5PNpVMnF&#10;Pqo/B/ykBAVG9QxL6dm1CtX2pxqFh2qSTcFWK2dQNlrqrwRn2mmX25Xbl4vlJiqgulTMViRgjt/X&#10;3rIETJXGY7qcEOJNpjHBz3ROFEV4oiDCUn1SgOmBVOe8OWUGu/N35eeWnSXY7VQo5YiaCbPy4tBC&#10;+HUVxfO7i0V3cSyG+H2P1mZgTPmEWtJuT9N+T/G7n27OwwSXow3ZGOb+foK4h++lozgObfzeBVLF&#10;WGMe7W859ndVYh8/2yRtcCHVZyRvoAKgrK6W8Uq7ivRHKh1GnCyy1CFVohKiU2Oo2KuKMTM9gmNH&#10;D+HK5fO4deOqBcGH96xqSc8/MirQAJBOS+LDgIIqTsu3hVF4LipPcDEA4tJVISrM8Vo6Hv+12Pha&#10;PxRvAtBaN89/43x6H9bnUF6jc3icyzGmHqDg5RqWCrQSo78PQAt22mbn/Jl2Pi6dVpdLhbHDDvVn&#10;APh7W/3xTTngZwPQgO/n6gRZ7wW2eny/MRO1fPmFprn82Cg/lbj6WADk8sXHH+IzVbRg2AB8QPjd&#10;vnIe969exL0bFwz4NBxOdQCXFsYxO9SK8Y5K3lUL0Vedh67STDTlJaBOoKMFlhWupAKqTKEdTNa4&#10;X9rhpGDCjn9+XvglhF4pL/oy2kepQnWKFER7USl4Wj2D/CNq0vKIXe+Z0R1KfJbyU9ugQKie4ERf&#10;Whnuj9y5CeFb3kEW1WBjig96skIM/PpzI2lx4zDKi3WIANyTQ+WWGYyOVH9ujzVJ0Adb83BsD+Ew&#10;UoeLky24NN2KC4xLcx04N9OKc7MduLiwB8t91RhXOkxTHi1VCfb3VGCJislSGYxuPuYxq2PNJpYH&#10;arHYw/1dVbxgi9FZkGAKc5bL+od7UhH6oYafvT6NSlnfAS9MTQzfTlvdTBXZwe9wmMpymAprnjA4&#10;TEgfpe08Sgiq6Kja41SEVG14mlxdqk49uYKdACj42RC04WfXJBQ0BT3NVaK5iJdrUmCqw/Bz2Wky&#10;J/g5V5tUty/HjI3eR1DOVal0vTWJ0QS/v+ECWtPUQDQkqm1UCteLkLc6O/QbpgfuMp1D6tCoTA5H&#10;Y47qQUYb8LXxJqHcvBYuO6js+qm2p1sL+J1WYHWqCaf3deHC8gBun5rCrZOTuHliAjePT+DKkWFc&#10;WRnGpcNDuHBkCOcZpxd7cXyhE0emWnBgqA77+6sJu0KMNuZgnDeluTZLAc7yNypLCjNpMEpzkQIM&#10;539K6yqRLxBKDcoaKxdQbYKF6YT+5BCmJgZxmCrw4oUzZiTInVvX8fA+hYI6RJ5qaswXFBlfGQFi&#10;Oh0JBrtAsVFQDsC8ES4QsUeMCIr/WQC6xvde0zW4/5eqCG0euzzHsbRiHYD2vu8B0IaePQpEYPtX&#10;Oy/QAT8LgNZjOwwAXYBojwqxQajtlgK0APg7qr/f/s7q9TVlrwQ/QZAh0Bn1pzGIZl3T8n3DO9I3&#10;Zrjb119/QfWnlJdneEGl9/y5yl0p7eU+AfjEbFc6jGCodsD7t/gjXyMACb8HN87h+rlVM//vyUOz&#10;pujBRF8jJjprsKcyh/DLQH9dHgEYj1rCrYbqz9gcqoJK3unrVZCSd/+sMA/CMJQRhkyuq/ZfEa1f&#10;AWFQRiCqIVwXjBrHZaFi3Dcx3jfpJqrmHEOVF++53Qx7S6fdTQ3YwcebEbHzPcS6bUER1WE77Vif&#10;RgwQfrKQyvkbLY6nUol2dI4EYE92KJVgNOY1ZWN7Ls5M1eP+yRF8enMJv/hoDV/cOYRPri/iw4uz&#10;uHt8FBf2tpsimyO0yBOE5jgV4ajssdJjqHr7irRMw3BFJkYrs2idszFVn499HRU40FOLg721ONLf&#10;hGMjbbzAqZrrC9BXno46KuRK3hBq+N1UqZczMRCtBF8nIag8uj4qwH6pWFWeVnl5qrwjVGNHWzKp&#10;BjXDnMrtE+JVCaadTxVjVFlGKvCS2gAJQHWGyALb9QkVUoArhNph5UASbAqVshdcZa81b8gxqi21&#10;+x1We5/G5NL+zlYnYW+VmgnieVOJQ19eNFr5fTYoL4+qVhAsFQgZOWFU99xWx/9Dcw6VWUEiOlQi&#10;jZ+poyCOai8Be1uKcHRvKy4TYvfOzuLh+TncODGOq0fHcH65HycWOnBwvA4LBPh8RylmWosx1VxA&#10;FZhvloLbZHMRwUlV3lmOfb1VWByqxaGxRhydbiNIW7HK5cokb0ijDVgcqDNJ+uH8X4V7bkUo/zuh&#10;dBGxvKFq3K8qw8SFeJu2v+hAD4TSAlcV52BleQFHVw/ixIkVnDlz0kyLeevmNTMx+uPHGgr31Fhg&#10;AVDXn2CnOXqUpWEXMBUonKM0GNpmgceCnv1YnR82/AQZA5oNQDT7HM81z3fZ7hpmv5Yu4bTMjuc5&#10;97mcT/G9ESUbjrFfQ/FGG6Ar3P6WcAWglpbys7ZpafUM2wD8A7+I3xrra9JeHOrPted3Pb52hiZq&#10;1hAdK+dPALTSXp4+uU81yLsXwacqMOoU+YSPnzy8g0d3ruLJvWum3NW9K6dxcnkGB6YHTc/v6r4J&#10;7J/owVR3HTpL0mlvY9BWkkzVF4uatAjaHJW5D7EUXxIv7Ixw5Mf6ID/Gj2DUNIWBBn4KWWEBT43i&#10;sk5q+1O+WCG3R+z4CWIJQCXGansUQRfvQUsV5Gka2qUw0gJ2m/k+gj74MZLdPiAAQwz8ejJDTQeI&#10;LNqe7HC0JfJCjfHmxeqNtsxAjNYk4eRYHZ6sTeMXj0/ity8u4ss7R/B4bRLXlnuwNtOElZEKHCdM&#10;TmkkCGONCussbfHx4RqsDlTjSF8tlntqcKinDsv8Lva302q1VmCmoQgTVMWjVTkYLEvHniJCkqDc&#10;wxisyuKFXGpAeKCvnuslBGm6adyvJQCbefNoy4pER2a41b4ogBOAc6pSQ9W2oiINzRkElOYTTsOh&#10;2iQuMwzobo/X4raqugyrV7fStAWqQ0T2VuBTL7CGzkktrjRQATJWNaWlYKjyX7UpOEaFqI6PI1SW&#10;mtNjkfZyPxXo+oRFSRgpi8MAFbUA2JYaZABYK4BzqXG81WoTVGcRP0erOjAIPC3bpMp5E1kda8DT&#10;c/vw8uphfHRhH26tjuE4IbWfSnwvle041e4YY4LwHeeNZ0LrtbmYqGNwOV6bg0neYMZq8zDMm81A&#10;RQaGeOMZ4vpgXRb28ObUX5OB4QYep5zAvgocmWjBiZkeLA02ooo3mUjvzfDb/hMEaKhluC9ilEVA&#10;6Kkggj0vsIbBNdeV48jBBZw5fRxrayewduYELl4mAG/zurhPAFJEfPzJM3zxxWd4/fpr0+5uKq47&#10;UtRMmpqjV9cGhw0TAzbHYxtMG9XfD20z59gQrvt/MHgec7wLxOzHriE7bgDtOMZ5nCPsbYrvdYK4&#10;9v46t/+PHwagoKdjZIMtIFrqz1hgjf4g/GwLrCoSpseX4DMdHwzN5fvdd5YCVBuEOjyk/FTm6tuf&#10;qdjB56bU1eefPrfUn1Jfnsn6SvnR+n76DJ9/9tyMBpH6e3L/hun4eHz7EuF3ClfXjuD4gWkDvrUj&#10;8+bx6r5R9NUXoSkn3urd5YWr3L8m9f5mqPhBOAEYhOIEqjva28I4pbtQFSYEIZdKLz/a1/QC51Dp&#10;SRlqzKdsU1qAZm3zN49j3N4zHSJVfJ5AF+v+AZJ9d5o8wURl8+9+H9GEn99P/wne7/wjIrf+xMzx&#10;0Z0RYqyZOkPaqVA0CqRG831E7kZLeiAOD9Xg2ZUl/PzZOTy/vIirB/oJunqCrRbnJhpwZb4d12ip&#10;TNCKXaUSOT9NW0ZgnpmoxxrjGCF4pL8Gh/dQcUjlddVgqaMK+9sqMNtYjBnGFJXeWE2uUYYDpWkG&#10;hF1UQu25caYHWcO5ZgnDYyMtJmaaigwIlUTcTdXcIxVLAE7QchoACloE0xEz/STh1UhrTACebM0y&#10;ClBFVe9ONtAK15iqMsYK71H+n1Wu31aCUoCrVHyCnmZrkwI8QgguN2RQ7VFpct8yl0vq7KhKwb7K&#10;ZMxr/o3yeNpyWnO1o+ZFoIdKu1NJzylBaOSNrjktmO8/Au0EXWd+NLoYWmpmtom6bFw6sAefXFsy&#10;cfVIPw4SztNNOaZiyywVnYa0LXaW4mBPOZZoWffTiiufb1+7RnmUUIUXYJqhpb6ryYZCTPA7tmO8&#10;ocDk+41RGY7U52GwJgsD1Zm014Ih1WJ7BRaHqQhn92DvQD2KeKMOcHvfFELVELgwn50GgPFUgSqM&#10;EBPig+baMiwtTOPs2nGcPXMK5zQv8K2ruHvvFhXgHTx58shUhf7y1Rfm2pMgEQBVod2oQIcNtgDo&#10;gJnpAFnPBzQw4tJWegZ2riHH51y3wWNtV1hQWgeajrMhtRFW5lgbdPY2MWXjPpf9tlL93ntz7P+B&#10;XmAH4DZs3xjaZwPQDguCNgAt+En9/Ybqz7Ql/Mox4kPhaOdzhZ/uRN/R/n73c6vtz9T6+1xd9c+p&#10;9J6aMb+C3acE30sCUPCTOpQafHT/pun0eHL3Mi6dXMa51QVcWzuM04fmsHZ4HtfOrBCAhzE/2ome&#10;mjxam2Sr1zc7ygBQClATHNVqSXtXThBVpIWYyanV7ldAuEkBFsUFGEWYZQa/+xjgKQlWPYZSfxVJ&#10;oYTddof99Uei91Znm5JSZMK2vgO/d/8BoZvfQeD778D//Z9y+d+R4bPZTGjUzGhJ9kN9LG132DYq&#10;kCCcJMQ+v3GYiu8cld4cTkw24tBAOU6M1uHqfBfuLO3BnYN9uLXUi5v7u3GD8LtG+F2Zb6MNbsJZ&#10;WuWzk3U4NVaNo0NVWB2kEhysw2Fa3KXOahxg7GstNwCcruMFSYWiGJE6IQQHyzIMCPtLUmmbU9BT&#10;kITu/AT0laYQAMU8ZzNWqFAm63PRSfXUlRWOEdp3ddTIfmoqycNGraXS+qYY+En9Kd1FAFQ5LIUs&#10;sKpMa5sguNZp2V8rGVoKMBfHqQIFvwM877LKgFH9HSJcNW3lbEU8gZeAhcpE7KNim1WHBy3vGOG3&#10;JyeEyo/qNCeM8As1ADTLzGBCOwy9hTxGcz9z2VkYidHaVFxfHsR3D0/h0+v8H812YKajkJDKwt72&#10;AuzvKsNiVwWWeioJvQrsp5Vd7CrlUh1LxYwia729zEBQw96mBDPGBAFoIEjwTRGIJppLqBgLMU4g&#10;DvPmM1pLGNbk8zVr0VmeTfUXh17euBfHOnF0/xAGOsqQmehn2gMFQNlgVYrWUknQdeWFmJ0axYVz&#10;p03738WLZ3Hz5lU8MKWw7uH586e8hj7BK6XA8BrU9SkoCHLrOX/rcBFADPj42BWMNuT+UtjA2Rj2&#10;ud94zDD5wRu2OeGmcGyzQOo4zmWf2SY4OratQ5fbXd7PDwLQbDOP7fy/N+FnjlMPsuM4+xxvA+Bv&#10;f/87vglrHK8zv0/qzwE/DW0T+NTjKxAKfkb9EX6KLzRz1ecfOy2wQCjl9ymtr4ohfMlQKaw71y+a&#10;Ki/Xz64SerM4dXAap5b3YnVxEicO7sXFEweMCpzub8FoWyX6KnPQnBuPeiqXOloL5XOp19e2wtW8&#10;QBSlRg0GQeM/1Qaozo9iqT7a30IlFDuSY1P8dhhLXJYQglxNVp4Shmza3ziPTSZXToowbButy3v/&#10;CJ+f/AOC3/8JQre8j4AP3oXPT/8BUdv/O6qi3NEQz3OEb0dR0GbMt+bjqw9P4tefXcbd45O0rZVY&#10;bCnCSZWfmm/F3YO9uLvUjduM6/ul+Dpxc6kHtw70msdXFtoMBC/NNuP0eA2ODZVTAVYSWNVYGaAS&#10;pAo80FVtILiPCnCOF+EUL7xxXoBj1TkYKif8FKVK6UjHYAkhWGy1G5o2xJJkE/0lKZhvKyWQW6kq&#10;KzFUkoA9uREYKYnBTGUCFqtTCKtUworQqk2kdU017XwCnQqq3hpT0dRqkwitUHktTbSkYgiywbLA&#10;p2lx1ft7hPDTpE72vL1SgUtUffsdvb1TfM2pEs1/HIfp4lgzG95AXhh6sgi6rBArdzIzjOuEIaM3&#10;JxT9BF5/Ma0xQdldHImDI5V4df8ovnl4HKfmWgimHAIpG3NtJVjUb6Do5XfWXYn9psOo0oQ6mBRz&#10;BN+8iVKqQCU2l5obhdpXjSUm+ATAcT5WR5OaFmZaqCqbS7m9GCNqhqjhjaiOIO1uRFdFHhJpddM0&#10;j3R2kqlduTzfg/nJJhSmR0GzwWlCdI0AkQ1Ojg5Ga30FJkb6cPrUUVyg+lP7340bVwwAVQnm+cfr&#10;PcBqipI7EwRtAFrwshSfIKLHtvJzQo+Ptd869s1w3W4DZ2PYYHvjsWN94zYbZk6gmfOun9u53/H4&#10;jW3O4HaX97M+K5wDYlranSAbe4E3glCgs6C3Dj7ncX/mujpFaIP/mfD79W9+YwBoqz6FYKdQA6x+&#10;BJPvR/v77c+s9j8NzdFcHyp5JZVnoOdo8/uC6199/pyAfInPCMcPH9zD9TPHce7IHM4SfleOL+Hs&#10;8gyOL03g7PEFnFmdxfkT+3D59AEcnu3DMC/0nvIMWroEtGfHozU/zjQya7Ijzfmh3j6N8qglCJUG&#10;UxIfaEodafysenUVmtOjICYAeVE+Ji0mlSpPS/Uca5hcYYyPscVJPlsJQH/EuW9B8OYfI3z7uwja&#10;9CMEMqJ2b0bw1p/SBv89gj747ygM2IG8gE3IDvsAx/a24A9f3MWzyyu8kMoxXMYLvTkP54brcGWm&#10;BTcIu7u0ZncP7sFtAu8O129TAd5b7seDI4NUhHrcYxTh5ZlWnKdqlAI8OV5lIHi4r4JRTWDV0AZX&#10;Y4EX4SyVyF5enBPVuRivysVIORUg4TdclolhgZAAHDAA1BjjFLMcpDLsK0pGL1XhWHUWVoerqTib&#10;MEsgjRSGY29pLBaoBBerEmlNE3CoPhmnO3NxTgAcKMOdqQbcZtwioG/x/ckGXx1UB4hV9dma47cI&#10;p9UBQrV3mMA7THV2kFDdX0F7XZ3G8yrXL9Us55X7WBSN0aIYjBKA/bm05ASeYNeVFcolI0dKUBGJ&#10;vvxY9BVG0OIHY7AqDteODOCbJ6dw49gYJlpyaEfTaF/zeXOgpW2jreysxMFuqmbGIr83dRQtdddQ&#10;7RGK3VVW6kpHBfZ1VhB8VH/8rylmGvndyu7y5jJel48pPp6k4ptuKsbe1jJMt1cSnFWY4voY942o&#10;Pba5DAtdNeivLUJCiHp5PZEQHoT8NP5fq2jBecNZme9FU0kSwr03I5LwC/cjAKOC0FbH8wx0mZEg&#10;p06s4NLlc7h9+zoePb5nKkE//5gK8POX+Fqui9ej1ZtLCAoOLvCyOzds2CnsNrZ1UNrtcwKLvW5B&#10;096upf081QW07elfC7tNz4bWRrC5bnfu09KRq6iwU2DMefQZtJ/xVgC+LZxgcwUgH1vg45Lr6vCw&#10;IfgvOpYA/L3a/gS/X/GNCIC/dHR62PBTWasfAuA3X5oe4FevPjMAlAr8gtD77FPaXtUv++wZrfFH&#10;+IS2+O7VC1g7OI+j88M4OjfC9WmcOzyLiyvzuHJsAWsHJnB8YRiHp/uxQKvWX5eL7tJUtOfFE4Cx&#10;aMq2oNdRnIQWXhAaolSTFk4wJqI6NYwAs+q/CXhliWEopr3VGNF8pU7EapSHD9Kp8ARAJU6rfFZe&#10;hNoFd9D6uiMv3JcA3Ip4z21UhFsRsuUnCNpMALp9gIhdm+Dxo/8LPH78PyNu54+RHvA+zh/ux5++&#10;e4DzB4fRX5aOobI07G8pNNVeLozV4yItsWzuHYLv7sF+Rh8eHB7EQ4Lv0cowl0MEYR/ucbugeH2+&#10;E5cJ1HPTDTg9VYfjIzU4OliL1YE6HOIFvNhVRYWitipekLxIx2qyMValkSTpGK5wBG8YBoAOFdhX&#10;SOWnJUG4h/DrzU/CnsJEDFclUWFSyc114CDt6nhRJGbL47CPAJQCVBvgWlcezvcVQ2X3Bb+7tOn3&#10;9nI5VUsQVlMVqhOkFJf7ysw8H+e7CMCWXByh4jtCAB6jDdUE7vtKEwjBFCwSUvuqkk2nhzo/Zglc&#10;JYgP5NPWZhNuKjyQKQCGUP2FUP0JgrS9hGNvXjTacwKx0JuHz+4exlcPTuDISB1hmEJI5RrrOseY&#10;aS40Md9ajEVjdxm0vgf7arDUS/XH9X2dBF47VZtjOdem5xZhwSz5/CYqv3qq67o8o/6MBW50AWB3&#10;LZdUbi0lGOe2iZZSA8XB+mIkhwcQcL6IDQlAYkQgspMiUMsb01RfLU7QEjfyRqVCCJoMKTk6CDUl&#10;vIH1dWD//KQpiHrx0lncuXvDqD9TCVpFECgwBMDX3702CdCCoMDwJgCl/KwOEQsoLgDisfYxBjpv&#10;A6DLsVpa6s3qYXbu+wvx7wWg3rtey/X8WtdnU86gE4Dc9lYA2rCzlaDrNiv0mLFhu2ty9B/VA/wH&#10;2t/faq4PvhkC8JeO8b4Cn9XZ8RpfO+AnCJptxhLLCssSvzK9wAKg0mC+pBUWCL969RJfKi1GPcLP&#10;NQb4Jq6eWsGx+TEcnR3EcULw5L5RHJ7qw/JoFw6PdGCJtneuu4531lIM0IL012Sik3dNJZ020/4K&#10;WJr4SLO/aTxnaUKAUX5tvLCrUkJRRQjWZUahtTAFbbzgS5NCTKeI2gRlj7NkgQN3IiPUwwBQlaIL&#10;Y9QuuM3UiMsO8UIUQReymbZ36zsGgMFbfmTGBSsn0Ofd/4ad//B/RNiOf8T55WH8y8+fYHW2C60F&#10;MYROEuYbcnGoqxSnB2twcbIZF6iwbABK+d0/NGDAZ8fj1RHcPzxgFKL2SwVeIgDVIXJyvJZWuJrR&#10;gCN9dbyYq3mRl/HiLqUaKSH88jFanW0s30h1Jq1YJpcZhHC6E35ayhJLDe4hCKX+NBa4j9FTEIsB&#10;gmlVpefnu3GgjYqnNAqzVQlYrk/B8eZMnCEApf4EQM01cmuyDg9mCMGpetybrsftCaXFaN7fKlzu&#10;KTOToStvcJkK8EB1ApYI00VNL1kaZ2C3QFjNcKk8v73cNlHM760gEr0EXXeGhguGoiMtBO3pQejI&#10;oBXODjMWvTcvCi1ZQVihKv7TN9fw/PZhTLYVmLZNpQRN1/GGUEOrWiNLmoORqmxM1KlDg+pNaS2E&#10;2pyGqymVRQDsod11WF/Z4Jm2Qsyqvh/POdMiu5tH1ZdnADiqXmEqwQmCcJLqUuCbJwDnqSanWssx&#10;xt9jjHCc7ajEUH0JUiICEB3kh/iwICq8UEYwSrKT0Uq7PNZTh9WFUTSWZSCBN9yMeH7eBj6vtw2L&#10;C1M4cfywscAPH93DE42g+vgJXn5KQUEAfqN0M40CoTgRbGyoGLDJ8jLsHmELKALNugq0FCLVoaDC&#10;sAFoAUigWYeTBcGNYUHqh8IGmX0OhSvczDnNed/2WMs391kAtN7jGwDcCLsfBqAVrs+xlZ/yAE01&#10;aHV+/E6lrvilEYC//KWV72fg51B/RgESfAq1AWq7BmMrD1AQlAVWyXszcTPVn+D3ivBTu99nL5/h&#10;5SdP8dFHd02i84WVBRzd28/ow6l9Izg204+Z3nr+mSvMn2mKf65xXtyDtfkYqMnCHqqGtsI4R2iy&#10;cyW4JpiB6bKvKoXVlp9gAKhUmWYqRQFQI0Q0Jjg3ygt50d4oS5IS9EWKrK7fdqME66kmyxL8UBTr&#10;gyz+GTVuVL2+PrS53j/5bybtJXLH+wjY9A8I3/mO6VH2e//vsfV//j9gprsc//LdU0J8wMC4l9Z8&#10;sjyJ1pcA7LAU4PmJdQDK7trq7/GqpfwEwA+Pjlo22GGLr8234yKfc26qESdGa7EyUEXlV40lWrW5&#10;lgrsba7gBVqJyYZSDFfnM5SmkY/BSlpARwiAtgUeZBgY8mYgBSg1KBBq2VdECObHE5BUasMNuDzf&#10;gYXmDEwQgocaBMAMrHXk4NJguZlcSfC7RwUoAD6gCnw818xlI61wFa4QkifbVMAgEwdbMnCwPQtH&#10;u/NwtEdTUuZgpj4V45XxZu7jCYaWavMbLohAf14EVV8IOtOCDQA707muMdOE4p48Wt/cSDRlBGK2&#10;vxj/45d38PzWfuypS0GHhqtVZqOP6qq7IA1dualoy04hKFPQlJ6I5gxCJzuVN89ktDHa8/mcQh5X&#10;nI49VMyDunlI3anNj0pub6vq+hGayv/jjWxcKTGywjxGABwnDCcIVAFwjpZ6f28D9hJ6o41UgbTH&#10;89w22lyO9OgQh/oLNjY4OTIUZTm8MXU1o62aQO5rwspcH8qzI5FFl9LTQms+N4EjywvGAt+4eQUf&#10;OtSf5gNWEdRXcl685uyJkIzaokoSNAQK0xnigKDCCTIbKDzOVoBGeel52u88xnrsGm/ASI9dt70l&#10;7OfYyk1hq0LX4/RYYR/ztte2w37NvwjAvzRnsBXavr5PNtiaA/iPZtjbb3/LL4z21yphL+VnDXWz&#10;R3sIgHbnh6ywAKhS9+oF/ub1K5MCoxxAqb8vPntu4hUhqJ5fdYB8+uIZnj65Q/t7GqcXJ7A02IaV&#10;qV7Crw8HxzqwPN6FI1M9ODbbh8MTnVjob8REWzmG6rLRW5aErpIEWt54o7IEwGaqQRU7lQJUhReT&#10;FpMZbXWMEHqKuuwYlKeEmFEh6hzR0qg/Wt2MEDc+DkZtZiRywt1omT1Mmo06QCJ3vofgTT+G/7v/&#10;gMD3/4lK8EcI3fYTRLu/bxKnPX/yP6E6Ixy//+Iezh8Y5evGoCEplBdyApVTCvbT8i025eB4XyXO&#10;j68DUMrPtPkRgDb4FFrXvpv7e3B9oQvnJqn8hqtxnMpvuZcqpbXItElN1xfRshbwgi9Eb2kuWnJS&#10;0JiVhDpe6LWpCahOjkNNSgIaddFnxqEzJx49eYkYUAI1wddbkIg9RbTCXLfCAcfiZCrBeAxVpOGU&#10;gD3bTBWbivmqeKw2puM0AXiRcFPy8z3a8gdzLfhwXxstcJ1lgan+LtMCnx0qx9lxqt7ZRtxZpaU/&#10;MYhn5yfx/MI0Hq6N4c7JEZyZb8WpwSoc4Q1Cyc4jBKCmCRXsOqn4utTby9+1IzWE6o+P1RGSG46O&#10;9GAM1Sbjtz+7jpcPj6CHqrJJirBAeaHJ/C/E8bcLRnaQLzL8/BkByPAPQE5wCPLCQpFLJZYTFsDf&#10;T+XQgkzkRwWgKEZFdNWEwptqARVyRSaGqB6HqPgUI0ovUjsgISgL7AQgb9QC4L49DZjvqaX9LcMI&#10;fx9Z4PHWCqTxvcQE+1H5hRGAwVxGoCQnC72tjZgd66PiK8bSJP/nw/UEYwJ6mqtxYmURd25fMbPA&#10;qe3vqaon8drRNJivvv7CqD8Dv1+qDL5jpjdXADqsr4GPAZAg5xhaZoDjGIPrsn8dMNpugcaEC3je&#10;eOy67W1hjrGXVpg2PfM+18MGoPM5em2X5yi+B0CByxV+TuC9ZdvGsDs//vyvLupP8HMA0LXYgdr9&#10;BD+Bzx7+ZnqA1e5nhwOARhnyzvSVEqDV1ke198UnH+KLlx/hS03eosefCYSf4Nmj27i2doSQG8bB&#10;4XZa3jYsDTXjBBXUtRPzuLQyg9NUhAdG2rEw0GxU4QD/jG28ONXpoYrO6vgwU2DmRlP9BaCCClDj&#10;PlXSXPZVyc1FVHFar0wOo6ILNCM/yhNDTYUQjRdVCkwBVaFqBpYn88KI9KQ99oYqxeSH+yDObSuC&#10;3v+R6egIev8fqQDfMSXyk322I8lrE3Ijd+G7l5dw99xB1GTEITfUE82pERij6lLV5cWWXCzzAl/p&#10;LSMQGk2nhgBod3o8WiX0VseoAket9j8qvxsE3+XZTqwRmEp8Vk/kcCVVDVVaa3YCmgi66pQ4lCTG&#10;oiAumu85DGkhgUihzUoKCESiP4MXfbynL1J9VS0lAPlh/iilEqlNjERLeixas6LRmRuPPfkqrU9b&#10;XKQ2QkKQITB25tCOUnGfm23HaarPaVnY+gyc6CzAWn8J1noLcYWwuz1Xj6tTNfjwcC+uzNQTeLTE&#10;R/vw2b0D+PLDVTy+vBcv7xzAs2sLeHF9ER9f3YdH56dNm93DC3sJwwk8OjOFs3NtWB2uxQIt80Bp&#10;ND9nOBrTw9GcTPvL30WlxXpof5syAqjgwvD6w2P4zacXMFCbxd9bcz0nojIpkZ81EglefojzCkCC&#10;bzDSAsORGxGD/NhYlKYloyorFXU5mQRlNl1BCqrS7EjiTZDfZ0wEb4xByAwLRC6/r5KkKNTnaMbB&#10;DHSVZqGnQnl+UopqC2SoTZB2e4rQW+itMzHZUYXRplJjiSfbKpEa7o9If2+kxEQiJS4KCdHhyOP7&#10;aKqrwLkzx3HwwAw6moqwtjyMWf7XhzrqcPbUYSq953jy/EOqv/tm8jB1fHz66gt8SfHxM15vzkmQ&#10;HEUQLBssUFg2UfEGXLRuKzAHUGy7LAi+ARqX5/xw/K3H/W3h+t6c2xzbbVVo7/tBAP5Q6Hg77PY+&#10;uzPkjWFvvHNoSksDP1lfws6kv/Bu4wpAZwh8GgJH+AmEsr4qd68xvp+aSi+PTdEDUwLro4f4/JMn&#10;+Pz5Azy8dgan909S4fVgZaIbS/1NWOirx3FagVP7CUUqwdmeOoxT+Y21lmGosZh/vgwDQMHPFD1N&#10;DTU9vxrkroKn1lLzgMSYkRwaDK+0Fo34sHP+BEDN/SAoJnpvMVZXz61MVvuhv7G/lSkBKI73RiaV&#10;YaqfByK2fwDfd/7RpMHEum9GasAupAfuRILHO/jwwhK+e3ENHRU5SPDZiazA3ejIisUE3+ssgaH5&#10;ZI90l+A4lc45TWe5v8sA8Pq+TmOBpfYeH6UCPDaMu8t7cGm2BafH63Cwp9SUrlcFl/JYVTkOMnUA&#10;i6KDUZEcy8+agor0dJSkpaI4JQWFiYlcJiMvPgG5cQnIiYpFRmgE32sIEn39GD5I8vFGopcHlZCq&#10;HAejgd9Ra0YsunMS0ZunzhAuGd0EYxcVYxdvMMu9lbi5PITDvaWYq07GalsODnbm4OqxHvz2izO4&#10;e6AN94504Xcv13DnBD/P2WG8uDWP1w+O4MWlWVxeaMV5KsWTwxX8HgpxiLHSR4U41YCL+9px8/Qo&#10;nt5axIPLc7h+egJrS91YHqrEHNXuRGuxGcnRxJtbB3/b9gyq/ER3rEzW4N++u4W5vjKUpYShJD6K&#10;N6IQ/lb+iPPw5ucMRE5EPPJik1GWnIma7HxUZeeiMicHVbk5qOGysbAQtbnclpmJoqQkVGSko5aq&#10;rDorA0XJifwOY5AdHYE0KsXUYB/eZAJRSWUoEPaUE4RlGRisyjaqUACcaCoxKnBhTx2mu2pMO6Ae&#10;T7VXIiMyCBF+XkiKCkdyLAFNyOZnp6N/Txtu3bqMK1fOYIDKcWmqA6tzA5gd7sDHH96ikHiO+/ev&#10;mcIhr3ldfSvwfWepPlfwGSgwvgdABzys7d+HjIDiBI7j+H8PAG04uZ7/PxOu7825zbHdFYB6/FYL&#10;/PZYrwdoh5UEva4ENfRNOX8a9aHxvq7Kz45f/MIqdWXnA9pLG5KC3+vX3+AV71BSeabMFYH3TLX+&#10;7l83kxpdP38M188cxvkje2l5e4xdmKa6mW4ppcXINz1nkwReF+HRXZGOQdoOqb5+3nFV7l5h1F9W&#10;pFFssr1q4ytP0sQ36uVVKXg/owBV/03D3GRjK5LUG2yVPleycxUVmtSf9lcYmxxmIFghEBKCFcm+&#10;yI9x5x9/p5kZLnzH+/B+53+B33t/j8hd7yLK7R0Ebvo/obs0Hv/6zSMsEdbpvMsHbfmpKUraSXBM&#10;0ELOy/625hn1tzZaT/XXTlvbiVuLPUYBaqm2vgeHBwwQT45KARWgvywB9WmEdow/SmJCUZGQgFoC&#10;ry5LkU47n4Pa7DxUZOaiOC0LBclpyI5LQlFqJtfTkZ+Ygvz4ZBQmpCAvJgGpoZF8f1FIDw2nMvRH&#10;gjfhHuiNkshg1CREoCk1htBOMOBuz4zlMo7wS0Anl2o7PD/Xi+t8n/ubMzBdEo3hihj87lc38P/9&#10;X1/j0bE+PDmyB9/dPoCrsw04NVyCEwNFOD1YgrO0wie683C4KR0riuYsM7Z4kWpyrjIBEyVRmKKV&#10;XRBU95Tg2Fg9Tky24BCX8wPVmOwqxQiP79Usb0khqEvyQ1N2AF49WMat0+OEVziyCaYkPx9E7N6J&#10;iF1qz1XpszgUxqeiLDWbqi8HhalZKOT3lBGXjCTuS2GkRsQhOTwGCfxuYgLDEBMUiiR+R3ocFxzO&#10;Y6L5nBTeYJJRQGWYRkWYEsz/UAy/s8x4tBWmE4IaCqdOEXWGlGKB/+fFftra7nrCWzmF1ZjpqkV+&#10;QqRRgPHhIYgNC0ZqQgxqKvl5jx7AxctncOPWJdy4chpdDYXoJ0hX5oZwZmUWy/tGsW/vAI5RIZ5d&#10;PYg1xoW1Y2YsvdSfemTX2/gsi2uFDRBruW6RXUDlAJ0BDsOGi3O/IwyUNsaGY8xxig3H2Me5Hv+X&#10;zuHc/7btznXrPf5VAKojxI6NALTVnzo9BEE76VmjPn5l2v3WwWfBzwKeFKBSYjQm2BWAGhJn7C/v&#10;UMr/+0yTnfOu9fj+Ddy/dhrXTi3hxMIgjk130u42YLIlH2MNORhS3bUKWq6SFLTnJaCN6kMpLGUq&#10;QU6VJ0VXGu9vloKUgFfLpT3Hr0CotjolNBdG+5ncPQ1t07pSWFTpWVVBBEPNEWEKgNIGFzGskSC8&#10;qDKsGeSk/mrUhkj7mxe+DZnhW5ET7YmEgO2I8fkApSlBaCkhiHLC0cILcrAmFReXenBkvA31+RkI&#10;3L4Z0e7bUEXY9lKlTlTywiYAD7Tl4/iA1J/sbzttYqvp2FCen+B3fb4DZ0casa+pAF3qyaY1r6Ey&#10;a8yKR3NuCoGfyfeYwfeXQDuWhNzYeMIsFqlhvICpcpIjExAfGs2LNgqpUYm8iKN5YXOdti+XUCyI&#10;JwSj46lgogkGTQQVjazgIFpjfkdB/G6iQlGdEI76pAg0MJqSItGaFkO1FYfODEKRoaFzd2jTjw6U&#10;YawwAm0p3lR64/jz11f4eRpxdaIWd+aacXOqDtdHNVFSBS4OluHSUDku9qswKu0dIaeyWCqAcKg+&#10;DUsE33xFPKYLojGWG4GBnDAznLCVVrc5N9J0aLRpAqeGdByiYqxL8EFeyGacmmnGbz6/gB5CNI03&#10;sDgfL4S7aS4X3bCCkBsVQ+VHNZycgcKkNGRwPZa2OCIgHAGeQfBxD4CfRyB83fzhs9sffnzsz+3e&#10;u33htdMb7ts94MllsE8Q4kLCkRbN81FdF9Be5xFcGeGBSKAryI4I4P8wAb20xUNVORiuycOsOkIE&#10;QEcn3t72Csx016KM9jwywAcJEYQsVWVWSgKG+rvx4ME1XL99CR+//Igu6SGmBlpRnhGFPfWFmB1s&#10;xvxoOw7N7sG+kWYMUA131eejpToLo/0txg5ruloDQNlXJ/TWQ9AwKSRq97PVost+V7VngenN569v&#10;3xAbjjHHKbjPaccd2+x99nFWSsvbz6H4a+e3HxsAmnQWF+i5hg2/tylAo/rU40vrq7QXy/r+ziQ9&#10;a6THRvX3S3WzE34Cn9oHbQCqU8QA0s4R/Pa1SX15TuV36/I5nD44S7sie9tgUg3mWnmnrM3AaHUq&#10;xmvTMVSRgq68aFPWvJEgasmJs6aszFSxyghU0vrUpoWYKIzypIV1I8B8CS6qPQKrlKqvgCDLj/A1&#10;Q9iidr+HeNpajeJQwc/cMG8UE4A5YZ5IC9xl5nqoTAk3w9xU2EApMgpTK05AJVyLwnZitrMQr59f&#10;wB9+9gRXT8xicageN45P4usna/js4TG8uLOCZ1cP4AgVm8rvp/Gi8N+s9sAgNNJ+D5WlWO1/VH+H&#10;aX9PDFbj/GQTLqkKyWybGe97USWwuO1IdzkGi5JRG09lkRzJm0A6ukry0F6Yi9rMVBTERlO5BSPW&#10;zw8xfgGIosIJ9w1GqE8wgr2CEOobAn+PAAR5ByHYN5QXuT+3BSHES8eGIo2AzI2JQz4v5PzISJTy&#10;fMWR4cgJCUUugVFIZVNOW10dy+85jr9DIiGYHI3mlBi0pcVTBaoIaAbOzfXgCu37REUcWhI8+fmS&#10;cXqoAheGq3CDELy9rxX3Fztwj5b3xmQdLtPyXhtRTcASXOgpxJn2XJxqyzbjgQ81pGKxJgnzlQRg&#10;cbQZAaLkZ431baHyrYz3I/D9UJbkj7bsMAyWxqI0cgff+y78/vMb5rfIjqKlJFTivH0Q4+mDlEC1&#10;2/Fz8XNmx8Qjleouyj8Yfm6+8NzlDY9dPnDf6Ydd2/2xe0cAdm71xa5t3LaD+3f7wW2HN3Zu88C2&#10;LW5w2+kDH88AeO9yh7+7J+1rAJVhONV1MlVnGgEbSSXtgWQ/dzqKCPTw+xmuLcAUobc40Ij5PY2Y&#10;7qCCbS3DXirAhoJ0xAbxvYYGIIXPzeXvOtjfgwePbuCTzz/Cp69eEByvcf3SKbRV0ZZnxWDvnnos&#10;jbebZOnVuQ7MDVZhpKMYjWXxGOyuxpNnT43qszowNsLPBWpamnUHmFwg8rcA0OxTOJ5rYsN+12P+&#10;/wbAP/0PWliCTkrubQC0wxV8CqP+GLLBf1Ko8IGsr4a8/erXxuoaABJuUnh2mAHX+sL1JemNOEaH&#10;KARDU5b7m9f4kvb3xsXT2D/cjYHKPPQUJKKTNrW3ONU0HquUkEqGTzcWYqw2Bz1FtHuEXmOuenUT&#10;LfhR6VVTjdVlhBmVJ2taFEO7Squrogc1VH0a+6vqvmVxwbyYvZAasJsXxC7eodXO50cw+pkk5tww&#10;H6hIZh6tcYUZKxyCZJ9tyKFCbMjhuXmR1aiRXW2LSUEoj3LDzWMjwP/rV/j//L9/h1vnl7CvrxZn&#10;5nvw9MoS7l2ew4mldpyca0dfeappT4zy2op02qOaVBUcSMJYZTrm6rNxgCBd7a/AaVq689MtuEj1&#10;d3mhDZfnaHeHeKE0FKCNdr08PgRNOcm0+LloLcxCFRVDLpVCUiBh5rYbAdu3w3f7DvhQ6XjtduOF&#10;7IYdW3fwQnaDt5sPPN14ge/2gRsvdPddvvD1JJC9ePFT3QRR3UT7U/GFR/I7iEWJOgNio1AUGUr1&#10;F0Kw6DMTOozqGCri+HDCOBwNiVH8PqLQSrvXnUdgddXg9pFhzNIGDxZF4khHPk7Ttl5TNZjZZtzb&#10;345HB7rwgBC8SxjemW7ADeUCUjWeEwA7Nb9ILlaVElOfgv01yZilDZ4sjsQkrfBooWophqMtVZVd&#10;AnhjohpPC0YFYdiRE4XKRHeCpRD/t189QX91Dn9vb6QSeooMwjwnIhJZjJTQMET78WbAG4Ev4bdr&#10;uy/c3aj4fELg6RFMuIVi185wbNsWBA+3UH53wQSgP9z5/e3a6cXtbti50xMhQZEICwrhd+4Bj+27&#10;4O/mhYTgMCrLJNTl0lonxxOCnrzh7kJlajS6y3Mw3lJOADZj354mTLVXYayZAOysQVdZBpKCvRAf&#10;4o+0eFrrglz09ffiwYd38eqbl7SzX/Ga/DVevHiEkZ4GVGRGY7CxiNBrwPRADZd1GO8qR3dDLupL&#10;kjBIqH747InTxn4vTIfGmwAxNphhzRvyJpQMXBTaviEMTHlOG0A/CCh7H+P7+9587sZjfuh5rvus&#10;92LHr/F3f1T5ewHOqLy3w0/hCj719r4BQiVAuwDQyvmz1JwBmxpabdvLF7bgt64Ctd2e/MhY4Fev&#10;8OjubUwN9qCOF01dJoFQmobJziqszuzB2vI4Lq7sxfHZYSwNd+LAaBeWx3ow29eERcr9A+MdGGkp&#10;RntpMtqKEtGSH0fbG2by+2R562gPahlqxyuJC6AtpqKhjc2P8qf6ouLT6A4qKU0NqSFsSmsoSwg1&#10;UZwYbEITY6tkenUK1V+KZlrzRHtuDAbL01AT74OqeDdcXu7G//r/+BL/z//7V7h5fj/m+2txgCrw&#10;+vFx3Dw3hXMrfViZaDAN9HWEqipHVyZHEdyxhH0iRgnA+Waqv94yk75yfqoFVzSiQwVPp5q5rQ7T&#10;dfwz8/1UE37thephzKPiS0ZhXJTpzQ3dvRNeVJXuH2zC7vfeh/vmLfDYQeht247tW7Zh8wdbeNF6&#10;wNvDx4QXL1DPXbJvHgj0CUBqXDKSoxIQExSBEA9vhFLJpAQF83uJ4k1DHSuRKIsORXlMKCpjCBqB&#10;MCLQLCujeKOJpw3nZ2qlFe8tTMd0QxGuHejDKlXfVHUijmje3z3FuErLe3++BU+WeYNY7sWjpU7c&#10;4+Mb4zVmsiSNGT7brdndVFBVZbXSsdyYaoqdzsgCl0UxYjGu8by0wS3JAajmDa8qWdOY+qGKN6Vb&#10;q6P8vovw/MYMXj06bhLYUwP9kEEgZRF4ORG0lVwmEvRhvBn47yDAPIMR5BVK5RcAT94QwkJjEOgf&#10;SQCGYNuOCGzezn1e0YxwuLkHwd3dj6D0xu5dXti5wwMx/O7ys7ORnpiMcJ7Xe8cu+GzfiXBP2t/o&#10;KFRlpfP/FIsot21ID/JEXVYCBmppXbvrCMBG0waonmApwYHafCSHBSAmJBgZSQlobqzHwQOL+OqL&#10;l/j0+WNcOXsUh+ZG0V6dj46qbIy3l/L5RVgeb8Y4nVO18lppsVsYk4O8gZ4/hq9ef2WBaCP8FP9B&#10;ABp1pmvaDj7W8c7UGRtGjue5xjqo/rcFoP18A0DB788uJa8sy7tujdXR4QpCq9PDSnuxlOC/GPjZ&#10;oz5+8YtfWO153712KjtTaZYvbtQfwaelqkPbbYFqW9Cx6gT59OULrBxcQlVeJirS49BfX4xZ/WAn&#10;D+DxrbO4eXEVd6+exOUTh7G6fxqH58Zw/tgBnFqexdmVGVxYncX+0TYMt5agry4PnYRnWzGVUUUm&#10;+mtzCdN0tBeno6UgBc15SWjO5904R+1yCShPiUQRYSIAFsaqDHoMKritlPDTxEZFVIuFtMwqeqC2&#10;QBXNLKWqbCRg+4qT0KnJlKI8UJPoiWtH+vB//eVD/PKLGzh3ZBx7+SecainAgYFK7B8sx4GJOoK7&#10;nuo1Dt358bS9UWikEmzLoVqiih2RAmzJx5G+CpxS1eeZNlzf141LM+04NlCPqZoc1PAi1ixtrbn8&#10;LLkZhHwcLVwIYrw84b9tC/x2UvXt2I4AN8uG+VD5eVENbtn0AbYSgJs2bcGm9z/A7p27sZvq0GP7&#10;Nrhv3YzdWz6AL+GZlZiAErUdZmYiPTrWADBsF1Wyrw8VM28GVIDlMeGoiA1DNa1vFW1weUQAyiMD&#10;uS47HIYm2uD2LOULZvIzZeMSP8PaVANm61Ox3JZrFOCVkSrcowJ8uK8dD6huHy124s5ME64OV5pk&#10;aClAlcg/16OJlXJwmPCTAtxXnYy9tNMGgOUCYAz6c8JNsdNqtcdSBZbH8YZEdf7x9SXcPNWG3355&#10;Gqf2dyAr0hd5hJDaNLPDI5AWFIQ4Ty9+PjeEuXsjypcqPzIJUUExVMa0vLu94UdVGOBP2O0KxuZt&#10;IXhvM22wexjcPRXB8PDwpyL0IQBphQnQeN5AyoqKUF5UiAJ+h0mRkfwt3ODxwWYE7tqJtPAwlKYk&#10;IdnfC7EeW1GSEMabdprp/d3f32zAN6wxwa3lmKA1zk2IRnxoCBrKinFwbgoH5iaxvHcU/U2VKOON&#10;szA+lGD1Q3VuHA6OteDEbCf28b+iYXJ1FfmYHuvDyWMH8ezpA/zil986QGABwcDCBYCWYluHjWsY&#10;+2mH47nW9nV7ug4+C5g/BEDXbXrOm8ByvNaG47RutjvCeR5H2OA1n+kHQsf93R+l5ARAB+D+GgDN&#10;dtPzS/DZilC9v4SfPebXBqDV7md1eghyUny/I/SUIG1PiykYGgDyGB2vUSEPHtynPO9EcUoCJXwF&#10;juwdwKG9I7hw9AAheAiXzxzBx49umDl+r587htOHF3D74ilcPH4AawemTVL0HNVgf10BhmgBZAPG&#10;+AcyaQVc9tbko5d3ye7KXIIx3cCvuSwTXbzDNhamoCwlAiWJVDRp0WguTDOKULY4PzYAhbTMWRGa&#10;EjEILbSpDbSemtSmtzDRjH6oifGl+vFCVYIvpppzsTxSj4nOCjTy7qt5Nlp4bDcv0MGyOKzupeU7&#10;O4f+MqWPxKAtKwLtOTEGfv1lqZigVdHk2Cu0v2eU+zfbgUuz7VR+NVRPOVRYfiimPW/MTERlShwV&#10;ZCRtXLBpyA+kwksIplJNS0FCeDgiqdrCacWC/P0RTEu8bctmbOJF+B5B+I//9CPsoCrx2LUD3ts3&#10;U6G8D48tP4Xvzs0o4HlreSNSFKVnICU8CvG+/kjw8kKc2y6k074VR1D1UQHWEHayvgKfVGAlYaht&#10;6h0WALuo5rsLk3CK6vXKvk4sNNHGtmRjrb+UCrAGD+db8ZgAfDjfhgdzrbhLAKpOoAqmKqQCVSPw&#10;VKcFwAN1yVSAKbTAGgIXg6nSGEyUxGIoP5IK0B9VsT6oS6QajfM1dR0/ubuCpzem8JvPzmCiowA5&#10;VKz58bHICgs3FjjWg3DfsZPfnxuSQ4OQRYWbk5SGuIhoKj5veLj7wk1WlksP9xBs2eKPd99zp931&#10;grdXIMMf3mrzo1J0p212ox3OzMhFdUUp6qsqUFtWgsqCfKTHxsJ72w64vb8JAbw5JfM3Swn2I3y3&#10;mkTqhux4M1XDXE+9AaCmbhiqFwQr+F9NRUZEMJqLstBVmU8LHY7sUDd+Bjfz/yxLi0E5/w91pZlY&#10;GG3BsX17MKpyZzOTePL4gelctODwG/xcYoVgeqPjwxWA3G5DxlZ+NnCcUNJSYHMcYwPPeZy2OVJt&#10;3niOY90GkfN4htlmH+Oy3YTLeext2m+/d7Od70fvw7n9L8Q6AKkAbRDaIcDZVteEAaB1jG2D1Qao&#10;YW8qd//r3/ALU++vrCztrw0/tfWZCVOo+gS93/3+n01oekwtTYl8vmklZX751Re4ceMquprqUZOT&#10;jpk9rQTaJI7Pj2NlZhirlPjXTh/CvcsncYPwu3j8IE4s7cWVU4dwiuA7MNSGhT0NGCb8+iqz+Kcp&#10;M9CbbK80ABzi3bSXfy4r8tFWloUmJe/y7jrMP1tDUSoqM6L5R4tHdZZ6AgOQrlL3tMJ50YHIJvw0&#10;/K2R+1rz4tGUGYmeAqrUEtpt5RQSgNWxfgQC//zB2wklHzTyXKXxgWikXR4qTMBEaQImaf+eXt6H&#10;B+cW0FMYhz2MjpwIKsFoKqV4KqVUM4Z0qbscRwdof6ebaXubjBWeJRjbMmKQ5bub8AlGpdIrggIQ&#10;7++LGF9vhHm4IzeeKrKe6rKlCflUHhEh4QgOCkVERBRiYqLh7e2NzYTg+5s24Z0f/QRuBGagpyeC&#10;3HchaPd2KsfNCPPejfKsFDQW56KhIAulqamERiwVJu0ioZodGox0Xw9k+rkjL9ALFQRhXXwkGhIj&#10;URPLG0hUkFGAzSlRaOf77eGNZg9vEkf6q3BzeQ9mG9OxnxA8vacUV2hzH8xQAc624AHj/t4m3Jms&#10;NwC8xn2qDm1K5KtIarcqP2dhhTb4AFXkvtpkzFEFTtD+SgFqFr2GeG/+Fj6oV11HKsCK9GB89vAU&#10;nl/fRyW4iA7edNJCfWl3ldvoRwUWgJSAACvXkd9jRkQIcuJjkJ+SjPT4OHjS0qp9z0vtpFR3Xm6E&#10;nDpDCL+dW93hQ+D5efrDhxD08Q4gIL0QFBCCkqIS1BCAzXVVaKwqR01xATJiY/gdu8F7yxZ4ffAB&#10;ArdvR5SnGwFIxc33VGXaArOxl+BSL/Awb+BDhKCUYH1mnCmmkeC9gzehrXzfW0118uLEcPQ2lGFx&#10;egSXzh7HpfPHMT/RhdXFATy4cRZ/oOhQb6+BGkPw+zmvVxswFgQ3DmuzQOQKDCeAGK4gMo+1zxH2&#10;fhtErs9zhs7veL4zyAHzOvYxDnVq77efo+3ObY7j7P1mO1/Pfs/aZq9vjL8zHSAu8UcTVHaOx64A&#10;dAWi1u2y90p61h1DL6wPrKE1SmuRvRXYtJT604BpzTVgKs3yx/jDn5U0bZXT0QfQ874gAG/fvY6+&#10;jmZU8uIbpLQ/MNZDy9hmVN2Rvf1YO0jZP9WHhZEezA91YIp3yr29DRhrKcGeinR0qN1PikqT1hSn&#10;oIk2t1UD9itzsKcqB10VWdhDtTdO4PXSXnfV8g/WUYPRrjq08Zj6giQqwSTkUznkEmhFCSGEn6pB&#10;B0K1AjuLktCiESTpYejKj8EggdaVS2gm0nZpfolIT6oOb2OTM8L45+S2eI/3UBTqjmZaMg3Sn2lI&#10;xuf3DuPUvh4zZGywJAU9vHh7i6IwpJnL6tKx0JaPg92lpq3v7CThRxAsURGO00ZWJoQjjeorPyIM&#10;af5BCKdtC/FwQ4SPF/KSEtDTUIuhzjb0treiOC8PgQFUgJGxiI5LRDQhFhwcAi+C0nP3Lnhs2wYf&#10;RiihqAjy8IAv1WB8SABq8rNRX5iNmtx0qqgE5EVFIiciHAW8iMv4OtXx0SgND0EBVWUun1vg50P4&#10;hRDQcQQfv5OEUDQkhaAjLQz9WVEY5O+y1FGMu6sjWOzKx/7mTJzqKcbVoSrcmajDQ0FwpgV3CT8B&#10;UGXyNVxO7YDWHCHFuNhXiNNd2Tjaku7oCEkiAOMxwe9OABwsjERjojdqY32NAixP8EMtby7fPbuI&#10;u8dGcZOvXZkUiESv3Yj38jbQk/1N53eijpAkquQUPs6IiEB2bDRyEmj9/QKxY8tueO70YnjCY4cH&#10;vLjuS7vrsc0Nnts9EUD15+8bAF8fP4LQGxnJSaivKENtaT7qSwtRze8yJyEGiUH+iPHxQZSXJ+HH&#10;7/6DTQjhMpq/RYq/N4p50+goyTTJz5Pt5RhpLMRIUzFGm4vNVJzBW3+CeB93FCRQ6VZk4+DMBO5f&#10;v4oXz5/g9c9e4Ve//QU+/ewjLEz34ggV4INb56ymJ4YuelcI2SAQJAQ9M2nZ9/IB10Ng+YWua+c5&#10;tM0Clw0g7dfcwrbyM8/7zZtwNMHtWlrbrec7AWgf5zjGOm79Nextb4S2v3H8+uu5fgbXeAOAUoPq&#10;FZYStLe52l6pPik+gU8QtIue/rMB4G/Mm1Nm+Xe/tDo+bGurDg6riuxvefzvCUEuCcA//gsBqMlX&#10;HADU877+9ms8/egh9k2Pojo7FT3VRZjuacTebtqB7jocHO/GycVxHJzspY2pxp6aPPRUqLJLihnO&#10;ZqYr5FJlrQZrcngnzUADFVh9dhw6SzNMNBOG7aXpBoBDLRUY66ylAqzCQGslBprL0M1zlimPMDkE&#10;VZoFTh0kMQGo0IiHPCo11Q7MDKdii8RwRQrVmyxeOO2eH4M2OXQ3imiDUwN3I9Jjixny5v/T/zPS&#10;PN9FTaQbujMCsNCcii/uHcHyWKNp/xso5XlKqSRVyaRWbX+52NdegOUedYDU4uRILY4NVmN/SzH6&#10;C9PNONRkqr0EH1+E73Tj63ga9ZcUEojS9BSME357B3ox2t+D1sZ6REVGISg4jPCLR2xUNMJoib3d&#10;dvMC3g1/qg9fKT8fXsRe7nDfsQX+u3fQAkajkiq8MjMFpbLY0ZHIpvrLClXB13DkERBlPG9FZDSq&#10;omJR6BeElJ27kOPthnpa4Q6NHc6KRRu/y/bUEPRmhKOf39lCax4eHB/HgZ5CA8A1KUACUBWhP1T7&#10;32yrKZCqwqg3Cb8bIyqKUI5LtMoqoioAnu2lCuzIxiFa4SVa4Xna4MkSSwHqBtOSTCUe44Va0wHi&#10;h7qsUNw9vRcX93fi+sogUgO2IHrXVqT4UfV5+1JRUQ0y0gOD+Xv5me81KZCqMISfNS4GqbxxqJNo&#10;59ad8NjpQfXnDq8d7vDezpsIAehNIPpTBQZ4+8Hfywcx/J6Ks7NQV0zw5WSigFZbNw59d+nBhG+g&#10;HyHoaZRfpMduRHMZ47YTyX6afIuugjdiuRdBb0iFE1pLMd1ZaSpDKyG6p7kBs5PjOHdq1aSLvX79&#10;Bb5mfPOLr/Cz3/yMTuoTHF4cwaH5Xty+chK/5jVo2do34WGDQNefFKAgqOtRdtLe5xo6zrLN1nkM&#10;ZLR0hABkAMjtlvqzFJnTBjuON6/vcg7r9S2YWsv/AAAZznNvCPv9u4bOYyzwm/FnJ/wUrpZYELTA&#10;Zw97+yOhRqARZvri9KYFMSk50+vLD+VUgASkkde8u0j9/f5Pv4fmDxEQtV0fTs8TAF98+hEu8Icd&#10;bqlDX10ZemoK+YfIpXLLQU9tAfoJqaGWcgw2lqCHim6gLg8DNdnoq85CP5WdrMLeziosj7ZjaajV&#10;pBEM1hWZ8ZRa7+c5BMGG/CQ0Faejv6kc/YRfN9XgMEHYS/tcTPhp/K9UnOYHVon8xuwYtKhYKuEn&#10;2zpaSdWWT3uXHUZ7G0T154PKaB+Uqm5gBC8Cr+0I272V6mwTIrf/GMUhO9ChSc+zg7DYIgAexkJ/&#10;JS1vIgYI7N6SGAzzQt7bkEUA5jkV4Cot49GBCixrRAMB3pAQjawAf2RQdSUZCHojTcm7SkmhWqlK&#10;S+bnrMfsnm4MtjZhpLsTVSWlCKFSDKGSiaLSCXCnbduxA35Uev60vL58n35u26hkNsF92/uIDw7g&#10;hUbo8Xy5MRHIjQ7lZwo3hQDSpZCoYFL4unkEaVFwKAoJjlxvvqfdHkjduR35tMb1VIIdGZHozaX9&#10;zVaSciQVoACYg4cnx/n5sjFTl4JTmv5ysIKKrw6P51pxb6rBdHyoGrQsr+YIuTpUbhKjtf1SfxHO&#10;9eYbAK62ZhobPF+ZgOmyOIcF5o0qVW2AHqjSnCqJ/F0SvNGQEWimFrhFFRjv/R5CtryHOHdPJNCu&#10;Jnrye/TwolLnOgGW7OdvVGFaaCg/fzQy4hKQGBmHCP9gBBCEvrs9+f0RgNt2M9ys9e28kVCJR/j6&#10;IzshAUWpqShI5DIu1vSa54eHIz80DLmEakZ4MHKiwlBKVa1UmGyqaKXkZAR7ozI1AnuqCcC2MhMj&#10;TUUGgHM9NZil02kuz8fk+AgOHjqIw4eXce/hLTz66D4+VoHgn78iAL/F628/w+rBMQPAm5dO4Bdy&#10;ZLro/xoYBD47Nu5jWPDZsG3DOQ2obNjZ4brfLC0w2udbj/XjTAeM4zid0/X5rud2bt+wzWoTtNo5&#10;9TrO92x/Ph7zBgAt6FltfTYA1xUg99u9vw7r+zYAfvvdt6a8jhKhbfWnpekEcQGg7K9Cj/XmNC5R&#10;NcleffMlXn72DA9vXMbqzDgv4hYMNJRQuWWiTQPJNWSovQpHZgZxYnEah/cOURX2YmaPVGIdJjur&#10;McXYN9iCxeF2HKFiVJugwDdOtacGZVXWGG4qQat6xgrUxkVlSEAKgD11hC0VYFVWtMkD1OgP1QVU&#10;oYQmXsCCX19xIsaq09BBVdGcGmCGVlWrnSnaC6URnqgkOLNVmtxzFy3OFuz+0d/zT++O4WIN24rH&#10;eGEYjnRm4KsHR7C3pxQDZakYLk/DQAXPW5uKmaYczBOA+9sLCcASHOkrxxGqpPnGPMIkGdW0oaWh&#10;wXzNKNQnU41mJKA5O4XBz0P115Sdjjbarba8bLTm5lANl6CjrBIFSaoVF4HIgAAE7NpteiGDCMAA&#10;Kr6Q3dsQ7rELUVRvScF+yJTV5YWfFxuFbIJVg/o18iOPQMgiGDIDAs2FXBQahHyCOD/AD2VUN+W0&#10;kGVBIagICSIAg9GUEID2tGD0EXyjVMqjBNT+9lzcOzaCudYsM7XnRdlbKjzNBndvutG0+2muEFM1&#10;mipRSlDl8jVfiNTg5YFinKcKPNmZQwDyHA1ptMACYKzpBBksjEJrmj9/B3eUR+/i0g1FYduQ6fdT&#10;nCIA754YR36UO9KDfJEdEs7PEoI0Wlc7Un38kUwbm064ZxFaOYRXNhVuZkQ8CuIItfhU5EQnICk0&#10;CnFB4YgJDEU0zxHFG0x8UCgyonnTiOPNIz4O+YSfvsPcyAjkUBXq+8vnjSQ7gjeO+CjUUF0rUb0q&#10;zerIKkmgk9AoDtUdbCvFVAcdSnOJscLzvXVY6mtAR1Uuhod7sHZ+DSdOrOLuvRt48PgOhcMzfEsL&#10;/Mtf/QzffvsFjh+ewsq+Pty4dNykpH0PMIKEKxgYrsds3Gft1z7ruDe3vRliwVtVn56r55jnvfnc&#10;9WMc8Z8EoDlO+xzv07xX87rW8XpMC0ygOXMBFZb9FRCt9XVAGgtsbLClADXZkUZ/SMUJgPrAP+Od&#10;RhA0JbYJNYHQVoNSgWpf0LR7ssDqBFHbhOzyt4TfV998hS++/NxUfH726B6unjmO1X3TWJ4ZxqmD&#10;Mzh1YC/2jXbhAO3vzXMreHj7HE6vzGNpag8OTPVhcbSTtraKlpl/FOUDjnbg0FQvJlVSvCYXg7V5&#10;aC8hRCty0V9fghGqvdGOGjRyW0NhGoGYheZiLsto+7KizHCy+lSqvaIktAp+WWEYKk/BCG1vB9c1&#10;rWJHBo9JktrwJvzcUBrujpJIT9pfWhsvqoMtm7DrR//NTK+4QtgdIdQWaNmO95fg64ermO4qxGhF&#10;OiarMjFZm4a9jRmYbc4x6u9AVzEO9ZbiMJ+nYqhzDbnoy02knYxFVwZtc346RstzMVVXjOnGcozU&#10;lqK3LB8dRblozMlAS24WOvLy0JabR+teQJDnoi4726RdFCfG8QKMRkFsBEMz3tHqxyvdJ8pEbjSt&#10;bqTSgahcpAAjeOGGhfICDkEpwVgRH4+qhHjUJUajPjGKN4I4qi7Z3Xh0ZiQRerFoTYlAV1akNUsc&#10;v7+RAo3UiMISwXZ/ZQCLbbk4TlV3T/OXTDRS7ZWadkB1eqx15hn43RyvMZ0j6hS5u7cRt6kSrw2X&#10;4SJV4FpPPlapItUGOK9CqFSAk2bS8yh0Z4aiLTOEClA3JDc0JPtQfb2PE6o4TfiWJ/qjjDa9mt9D&#10;eUwUiiPCUBROBU3YF4bzs0tRc1kQE4OSxCQCLJbWNZLLOBSqOEJSGspSMxjp/D7TUJKcxmU6ihKT&#10;qRilmmP4HeoGwu84Lprr4cjgzSKTkRcVgWJ+rxX8zmozkxiJvMGm8KaVhpb8ZLTQnXSWZ2CooRBj&#10;LaW8cZeaMm4qkHBopAWDTcXo72rCufOncevuddy9fwOPHt/FF69eOACo8fQvcHJ12qEAj+MXvCYt&#10;S6oL31J3NhhsILwt7GNdw0BG+81zHUrOETaADPz02LHNaZsdz9f+9ddZh5g5xvkcHkMI2ue3z/W2&#10;sJ9vQ9f1eL1H+72bz+w4VvvfAKAdNvAEQO37g6DnCkH1/Dos8PqkR/T+fHENrv7ul2+O/RUApQDt&#10;3D+lwPxeHSJ8LHts5f99g6+//sp003/5+Ut88vwJHty9gUvnTvCHPIDLZ4/h3rUzOE4Izgy1m6kt&#10;zxydxTwht7e/EQfGe7B/qA3zA01YGGrBPsaBsQ4c2z+GBcJwqEGFUHPQJStdVcA/UQWf04vlvQPo&#10;pzJsKkxHS3Em9xEY5ZloVqeEOlOo+DTVY2deNO0plVpFsoFfK1VNR3oIL/QQNCQFGPgVh7sh3XsT&#10;ckJ3IDlwJ0Ldd8DtvR8jxmcbZtsKcIIq59RAJZbb8nByqBrfPj6BOdq/ycoMzNdkYYbqb645C/s6&#10;aH17ik0YANIGL6mYJlVif14sRoqTMcELZJ5qdrmzBkd6m3hsA5ZojxZ7mzFUU0rYV2KypQl7yktp&#10;27PQlJVOgDOoDhsyklFHUNWlxaEyKdJEaVwoyqk+SmKCUcwoYuSE+xMCQVTBqomYgMr4WFRwvYLg&#10;bEhPRnMGL9r0JN4EktGVnYze/FTsKUhFHy/ifnU65cVxWyyGSpMJ6jRMltGal0RjhfB6cKgPy+20&#10;sYTd9X1duDXbibO9JWa875mufKx15BnV92RfBz7msc+Xe/Fwoc2MDLk5VmkAeLo7H8c6crC/NgkL&#10;VIBzhOCU0mDyItCfE4GR8lR0ZGt8sg+u7OvGntIILA8WGgBWmUTpcDQKQkm82RGGlXFhjHCUxdCa&#10;UrXpcxfFxjDikBlORRwVQ+UmRRxNKCajPDnZ2NvC2FgUU/GVaJy1LC9vDIKflGOO6TQKIfD4HSfF&#10;oDhBNx2+Bm8cDVnJaCX0GrITTEpVd4mGL6abPNVujQtuVOpLmWn7m+6qwjwBuDzWRrfTgJHuVlw6&#10;fwbXb1/F7Qc38fT5I3zx9ad0Ua/w81+/xhdfPMLRw6NYXujFnWun8UsKDLksGzy6Xt/WJugaAsTb&#10;AGj2SZGZ9bcD0K4yY4cN37cD0DUc52foGD3PPr+WrufcGDrG9XjX+N5n0PvgdgPAdfhZ638rAC0I&#10;/oEvoPQXi9h6A/rwmmX+bQA0vcH6UvVBBT8BU7b59TfO6tCC4KcvqAKfPMSDO9dx/dIZAvA4zp88&#10;hJX9U1ic6sf+sW5Cro2Wt5Z/jjrMEADz/S04NNmDw1SE+4bbsDDYihNL4zg008c/EwGogpRNZRht&#10;q8Y4n7OP59g/uQfzXE72NqKvodTMFjfWXkmLrJm5stGRE43ugniMVKWjv5R/0oJoS/0Rfhpt0EQl&#10;URfvQwC6IzdoJ2J2/ARZIbuR6L8dflveowXeRJsTjcP9lTg3XocL4w1Y6SrCsf4yfPPwGPYTimNl&#10;aVSFuZitS6P1zTbKT7l/h3pKTByhAlxozCEACRDa5ZkaHtNSiJXuKpyiIjg+0MzjG/H/Y+4vmy3Z&#10;0uxcsP5Bd3+QrM3ubd0uSSVlSZVVWcmHIZg5duyIzczMzMzMzMxMwTuYOU7EocwsyW7/htFjTF++&#10;Y0XkyaqSWt3WH15zWL58oT8+xpzvfGc7bX9zRjQa0uPQlpdBICYg1dsN6T7u/CxUhz5uBNheRJ45&#10;QitPoB3dRQjsQsiJPfBQb/X+T+B74FOz7kX7H3SMcKS6C+BFG0FrHX3mFKJOE57HjyKCKjL27Ckk&#10;0sIJgMkEYDov5kwPhucpZJnCqCeR46uKzWdRrDlG+P6l+LZHKzBfn4J2wn2sIg4TlfGYLo2joiPU&#10;4s8b9ae2v+XSaFxrzsBNAmu7LRtbdSmOFJlwTOUFGAUoADZEakKkE1ZStN8R5BCAaa67qaxVk/Aw&#10;fPf/IxW1G5ozfVGeeBbzXfmI5I1NAAw/eQhhJw4SggcQws8adGSv+Y4C+ZkDjhJ+B/fB88B+QotW&#10;9gBV3f4DVMSHCLtjhN0RuHz9FaFIa3tgH2MvHyP0aHcvUOWdo4JUz7kUtQ8j+LQqjmtk0wmEn+XN&#10;9QIB7XUG8R78Hvl9ZQa7Iy/CB2nBbqZzL0sFUzUOODEIZcnBpsxbEwFYxd85Py0eEyODmJmfxNLq&#10;HK5c38ItBwCfPn+AzfUZNNdkoaMhF+tL46YNUABUG70NI0HMhsGHwDCPM5wBqOPMc+3nKH4CgDrG&#10;gIjndwah2bdzjADogKJTWMfw9Qhnc5zj+fa5/yyc9qvn+cPzmccZ9mdw/iwK0wv8/R//sGN3zdhg&#10;hQOEgp8BoEZ7fP8t99ntf5ry0moDVEPjuw9GAPJLdh4DLNCZNkAeZyc+C4qCn45TVWjNAWyH5im9&#10;cXMbV69cxPrqAhY1mfP0CCaGutDbVofW2mIUpcWgMD7YqL5Gqr/qnHhU5yaYlJlGKrs6WuXy9Gij&#10;8KqpBDPCzhsFmB8bhGIpJk2OlJ+EQsKjsTIHnXVFBoJFyWEoTwlHTrgXUml9TQ8toZPuc9xMlJ1M&#10;exVvFOCXiCYAY05+TgB+RDjsxvmvfo2vf/4fcPyzf8Te3/wMv//ZX8Nl92fIor3tyg3FaEkUxouj&#10;0U24tdPuXZ2pQ3NBOPI04REVak3MedpCN6o6L7Sm+qMtPcDAr5E2uSqKVi/6AhriqQoTfNGV5o++&#10;7FAM5kejnzFQGI++/Hj0FyZhuCwbfYW0mEmRKKY1rowPRX1KFPLDfAivvUin2k10PUxl9BUhthfJ&#10;F5SyonSVrxB9ejdCj35O68jPd/Yw4s4dp0o6wjjKz30SMae5ffIIohixUn/cTjh9DCm8qNN5QWe4&#10;ORSgxwlTGbogkNY++BxK9P37HkF7TiCuj5YTgMkYyAvDcmu2Kd0vBdjHz9kdcw4DVICaKnOrJgm3&#10;OvNwt6fQLK80p2OjJhEr5ZGYpgrsSbqAxoiTqAo6gtqQk6gJPmnmBMn35O90Vp/tayRSCYYqJebo&#10;79CQ5oWa9PNY4vkSPWnhj+224MfQ0gZh8NF9jP1UvAfgf+QglfFh+DE8CTeF12Hu403A/8QRnNtN&#10;pbxvtxl66EnF6EtL7c2lD+HpeWgfrfZhRPC7CeNNJ5KKL879LGLdzpiROwkep0wZ/RSqvjQ/F1P9&#10;uVg3YN6kBcA01Qik/VU7oFSgLHAjb3hq3y7OSMJAXxdWNpdw2QG/uw9u4sHjO7zwH2Jpdhh1ZWno&#10;airElYtLePREzVNWB6UFJwsugoQBggQJ120wOIPFan9zgEPHmLCfYyk6E9yvc9vQMizgutnnUJ/2&#10;Y+Zxx2N63rvz/nk4H2+v77xH+3HHun28zmvem9N+K94H4V8JfO8AaLUB2uvGGhOCNgwNAAlDVXy2&#10;K7+Y8lcvX+y8Ib2IvmQ7Edoe6qal87oUokaLyPqq/JVK4t9/cM/EvQcPTHugIHj50qapW7a2PIuF&#10;mTGMD3air70ONYXpKEkNR21BEprKM9FQkYmWymx0lueitSQLVZm0xrSDAmBNAQGoCX4iPVGaFE7L&#10;TGVYX4zGimxUFCajqYZWget5yeEGmqq9lhF43kz8LQAm0nbGXyD4eDHFn99jABh5/FPTBqiJtVO4&#10;XzZZ019+/vO/wfEvfo09BODhT36NgFMHURB6Dv1Uf6riPFYcg/7cELQRgBsjZeirTjQKqZoArIp0&#10;QT1toQCo6i9thFxDggfq4i4wrHqA3Vmh6M+LxGBOMPoZg/nh3I7ASDGVVHkK5mpzMVtfiNHyHHRk&#10;JaCTN4Uu3gw6chIIxDAUUmXURPmiwO8M8jW+OuAsCgPOII82NYtKN+3CQX6mPYTbPiSoXt0ZQpB2&#10;OYYQjD1zlOCncuF69EnuP3MMSbTCybTCqQLg+ZNIO38CKbR0aW7HkE0FmE/rW8IbTwnVd07wKfSV&#10;R2O6QUVcUwjwEIxXJZjJ3KUAu/nZNWGSFKCmxrzSmGYBsLcId7oLcK01k1Y4DWuV0ZjM9UdHnAuq&#10;Ag+jwGM3Kv2PEITHUBFwDEXehwnkXQT1F0hyUy/9Lir0v0dWwEHUpJ3HIgGYFewC/8NfIYSgE/Qs&#10;JXjIqEDtCzOKkEHIhRHyoVS+wadUJv8kQ8sTCORNQZZW4c8bgiKI+0J5fPBJdWpQZZ84bKYZUPVt&#10;TTWgKj0JHmeRQLWc7EH4eZ1Gut9ZMweL1F9xbCAKYv1N4d5sFfqI8TG1LQVBWeD6nGjTvFOUkYim&#10;+hrM87q4dX/bwO/ew1t49OweQXEfs2MDqC9Jx1BXFW7e2KLye2La5x/xuntM8WGDxMDEGRC8ju1r&#10;2crls8Fjg9I6zgaLCftcXP9zAFqPGRA6wj7+/XQZp9c353Rsm/X3z691vRcds/P6Wup47dN75r5/&#10;FQDfQe+dBbbDjA/+owVEo/yMGvwWrxzwe/la+X8azvaSJ1ZWud78cypAqUDeXfSlmX36MglDvQHu&#10;E/xM5WdTBp/2VyBkPOIdSs999PgxH3tg1OCNG1epBDdx+eK6scQzE4MY7GmhtC9HIy/ypopc1BNy&#10;zQRYa00B+lqrMNBSiVraWlnj2txEKsM4pFGFlST4UyEmoSQ9xihA/UHaa/mc5nI0lKYjNy4AVRlR&#10;qM+KRm6oGzK8VdX4AFWPlMQ+go8APEv1d+orWt9PEXv8M8RwGe+ylxfP1zj4m7+l5f3POLP7Yxz7&#10;/Be4cPBzXgS7UBZ5DuOlUZirisckVeBgTghaEz2xwot7luqnKOQ0weeF6qgLqNcEQFRCrbS+7Wl+&#10;aKMCbE9TcVA/WuhwqshojDMmqCQnCNMRWuo+nm+CAFmoSccKLc9CXQ4mKtIxWJyKodIMDPOzDVAZ&#10;dufEopHfQUuSHyrDXU1UhPN7CTyJAp9jyORnTSXck2nv407tYvAznz6AeBU6PX0YiQRgPG1cHOEX&#10;TwhqPZGR7CIFeIzPPU7rSdVM5ZjiSisqwIaeR4Wmkox2M+rv1kwNljszMFUTR6B7oacgBEPFERjI&#10;CkJb9Dl0xZ3HID/vUnksbnTk4dFgKZ4MleHRQAlud+XialMaVWAcLXAgOmLPoT5M44GPozrwGMr9&#10;DhsFWORzmDDeY3rok1Qf8AJt7YFfIuHc5ygKO4yp5jSUJfrQ4u6hylOFmD0IOUXYnTyAoBP7EEYY&#10;RvIzhh8/ZPWy8zNGEPZRtPlxF04jnhCLOX/KKDtFLLcTvc4ixo0K+cIJWtrTZhl17hihx+/I/SRi&#10;XY8hluvx3J9EhZxKhWwmkfI6iSw6AM0Qp7mANSdwSbwm8fIn+PxQFK9SWIF0JaoRGGEAWMPfMSc5&#10;AsVF2RifHqX6u2HF/Ru8fu7gEYE42teAlqpMTA014d6tKxQlvK7otow7cwKRDTlBwgLcu+v1iZaO&#10;Y/S4gGUDxYSBzPv79Jwd26ttc371DVhh9jvCPGbW3wHKBpyBl15Pj5ml43x6nmLnNaz9O0B0HGvO&#10;4zin/bj5fDuf0QmAH4bV3me1+73btuzwN99ZtvelA4DPqf6eqwKMpr7UBEjc1rr94vYbMG9YH5g/&#10;gil/r6n4HmhOAm5Tngt8T57rTVFNPntGdWhZ41u3twnBK6Y4qiZCWlXHyEAnetvr0VlfjtYqDQYn&#10;/MoZ1YUY6K7HcFe9SZOpSKelJQRLaWmzeCHqj9VKINQVpaGZx2tZTxC2V+WZtsM82o2ypCC05scR&#10;gK5Ict1LlfOVae9TGfUIwi7u9C7C73NEEX7Rxz5DhBJtj3yGgCNf4MhHP8eJL36L01//Dq77fg/v&#10;4yq2ugctBNlslercJWKK8OpNp7IjFFXW/tJAqen4aEzyodrzQX2sG6HnTXUURLBR5VEtDigtpFCT&#10;oUdjhhCdrU7AQlUyFqpTDAhH8sIxUx6PuYokzFakYKYyzajBMVqgkbJ0jJSkUCnGoSs9BC0J3qiL&#10;uYCykFMoJCwK/I4g1/Mgst0OIIOfN4W2MenUF4g98SVBt5vgIwRP7kPS2UNUe1J8hN3Z40h3PWVU&#10;X7LLUcJPccyovzR1hpwjgNyOI1cdNbHeaEgORKOqWReHYbEtFWvdWZiqjkVTkht6CwXAcHSleBGA&#10;rgZ+U/mhhFwKbnUVEH7leD5agecjFbjfk48rDcnYqIrDXGE4emmV60NPoSboOO3vCVRQBZYQfoXe&#10;1njguDP8DGe/RJq7SnJ9zN/s91S3H2OwKgbt/N4EvuBjBxFAKxxwnOsnqQZPH0SU2kgJvWgqX0XU&#10;KaUaEfgEXAItfiIBp0hw0/IsUn1dke7vamxsircU3TkuzyKZ9jbZk98TI8WD6thLbZKnuS3wHUO6&#10;p/I/TyCHAFR7cy5dQGGMpsf0QxWBV87vrTQpwERlWgiqM3hDz4o0ACzgjbq8NBfNrfVYXV/BTQHw&#10;wQ1eZ7dxj4qvs7kAnY15mBvrwMN7AuNjA0CpQAM3RxggMtQmZ0GJ+wUPB0TUZiigOcPJWvLaNjBx&#10;LBnWda5zWI/r2J3z8xza1nF6vjmHY5+t2OzQ8YYbeoxhv4a9vRPa7witv9tvLfU+7MffB+C7fbTA&#10;fw5AKUG73c90gjhgKAv86q3UnxUvXmmeUIVGcmgAtYAoNWglNlsv5PjA+rIlwQk/0+kh9ffgvoGf&#10;9YXpjekcfD4BqDkLBEhrXuDrpjy+psLcWlvA1GgvBrsa0d9Wi866UoIsAzV5yQRgPsYGmjHe24ie&#10;xlLUE3Bq71N+YE64GwpjfdBBpdhD+zvYVoV+KT8CsJL2UPmDWZqmMFrzvXryj8s//onPafUIA0JQ&#10;8Is++bkBYcihjxB8+BNapc+p/NRrquKqX+L0l7/CyS9/jXN7P4Y/FZQAGO9x2IzimFeVEwJwriIO&#10;/Rn+aIzixU5Fd3+hFY3pvmhI8kZ7SiCDii/VFz1ZgUbZDfC5Izxugspxhs9daUjDqiZBqs/AWl0G&#10;JouiMVeuAqJJWKpOJRhTMF+VZiA4XpqMofx49GVFoJ0XUV3EBVSHnkVZ0EkU+trg24csKqRsWsV0&#10;wjr59FdI5GdOlOo9w22X/Uh1PYxMTXrECz7L/SyyedErsqh8TJufrK86QbjUdrb3KZSGuqM2zhfN&#10;qcFozwzn5/Oh2gvGTEMC1rqy0JcXQLXriv6CUH4PoehM9DDTX47zc88VRdL+ZuBmex7u9xURgqV4&#10;NlyOewTg5fokbFTGYbUsBlO5wehUm2n4GdSFnDS5gOoFLvSm+lRnlcvXiDr5GVLceCMjCAP3/yPC&#10;Dv0Szdn+GG3IQCgVrixv8HEupfyoAlWKLJoAjJHdJ9Rj1VnBbbWFJhDwCRdOGuua6uXCOIc073PI&#10;8HNFpv85hotZZmsKUTsCXJGteT/8ziCbN4ScABczwbwmulfkBpyxggDMcQCwlCq9MjkIFYIgo4Lf&#10;YVV6GCOUAIxAXW4s8lIj0N/XipmFSaysLRsA3nusDpC7uLq5gPb6PPS0lWFjZZLX3T26LqsDRCC0&#10;4WeuSe5z7hgR7LRP168et56jbcc17AgbcPZ+E1p3Cj3XOcxrc7+ebz3HASwdb55vn9t6L+Yxe2ni&#10;3boe13PsY3Rec6zz8Y5tQc8ZgPb+HQB+mAajsBWfWRKA33z3LV5/S/Vn21+GwCf7q5AatBXhOzts&#10;vUn7SzMAJPxsAJpqMc/0htXTpPGHjlBFaf5gJjWGALwlANIKC4CXN5YwPz2Msf52jPW20r5WGQA2&#10;FKVzvYxgrMJgZzUmCMJe2uHawjRUZkQjgxY4O8wNzbS9fU1lGKdSnOhpQC/XG4ppf2N8kM5jUv1U&#10;Vv8AIo16+Nqku8RQEUVK8XGpfYEEoNfe38Jj30fwOfIlvDSPyIldOLPrN8b6umk0COHndfQrJPmc&#10;QF9BJO0pVRsv3GmquJG8MLQneqGDqujubBMGqOpqEjzRlRaMnowg9FL9dWcGGPU3JPgV0T6XE351&#10;qdhoysRWSzauthXgYlMOVmvTsdmYjdUaPlafjvWGTCwTjLLDk6WJGM6JQG9qIFpoQetDz6DSX21k&#10;SsYm/GgTMwiJdNpewS+VcE9z2W1gmMtjsjwPI5tKJV89uf5nqBZduX6e4Yo8n3PIJQSyCYNMQZBg&#10;EBBzub+Y33N9QgC6siMwWBiLjoxQ1MS4Y5H2db0zE3MN8WhOuoCWRHcMFIShJ9MfXQkeGKVSns4O&#10;xho/642WHNztLMSD3sIdAD7oK8RlKsAtKsANDZfLC8WQaiVSNUsJajhciYYSeh/meztI66uCrB9R&#10;ye9GKhVh6KHfwufr/4o0/wNY6C2hbT2B0BP7eRNTmx9VIuEnpRfDiFP7J5VtHG2sKtkkEPCaH1iR&#10;IvB7E3r8rIpslbNXOx4BmBtwDnnB1gTqBaG86TLUCVTI0DKfsCsk7ApDzpvI538ul99tPi1wXpSn&#10;UX9liQGoIAArDfhCDfyqM8JRzWVdThTqqObT4wLR0VaHzcvr2NxaNxZYw+Ce0ALPjvehvS4Xw/0N&#10;2N7eMq5LAFTbvGC2cz06hQ0ks81jtG6gtbNtH/OvC/t5dqjt0Vhwx2M6tw1AA0zus9d3ICWICcRm&#10;+S+HJbis55nzObbf68m2rbXZ/88BkOpP4FOPsB4XAF99+8YoQBt0r16/NqpPiu8ll9qv9WfGDlvK&#10;T1/6zl3ACYAW/PSmNUhb4FN7ogVAq6jqE2OBVRr/nQUmADeXsbo4iYXJIUyrV5gArCX8OqryMdpV&#10;Q+lfiI6mYpP9PjnShZaqAtNrlso/WZIvVQJh2FNfguH2agPBISrB8ux4pNMiJ/vxT+7NPz3BEHlK&#10;6u9zY3/Dj1LR7fsVL6ZPCMCvEHDo9/A8oErCv4LL3k/geewr+NAunvjyl7TAv4DHIRVV/RiaaSwz&#10;2AXDJbFYrEuiSlO6RxTGC6PQwwu3hRf9Rm8x1nlxl8deoDIMpVoLMR0bAp96SYcLIzBTFovlmmRs&#10;NmfhUmsOrncV4U5vOa605GG7owjXCMMNQm+LqmadEFygFZ4oikVfBoGazNeJuoA6qr5q30Mo8dyP&#10;bCq+PEKugNYwn1HgdcTk6BX7HUdJwElUhtC6RigvkWox7BzKw85znRHsgVITnigKuGAB0Ucw5MXu&#10;ewHFgZ6oivRHVTwVbbIqWEdjqjKFSjYCrcn+mK3ld9CcjImqSG7T/lIJS/110fZ2x3tghOp3hrZ/&#10;g3b+Tls+HvWWEYCWAlQ74MN+ftbmNFzleS5WJWBON4hkqmWNmVYKUYDKYtHWex1CHm1wmsd+qvhP&#10;eRP7gnbzAKJPfAb/Pfx99v4dZjoKUE7QRJwi+FS04dg+Lg9S9R0l7I4h8bwUnxWJytEj+FLdzvCc&#10;Z5FJ5ZflQ3XHz53tw5uAD8FPAOZR3RUSfsVUv4JbMeFXEuZONXye8LN6wwuDzpplER8vIvQKggjF&#10;QBcUhBGAkR5GARoAJqnXN9TU8qvJpOrLjkQd7W9DbrRJ8k+NCUB7ay2m53ktLM3jMsXBvSe3sX1z&#10;i///CnQ25WNxdgB37t20mpgIH3sCdPt6NO1yDiA9fmZByt5nIKZjHEsbbHYYoGm/AzYfhv28dwB0&#10;vKbT41oaWNnA4tJYVIbZNjD7nwAgQ+e34GcJsR0Amm1raQBoqz3FewB0KEB73VKAFgAt+6sZ4y0A&#10;CoZShIKX1k1JLH2R+pJs22vioaMrnl8cASelaHWmMBwQ1PP1xjR95t276gS5zrvYFVy/dhnXLm+Z&#10;BOmtjRWsLM9gZrIX/Z21pge3sSwD3fUFaKvO4d2vABODrZid6EVXYzmqCLjMkHOE4AmU8Y/VXZ2L&#10;/sZijLSWob08HTm0vWm88DP8+WcnGNTDG3b4I8QqzYUXTcDeXyJ4/28Qf/pLY6uCj3wK192/x77f&#10;/QOOfE4lePRr+JzYDZfdv8P5PR+b8kS+mpDp7B5eEKcxXUHbV5uMZV60M7SyU4TaEC/+LiqgsbIo&#10;3JpvRF2qF7rTAjBA9TeUH4LxkkhMlEZirCgcU6XRRv1tEYBXOwtwq68Ut7pLcKkpGze7inG1NY8A&#10;TDOxXEn45UWiJ4ngo+qT1a6PcEF1yCljESsFwrCzaI71QEu8F1oVCV5opgJtIUg0UqU5zgNNsbSw&#10;UedRF30BNRGuqCIIK3kxV4R4oDJUE5C7E5a8uIO9CEcfQtIHtTFBaEsLM6k7TVS4mqtkuioZ0wSa&#10;2jN78oNwcbAAgyW0rukeGMwLxGCOP3qTPdAVex4DSR5YLAzHZX5Xd2h/H3QXGQX4TPCjFb7fw8/e&#10;loXrvBlc4jmXeKMYSyU8o13REsbPyN+vjNa+0PsgoXwQ6R57CL9PEXGCKtBtD8GmeoW/hftnP0N7&#10;dhiGqJLj3A5T4R2h7T1oIu7cYdpcQtDjBBI9TyDZ6xSSvQk/jRn3pcX1c0GWP8EXcJ52VvaWlpaR&#10;RwCqSk++hrAFCXiC23kG9wXwMUYRAVlMhaipTqUCi0MuoJTfaQlBKVjma35g2uByWuDypADU8Lus&#10;TY9EfVYUwRdL6xtDEFoKMCM+CLXVRbTAU7h4dQPXti9TMNzC3MwgGqozMMD/x+bmDO7SRT3Qtfj0&#10;oQGgwobXDggJi/dAJRBqH0MgsrfN8ebxd8/T485hn9Pedobge0FgOcPTgM4sCTMCy3rMBqMFNbPf&#10;nNNxnCN2wPfBtnM4A1Dnsff9lQ2/fzUAjQV2qMBXlnp7bis3hzIUANWjK6WndBhb9akB9uFjfWB9&#10;QL0B1SizzmUrwGcCoNQjvyQlRd+4sU0AXrMASAW4ff0Krl6+iI31RcxO92N0oAW9LeVorcxBd10h&#10;Omvz0cL1/vYqzI51oa+1GmXpUciNcEMeL5JSqpPOCsKyKpt310jk03ZkUPFkBZ3iH/s4Ys/tMgBU&#10;J0fksU8RuO83XH6GuNNfI8V1H+JpEX33/R4uX/+O8GN88Tt4Hd8Fv1P74LrvE5zb9Xuoekzwuf0I&#10;OfkFwXAW8wTgel0KVjSLG2E2UxSB0WyCOOGCUUI3pmswVpNoEqSHcoMxVhhK6EVirjIW81SNi9Wa&#10;IyPFKMDtnmICsAy3e0oIvlwqwTJcbs6mGsw2AFypSsJ0QTRGs8Ixoos8hyopJxQDWcFUhEHoV23B&#10;HO7PpcLMovpK9UdPegC60wlkWtDOVF90qAdaY5AJxkaNSaYarI10RU2kAHgBZbywywjAcirBigg/&#10;1MUFoSEhmFY3Cr1UKB1UdJ3ptLOVCZjlex8tikQzIbfQmo7rY6UYKArESKFAT+Bn+qJfVZ7jXDGe&#10;4Yer9akEH60v476iKx8PCcHHBOADAvAGbfRlwm+rOAZLVMgTBGBf9Dl0RJxHQ8gZVNDiFxJ+BYwM&#10;992IP8vf8eTHBNvXSHbbi0SXrxB55PfIoupd7asw6TDJ7lR8hF7cuUNUfId4ExQAjyPJ8yRSfU4j&#10;zfcsb45UegRcDsGm2dsUefwu8qjk8rheGEjFF0zLq9w9HlNoAOiAIMGnKObzy3RcIBUgwaiitmor&#10;LXUoxRLCr5Q34wra4PJEP1SnhBgANmbHoMEM7YyjBVYvsBKhqQhrSrC4Oo87D24Sfjdxa/siungt&#10;tDXkYGKkFteur+Duo/u4p+vvCUHIdYXqbppUNQcILahYYDJgYwgkzmB8B0A+R0Dkup73YfzPANB6&#10;HetYZ7Vnn8Mc5xhkYfY7lnZ8CLufih0AygJzW/EOgLS4fwZAp30GgN+/awOUYrPVnh2CmNScDcB3&#10;Pb78wpwAKDn+lMpPx9kqUs+14WmCz1fipCzwzZs3CEELgNsMDZPbvn4ZF7dWsDA3TJvbiRG15TWU&#10;UtWVYrCtgtArN2OEh7S/tQqVmbHIjXRDZtBpFERT5RQkoJF31GxaEF0AOVSHKZ6HeAHsQswZXiC0&#10;v+FUfmEnvqRF+gqxBF+K5xGkeh1D6PGv4Lbrtzj5+a+w57c/x77f/wP8z+xHwJkDOEf153N0F0LO&#10;HjRl8zVJUjUV1FxlIhVgCtZqaAEr4gjASIwTdD2EQluyO5baM3GZNrieCmi0IAwzGvdaGUfwJdD6&#10;JuJiSxaudRXiMlXRpfZc3KQC3KaFu9FZaC07CqkIiw0IBcXV6lTCNo2vaXWWLFYnY4o2fKIoGtNc&#10;ThfHYjQvHMME4SDB2J8ZhJ6MABMWBH3QluhtANhENVhLANZRDdYSgLVRHqgK1z5vbvuiOtKHai8Y&#10;XbyZDFCZjBYnYJKvMVUah3m+rnqqlarTnuGLO7P1WO/JwUxNLOaqYjCcSwtMAPYmupnZ3paojO90&#10;5uNxbzEe9hQReiV4IAB25+NZf7FZFwCv8oZysSgGa1SAUwT2YOwFdEVeQFv4OVQHnECJzyEUaUic&#10;514ku3yJ6JOfIIEAlCVOcd2FtHN7EHn0Y0w15aIpO8JMuJXmTcWnUmfnD3J5BAlux5Csnlv16lL9&#10;CX7q1Mgh1PIJrdwQ3lAFOy4LuBT8SkLcjf0tDfdEWQSVMaMkzAPlEQwuSwnFckYZo1gAZJQRftpf&#10;wnOU0gJXxvqgMs4X5bxRVyUFWwAk8KQAmwoT0VKUgFpu56ZGoLe7GcMTg7h8dRPPntzF0vww6uho&#10;BjrKsDrfj9u3L+H2gzu4w+voHpf3HtzFfWVfKAVNEHSA8D0wOUHHhp4BlGPdBqAz5JzD+TzvnfeD&#10;/Za6syHLc+t9cN0ZcDa8DAD5mMJSb2rHs497BzmFre4+DBuAFgS5T0sDwJ32v/cBaIcetztBlALz&#10;cgeAApYFQcHQJEYztC2FZ88LrHw/G4AGftyv59nQ0xzCChuA6lCxxwcrQdoURxD0CL8bVH9379ww&#10;HSJbmwLgqOkRVln80c56dNcWobepBCNdNehrq0Rvew0mBlrRWZVnFGBG4EmU8c7amB1Nq+FBe3OM&#10;1uaYgZ/AFyHre+wThBz/GOFnvkCqavT50/74nUSO2gh9jsOfgDvzxa9x9NNf4vCnv8IhLj2pAAPO&#10;7oc3lZ/mD/E+8pWxwLEXDqCWABGApADXae2WNOyLNm8shwqIUBjI8sdwcQTuzTWjrywa/dxeIfjW&#10;6ggPwnK5OpHwo/XrLzNxpSMfVwjC7fYCY3+3Cb+7VIQ3u9QWmEcYFuFyYy4uMTYbsqkac7DZlEMF&#10;mWrgN1sWj9mSGIxTPY1SHY7lhhoISgEKgFq2p3jTFnsa+DUQ4Jb6c0V1+AUzBK8+hnCMD6RSDENH&#10;aih6MiNoZ2MwUZaImcoUzJZT+THUKz1fnmhGvswSXHfmGjDfzO+gXr3htPe0wEMZPugl/IYS3XGF&#10;39Ejwk/qTwB8MlCG54xvRirxarAMT3uLcLeVFpjnvkyIbxZGYZHvfTzRE31R7ugkBBuNCtQscQdR&#10;5HcYWR57kcTfMv7Ml0hWZwhBmEEAqnmjLiUAS11ltLYnGSdMJLsfphrUDHbHkeKuXL1TSPc6bXpz&#10;laycq4Rlgk5KUAAspHIrIvQMAB3wK7GDACxlVER4opw3jVKqwWIqSUGwlEDVtmBYRqhW8DyVUTyW&#10;UR7tjQqCsDze3wHAWDTmx6OlOBltJUloJAjVC9zaUm3yANc3lvHw/nX0dlSirS4bM4ONuLY5TwBe&#10;xc17VIZ3b5mBBZoASSEIGiUoReiAoAHdn0HKATXHtsIGoODp3F74YdjHvvc8Lo2Scz7G7LNgpvV/&#10;TtEZK2yg937oMYFN6zqv2a/jHft/KgwA+fgHQ+H+eQC+FgAd7X6WArQAKHhpaJyqwxgAGgX35D34&#10;qVdXULStsjMAndsSzRylGlrHu4NRgASg2gEFv5vbV3Hn9rZZWgAcw+zEABbG+zAz0I6BZiq/5hIM&#10;dlShk2qwra4EQ50NGGwsQ1mSPwp5gcgCa0pNFTqIV5LzWaVKfE5F8AkC9//GlLaKd9tHVXgWJYmq&#10;wBGKglhvJBOEEbRHASf34/RXv8OJL34DlVQ/8tmvcOHQF2YeEcX5vZ/Abf+nCNJoigv7URfvaQC4&#10;2ZBOAKZgoZwKjACczA8lgGgFGf1Ug2u0d1cmqmk9PWljE3GpKYOKjspQFzzV302qoRu9JcYCX+ss&#10;wIPBSqP6FFKBAqBs8a2uElxszGHkYotWaKuFMGzLx3pjJharkjFHAE5RkY0TfGPZwbTiwbShgYSf&#10;FZ2pvEHEEHSazyTG3SwbaIMbY7XujsY4qkJ+h61JPJ6qb7iAarIwDmPFcZiiMputpAUnnGapABcr&#10;qTwLo01Oo+C33puP+aYkrDcRkiX8DgpCaNX90Bt3Hgu5IbjXkUf1V2Ig+LS/FC9Hq/BmtBrfjlUT&#10;gBV4LkUoBczXuF4aj4s89xIBOJ1CG01l2k2V3xzqgppAqUBNlHQE+d4HkErVF3fyMyQQgkr/UadP&#10;KiGoUSLrvVVoyQpHsqeK0R5Dus9RpHpa8Et1RDohqLY/QU/Kz1aA+VRvhVw3ACQUS6nybOVnVGCk&#10;t7UeRpVHt1FCxVdC8JXzuYJgScA505xQwe0qHlcVRfARgGUCoQAY64ea1DDesGNpgePQROfSUpSI&#10;Wq6nxQaiq6MBW1c2cHFzFTMTfWioysAwgb4w2oobl9Zw4+YVXL9N8XD7Ou7cIQQJv7u8pu5JATrs&#10;sIEhYfbnAHRAygEqO2wAWnCzHreB5hz2sc7Pc7bc1jGWqrShqON2cgMdYDNhgGVD8H34CZz/GgDu&#10;nIvq8T0A2kPfrNEeP22FbQBK/dntfbYFFsQEMCnA14SgQPb46VNjfe1UFzMO8ImGr1hqcQd2eq6U&#10;o8MG76hBowKfmedbidBXDQBlfwU/2eGt9SWszo5gcXIAy9NDmB3txnBnHQbbKzHYVYvulioqwnJ0&#10;1JSjsTjT9KoV0Oqau7zXYaP6ki7sM0PZogi/oL2E3+FPke57mioxGPV5iajjXTc/PgCFiYFI5R84&#10;jNYokPbW9cBnOLP3U5z46iOc+PJ3cCcAg10OwePwlzhHAAac2kcA7qWK3IXGRB8sqAe3IW1HAc6X&#10;xVgqMI8AohIczg7AeGkEnqy1Y7QqCcP5UbhOhXejKw+3+6n+NBaWqug2VdEdAuIOAfFopMos7xIK&#10;av+7QUjeGSjHDW5faiP8aIc3m7JMu6FU4ya3l2pSCCVCilZ4kvZR8Buk4hugQpMN7uOyM9nb6jQJ&#10;dzFJ2Q3qEInzJPCsdkG1EUol9hE8g7lUkfnqpbaKGchmz5TR4vPzzZXH08YnYohwXe/IwfXZKowW&#10;hZhiBpv1yVgsi8J8AT9/ujdGUjxwhfueUOE9JeAfdOTiCT/zq6FyvB2pxfcTjfh2tB7fDFXjRV85&#10;7lPVXqtIxIbSiwjtGQJwkJDuDD+LlpDTpsfbags8jByPfWaWuKTTnyPbfb9pksjzPYoMrsfxxteS&#10;HYpVnjed0EznfrUDZ/Fmp0mp0nyoAL2PG3uc7nOa/52zxgrnh3iYKCT0irgsDvWEhhiWhknBEVwE&#10;n6yv4FchCKqNT+19srlcGtvLdQFR2+XcLiMEK6kSy8PdUcaooMpWb3ptciAaMsLRwJtNU24c2ouS&#10;TKGPpJhgtLc30B1tYWN1Fo012ejnjXFsoJrCYBDXti/h+s1ruKYMilu8buicNN/OnXu3jRU24VCC&#10;zu2CdieHDTeFM/R2grCy4fZh6DHzuANq9j7LdlsgfB+w9nHWtg1IgdFAj2GDzg7ts5fOQNTz7ccE&#10;ORuAfyneA6Az+H4KgC/evH4PgAoDP6P+LJBJFT7SsBuH/TXpLvxgL/iGNCeIs/pT6Hk2SHfCAPC5&#10;eb4AuL192dhexbUrF63xwWuLWJ8bwQrht04rPDvaQ/jVYqS7DtMT3ZiZ6sNYfxu66stRl0vLQAur&#10;4WyaeS1JRQ1491eCc8jB3yFwj1JcPkduoAvqaDlaClNpN9LNH62c26VpEUjhnzTM/SjCPU7A89jX&#10;tL//iMOf/AqnCEHl+4WcO2xA6H1sF5XgHgSe2YMYvl5DgheWaD8vNmVigxZvqSIeiw4VOJ4fggnG&#10;ZH4YpgmEayOleLDQji7CaKMhAw9HKvBorIJqr9wA8D7t4D0qo4dDFXg4XGm2t6mabnTl4w7Bd2+o&#10;EtvdRbhCKyyVuNGYgbX6NKpIKkICUKk0i1RpC4SUIDhGCzxMQNntgN1Uf12EXLPAF3PeALAp3sPA&#10;ryPNH70CZRZVK+GpESiTjLG8cExxOV1MqKt9kfZ6sjgKcwTtBGE3WRWPu/P1mGyIw0iuCpsGYa4o&#10;HCsVMZjPD8ZwsjtWSiNxszUTj/kZZXOfdBdwWYgX/KyvBqvwcqCK8KuhEqzHm+FavOgpxZ36DGwU&#10;WgCc5nseir2AztAzaAo8idqAE6jwO44Ckw94wNQHTD37pYFgrs8RU5xVkeqqMmd7sU4AdvG9p2gE&#10;CUGo6UhzAgk7f/X8niT8TiCTN8YMQjCTEMwRBKng1MlRrLa9cLX1Wba3IsrXAUBu8zGTBiPwhRB0&#10;Wufzivj8wgAXA0LBT/tU3kzqUMeWCYRUgVXxPgRgABozw9GUFY1mArCtKNkU/cjLjCcA67CyPIGe&#10;jmq0NeRicaoZ0+NtuHhpGVevX8IVxuVrlwhACgjl0t6+gdu0wz8FwPfaBaUIHZASuOztfy0ATRBE&#10;5hhzHksB2mG2HcdZyk/HOiBow08gE9TUVsil2gudAfhT8f8xAH8qlAcoAKoD5OVbSwEKWAZaDuVn&#10;1QXk44SXUlsePqb91dheWl99AfoQphaglJ5zGOC9g6q2dYw1v7BGg9zHbd65tnkXu7F9BdeuXcSl&#10;rXWsry1jY2XeTIu5MT9mlvOjvRjpasTUYDvWVsZpkWcwO96DrpoC5PPPFOeyC7GnvjD14VI9Dppq&#10;Ln57fgn/vYTfiU+RFXAa1cnBqMtSukESanKS0VSageayDFRmxyE7NgBxAa6I5kXgRcidoA0WAI9/&#10;/lsEn96HUJeD8D78hUmM9j+x2wAw2nUvKiNdaYFTcJkqbbM+lfCLw3yppQAnleLCWOD2GuG42pqO&#10;J0vtpkJKP9XhPVrA59P1uEfQSe09puoTDBVaf0x7uN2ZT/tbYJThfdriO/1lpnNEdvgibe8Kobde&#10;l0YFShgSxEtUTnOElG2DJ/LCaMND0au5hwnAHoKui4qqI8kbbUrWJly6qPoM/DL8aJcDMEHwzPA9&#10;T6ozRz2xBOIkzzdZwGVhBCa4f646ESNl0bgyUo7lrmxMVkTyBpCEtco4bGoIoEbF0P7PZPljm+r4&#10;bns2oVdsbO7LgVI87y/BM1lhfo5HncV4SwUoJfh2tA4vuqmCCcArVJ7rGgbI9ztKi94X4Yq24NNo&#10;CDiJKr9jKPY7igKqwHyvg8gi6FIIQRVJSDr7NTKo/jN1E6QKrEnwxsZgNYqoDtMETf4XCoJdkRd0&#10;DjmEYKbPScYpZBGCWmokR27gOeRxmU8bq3SWMoFQMAvV0hHqFAl2M72/gpza+aQEBb9Cfxej/gQ8&#10;pccUqWeY59LjFZFUjkYB+qAm0R+NVIDN2QJgPG/OVID5tMEVeZidGcBAbx1qy1MpAJowOVDP62IK&#10;l65uEX6XTW6g1q/duIwbVIE3bm2bScfu3L9NK0w7vNMpwhAEpQR5vdphwGRvO8HxHSAtYO2EA2rO&#10;IdBJUeoc9rlspWce++BYa/2djbUyRiwI7oCNocdtwGnbLFU8VceZjhHL5tqg2wGiowaivc8kQv8U&#10;+JzDBuAr1f6jirMBaOb2IPjs2oCyr7K/SnWxAajODHVqmGrQDsAZm+sUti0WFA0kX3IfQfqYX/Sd&#10;uzdNW4Y6Qa5c3sKmagQuL5hiqVJ/a7TBW4sTRgXOUQUuTAxgk3+ClelBdFcXopB35AT+2eNOqw3o&#10;cyQSgFHHv0DQvl8jcP+vEXH8E6R6HkRxnLdpY2lTmazsRDQVZ6GvscyME9ZwuZr8FGRE+Zky+u5H&#10;voILLfDZvZ/j6Gc8x7mDiPc8gYDju8z0l37Hv4b/qT2IdzuECl6UC7S1l5ozsSkFSPW3QIs4XxpF&#10;UEg9RWK5LBaXGtJxsS0LN6T6FlswSEs8U5WA51ONeDRcZVSfgPd0rAbPGAKg1p+OVRs1eFdtZ0OE&#10;4nANbnUV4VYnlSBV30plEtZpfTfr0rFRm4bVqmS+dhwmCQ7BzwZgv1Qg1VQfQ0u1Cw5mB2GAiq+f&#10;0BvKCcZYbjBmS6ju+P6tfEadI9S0Z05qadapZglH5S6uqfd6sAzjZZFYp8W90pyBa43puErgbakp&#10;IDsQFytiTcfG/bYcvCD4XvNzCoKvaX+1/oSf42l3Kf4w1UIANlEVcl87gc/PIwDKBs8R2mMx7hiM&#10;uoDu8HNUgacMAEtoZ4sIwXyfQ8gjBDNphdMIQI16MfOT8H+RemYXVLJ/pC4DEy25VHjHkEXba1JX&#10;TJIyIehr1TbMJggVGs1hcvsIQI2QKSYsBS5jcwm8UtrhYqlDRokJPh7Exz8IQVFwzCNYFQaUhKja&#10;AqtifY0FrozzQV1qiAOAcaYDpLIgCW3N5Zic6EAN4Tc3RtczWIOJviYKhFVsXBb4LuKKRk4RgFfp&#10;oGSFr6stXQWH1R5IK2wgeP+uCSlAAzcHqGzAaVvK0Ex1YcI67j0AGvX2zwHQAp/zeW0AWgrw/efY&#10;6u9D8Jl9fExhgMbYgZsJC2w6XhC0QWcdYwHxPSgy/ocB+JwAtDpBLPtqw8+2sqYSzBN+OFlgAZBf&#10;jPL6TD1Ah2U2bX07qs9Wgu8AqKFwqh0oeAqA1ynlr13ZMhVh1lYWsDQ/jYWpESxO9BobfGVtFlfW&#10;Z7C+MIEV7l+e6EdHeS7yQ7yQ5nGUdncPUly/MikQ6vAIP/wRwmh9Vco+1eswSqM9UJMVibbyTHRU&#10;5qGzpghjnQ200/XoaVLBhXzUlWQiNzEU8QHn4bLvU1rgX8Lt8C64H/gK6byb58kin95DCH4F32Nf&#10;ItT1gKk5Vxp2BnO0nZeas4wCXKlJNAnR6gyZKCYASyKpivg4oXCtIwc3R8twd64O18cr0UvgbDRl&#10;4fVMM15PN+LZOO3fdANecv3peB3BV4UXUw14NlFnVOIjKsAnBOD9vnLc6CjAdmse1VYKNqgCL9ar&#10;lp4ALAsej2mqtAnCSh0hI7LCuWEEnjpEgowlHtEoCyVlM0bzQqj4ok3b5TyXc5q3oyiCKpLA43uc&#10;5LEmCMAJLgXApeokvndZ8FRsNaTiKuF3RZ+xkcHlBs+1wuff5v6HHblG7b0h1L8hzJ8RgN/ys/7A&#10;z/aWF/e3VH5/mGnjPn7W3lI8JKhuUlVvFUZhjfCeS/HDZJwnhiMvoIcAbAk6gxrCr5RWuJgg1Dws&#10;motZc5KkmeF+u5BFAGZf2I8c1/1IOvUVMgKOY7m/HH0l8cj05rEEW2EQlZpGadAO5/mruOsJAvA4&#10;8vxU5uuUKSMmAKqit3L7FCVBbigjAEtMvh8hRwBK6b17XLC0oszRDqjE6GK+jrHK/B9VRHkSgD5G&#10;AVYlUAWmBKEhMwKteeoJTkU5LXA5lzWVGZjjTeHicic66qiy6X4ubq5j49JlbF7axCVVUTJqUHZY&#10;ELxKO0wrTFd1594tgu+2o2PESpGRJbYhaIeB32Ors2Sn9/g9AFqAs7dNNXgnmAlyFvze2WjreX+u&#10;AO34EIAGbgKWAZsUnl0Oy1o3+x3Qc95ng84KTZBkncPeJyj+lT0NpsJKhfne9ArboXbAnRxAdXLY&#10;qo1h29/XVILW1JZPzQfQF2TaFrjUnUH7rbDG/FqqzwqrsOoby/qqyAKBKLssaAqiarMwSdCXNsw4&#10;4NX5SYLP6vldmu7D+iIBuDHHxxexOjeGweYa1NPC5vBPl+V9jH/aoyb/SyM4Ys98QQB+aoZHxfFC&#10;UKXn/HBPNOTEEXz5Bnw9zRWYGGihfe7G2GgnBvtb0NNWg7qyXOQkRSAx3As+Zw7i4Ke/oAr8jLb3&#10;a+Tzbl5JiMad242Q018j+MxuM4lSpOtuFISeMikhFwnAdV78q/UpWK5LJhSVlycARhCK8bjcnErl&#10;loUH4yV4OEOQLTbjChVQNyF1vSMP39Maf7PQiqczDXg+14wXsy24O8TjJuvxdLIBdwcrcJ9AvE8V&#10;eIeQuKkcwdZcXOLrbdVSgRJEm7Sly+UxWKQ1nSuOwLQAlhdEZReCMaMEQzBigKhQ50yg6aSZ4HGz&#10;BoBRBGAkVV4wlR/Bx+eOZwUY+E0QoOO54RjlcpY2f7U2hQoxjOozAVcaU3G9KQ3bjOt8H5eU3pMf&#10;gqu8Gaiz4wXt7jfDFXit4Gd6yfhushl/mOvA9wud+H6xEz/Mt+H1iDpBSvG0NR+3KpKxyddbSgvA&#10;bKI3wwcj0W7oDDmL5uAzqCOwKgmqckKr2IcQpLLL9zlqqT5a4Mzze826QJh5nv+Ps7tRzfNcGWtA&#10;a044Mv0IOlrpkmAXQuosLesp5PudQA7PlatJsbhewBtfvh/ta4AsrhuPI8Ck4qTwuFSUqaNDw9/4&#10;/GL/02a9JPCMCa2X8fyK8lAep2kRwlxRTpBXRLujUiXS+Lmqk/xRmxaM5rwYdBaloSo9Bnmp/P6H&#10;q3F9awCD3RUYH2rB3OQgttZXqQLplCgWtgjAi4IglaAgqNEi12862gPvbJthcnfvE4QPqAYdcf/R&#10;XQf0nEPwIyQZD/j4Q24/ekqgMR4+UUETR9jbXD52hPM+5+OsYwjDZ45wwM8A0QHAd2EBzlaDdgho&#10;zsfZnDHbjsftfe/D8F281wZoav8xnAGoXmHBb8cCO5SbXRHGjAqx5wXmCzsDULR/v/HyXdED04ZI&#10;2NkAVAqNtRQEX+6kwWg4nEaCXLu0bgC4MjtGyd9rOj1m+YOv0v5eu7jMxxYw2F6H0pRIpPGPpyrO&#10;ef6qSnzIVAOJJwBVHkn14dKp+tTmVxDpieKEYDPZ+nBbLYY66qj6GvjHasf0WCcmx3swNtSOUd5Z&#10;BzrrUZgZj7hQD4R6ncYZqsATX/4W7vs/szpP4r0NaGNc9yKa6i/q3F5EnvsaJZEumK1MxCYt8HpT&#10;ugHgigBYFUcFSBVFAC7XxOFKSxpuEoCPxkrxcqEej2bq8HylA5cHS9GXE4DL3fn4ZrkDL2aa8Hq+&#10;Fa8X2nGPF8Adgu+pbDIVoYAoEN7pK8OdnlJcpXrcqk7AOu3mJpcbBM8SQbbomGBoShOOE2ITVHjq&#10;FZYiHJeKIwzHBUXCb5yPzdKmS/0tUPnNEmpjWbScyl9M90F/ojtG0v0wQuU4lEGLTFuqyjSDGQFY&#10;royj8qT6rEvEdUJQY3i3pPz4Gpt8D7K9T3uKqPiKDQBfDZZzWY3vJhrwAxXfHxe68N1cO97OtuGH&#10;2VYqwka86i/D05Y8XKdSW80MxlJqAOaTfTGX5ItR2uDOUBe0EIL1QadRQ4VWyf+BASDhp5qHBSry&#10;QPBpzhBBUCXAVAcxw+0g/yO70JkXaSBYS7CqV7iAdrqMsCo2iu8U1d7pnaXa7tSWV0zgKQRAAzwq&#10;PUUZVV65lJ4gqnPwPyfovYPgabMs5+MVZrz1OVREnKcCdENljIcBckWcFyoTffl+aINzY9CSG4+K&#10;1HB01fHmttqP5ppUtDYUYGF2COsrs9hQ+/jGGrZ4vQh+l+ScPgSg6RUWAKUCbQBay/sPaYd57TrH&#10;Pe4T/AwcHQAUFN+DnwNsHwLQHMvnOB+nfSYcxzqrxp8CoK0Etd+2wP9fAaAFwXfw07aGwyn/T4UQ&#10;XlLpPSPoLPtr9/xqRjgC7ZUKoTokLwEouSwAWgULrTcoGSr1Z3d6WArSAp8VlpV+wTcm+ysAKn/p&#10;mtr/Lq4ZAK4tTBr4TQ13mQrRl9YXcG1zETPcrslNRG64u4FbLv+kmbQ8iS5fUf19ZSqCpFzYgxy/&#10;I8jQzG48rlmTrNcVor+lEsMEn0aOKMb6mzFO5Tc53ImJoQ5MjXVjfnoQnTwuOcoXIR4ncZbg2/eb&#10;v8O53b+n1T6HVl4wOT6ErcdBJAiAp3Yhlq9ZFuGCKUJhk3ZwQwBsSGGkYqkmCVOEwAxV1RoBcbEx&#10;2QDw6VgZnk/X4PFUNZ7ON+C7y32mI6EzNxCbVILfLHTgLUMAFPgejNXg4VgtlWADHo7W4jHX79LK&#10;3e4upvLKxBbt9ao6WQgehebcnafy1OxrmnRogipvIjeIak6KjkDMDzXKcIqQmiYQl6jmliviTUfN&#10;glQjnzOqzpAkDwM/JTGrlP1gmj/VYQKWaU1V2WWG9vQGAXezLduovytUe1do/dcJ0/WCcNxpTDfq&#10;z/T4cqmOD7X5vR2twfeTjfh+msCbaceP8534p+Ue/IEQfEsF+KgtF3f4GgLgWlYIltMDsZDshyla&#10;4CFHG2ArIdggAKrSNgFTRrVmAEgVqGWuxyFTASeNkappTmmDM9wOII2WOOncHvQVE9yjdajhb5rh&#10;e4Q2mhDl/0ngUxTTYpcEU9Xx/IJgSZA6L9TOxyX3CXgVIRb8yrksC6FKlALk/7KMzyvl87VeQHVa&#10;xP+ijq+KoOpjlDsAWBVLG5zgxfBGVZIf30sIajPCUZkahM6KVCwONaCuNBnpiQHo72nC+uqsmT5i&#10;fW0J65urBoCXVTxE8LMBqHZABwBVPea2I+4IggxreYdgdOQLOmyxACgFKOgZ8BmoWesGaE5QM/sM&#10;1N6pv3egcwDSEe/W9ZgFQEHuPdCRG2af2hjNPrUDOgBnw8457H16nBxxBuBPwfAnASgVqPUd+ysA&#10;ElAvqPQEQEFMALQUoFJfLH/t3HagMP6d++03Y7f7CYB67htC9UMAqqPkGT+g2g/vqBiCyuJfuYiL&#10;68vY4g+8Oj+BacJudrQXW4vT2JgZwVhHLRrzCD/eRbP8jyGLf1qpvgQzAoBBAGo7nQpNijA/wg1N&#10;BUkY66zBZH+rKa01MtSK4cFmDPTU01IwOqUGm2iH22kt+rA4P4LpyR6UZMUhwvsMPE/sxbHPf40z&#10;X/0G+WEu6M0L5x/9JDIIwNQLhxB3ajfiXffQHp/ESGGEgd9Gczo2WwTCDAIw0ZTGmquIwXo9lVFD&#10;ElVbLl6OV+LFeBVezdbh7RqV3loLvr8xhhvT9eimNV2lqntBGLxe7MDLOUsJPp9pxrPpJhPPp5oM&#10;ANURcpUAXCuJxkpxFFaVmkJVN6uODJ5nTu16VHjTDM2/MU0lqPl4pQinCcLZwnCsEnzrVYkEH5/L&#10;zzCnYXo8fiTVG32xruiLc0U3l4MpPqZzZYFWvynS1djhmxqi15qNWwTg7ZYs3CT0t2uTcYkK9Dqh&#10;LJDtpLxQBT53qMDvJ9TmV4834434jhD8A1XgH+e7CMdqPOE579al42ZFkgHgVm4EVjKCsJjih7Go&#10;8xiidewkbJoIvwZCpi7IxQIgnUCh1J8DgAWMHPeDBN8eU/06lWo9nTZYkUYgCoqC4CWCuLkggv8n&#10;y/KW8tyCnwVCAoxQUxTyNYr5WnqsiLZZsCyluqsgiMv5HKm8fJ/jBnglfJ6UnwBYSIuuYwXFcqm/&#10;cMKP/81K2V8qwEpCXRa4KtEPFYn+pkRWN9X1ynAVlxlIifRGZXE6Rod7TefgKq+PFaWHbRGAlzd2&#10;lN+7ThC1AV4zFvgWFaAdBoS0w1bcIhzfbxuUKrSVn3PYKlChx01wnw04gc2GnPPS2R7vANDkHlph&#10;w8+skyFmyJxjvw3IPwOfOe7dfsMedXw4oKewofk+AI3ldQ6qvz9YEPwQgM//DIBWO57srE5ug8/q&#10;xn7Kx14YZfiuS9pKhNbzLQC+m11O61J/5lx8vtTfrVvbuH7tCi5urWNzfRGbq3NYnBoyqS6zVGaz&#10;fS1oyk8xZcQ18ZAy+VM99yPxnKo4f47U818bxZdNIKoeXKrHARRHuKKrPB1TfY0EKdXdSDftLhUl&#10;4TY+1mGKKwz3NmKoq96MIhnrazXqb2V5khAcRUNFLpLCfeB39hAO/P7vcfzTv0de6BkMF0aijnY3&#10;48JepJzbh0QCUHPhqg1SZa02aIEvamYz9QY3WwBUO+ACrfBqXQKud2Ti4WARAViNlxPVeDVTi29X&#10;W/DtehtebXTjx+0xPKUFHqJ1Hae1fDhZj2+WOvFqvs2A8AUh+JQX7OOxOpMUva1xw7UpWKaaWya4&#10;FHNUe9O0rtNcCoLTWQEGaJPZAZikzZa6Wyii6qMtl9ozVpm2V9WXNVfvZKY/JtL8METFp9Ebgt8o&#10;923Uphro1QSdMEPr7vaU4C4BfJMAvNeZhztc3qbiu1mXgiu04Td4Ed/lTeBJb6FJdxEItfyO8Ptx&#10;qpkKsAlvCcBvJ7hOCL4eqsX9Fiq/ujTcrk7G9dI4XC6MxsWCSGzkhmOBAByn/R2N9aACdCUATxkA&#10;1guAtMFlVFlFdjug1xHa4KMo8j1u5inWiJAUAi+NEMxwVXsg7bHLXqrBfWjmTe0SbyhDtJkFhGoe&#10;IVjE85YoCK1iRiEtsuAoKBZwmcdzF/gdN8qunFZcgJN9LibsCgnAUsJQYUDI85RKETJs+ysFWEUA&#10;VhGAFfw8lQRgKdVgdWowxhrzsDRYjgF+j/U5UchPCkVbYxlamuuwuDCLpeV5rKwvYZPqT+kvAp8N&#10;PSss9WcASOgpZIVv2fBz7Lt1V+tShLLGUoEW2P4sBEUH1IwitAG4AzY+9sFzbCW4EzsAfGeD1bEi&#10;yEkVGhg6gObc06xtZ/gpjEI065YKtKFnwrFteEQW2fFXluL73oSBnyOkAJUEvQNAqrVnUmdGxVkd&#10;ICaHz7TpOdr/nN708xeW3bXa+6zQ87TPAqCVQ/gOgMojfM3zPOMX+WBnaswrvJtdpPXd2KC8X57C&#10;EtWYlFtbabqZu6Mk1tckOWf6nkIerUQO764JKvTpfRDF4fzjh59FdsBxpHvtR344L4isCDNkTuCb&#10;nBjENIGqumnLc8OYmxrA5Gg3xgnG0YE2jFIdjhO0C7Oj2Fij+lyZR3dHI1LjwuDvcgRHPv4HHP/k&#10;73j+ExjOCUVn9Hnk8rUTNWfwSUtZ5NCG9+aEYL05CxdbNTQtmyowGyu8mBdoCZc07rc+Edud2Xgw&#10;UIjHw6V4PlGFl9O1eLtM9bfegR83e/Ed48drQ3h9pQ8TDQkmT/BqbzGezUj5NeKJeoL7K3BFHR+N&#10;adgkYC9W0yYWhmKdsVYYgoVsfyzkBGKekJoj7GayAjGVQail+xFuhGN2MJaKorBSEoMZgnCmmMHn&#10;juf4m2kqx1MJv0Qv9MS7oT/FC0t8/yrQ2hpH6+Z7iBY6DNtt1ixud7sKCL98PCCM77cTXg3puEEg&#10;X6WqFAS365LwoDsbj3ry8ai7EK+GKwm+Zvww2YofJ1rx3XgTfuT6m+E6PO0owv3GLNypScENPvda&#10;eQwullDV0qav50diNiUAY0leGE32QS9tcDth0kyo1AdaCrCc8Ckl8Mql3AjBPFpgG4Q5hKDaAVUI&#10;NoOKMFPtg46lmkwq4tyxPlCBjcFK1Kf6IjeASlJl1Qi3Ur5OoQpsEHxSeUW+J3neowZ2FvQY3FfC&#10;paLY5wTfA4FM+JUyTNsg32eJlCLBV0kVW04FrWV1jBtKYy6giK/fnM8bUncJ5rqK0U413kQw12dH&#10;oiwjClVlWWhursXszCSWluawcXHNgh+Vn93hYeUAOiB48xpuOhSg4GcedwKiszI0nSQPbu+0/9lt&#10;gH8WBNuOMrSB6ACevd+A7j3ovQvzHB3Dx9Qh8ugpVaIgSOA5qz5jfQ3c3uUGOocYZJYEnVF9DhDu&#10;wFBLgc9+/C8B0La/O1VgNAZY6kxAc8DLpKsQaCpoKgtsylkTfrb1Ffh0jA1Ba1vthZZqFPwUxvoS&#10;fjpWlaElhVUGS0Perlxcp/VdxNbaPNaWJrEqSA21ob0805orNcoHxWHuyPU7baoW59BmpPDPnUHV&#10;lUPrmR103NT4y+GfrCDsLCqTNRl6IgbbqjE33o/FOam6SazQ3q4ylhnz0wOmzW9qpMsow2n1Ns+N&#10;YY3qc2tzGTNTIyjISkaw+2m47PkUpz7/hektHEwPRE+sO4oIvOQzuwjAXUg+uxuZ7vvRQdW01phh&#10;hqhdbMshANUjnI5lDY0jpNYbknGzO5cKsBiPBkvwbKwCr2dogZcIBAPAbvzpcj++u9iDV+vtVIQd&#10;WKea7Ez3pY2ONdVhHo/W4m53Ka43ZWObsL1UnYjLPPdGaQTWqejWisOpAP2wQPDNEcizUoHZQVSC&#10;QbTDoQRfNBYLo7CkAgNUViu0zkvFkUYVTlIpjvK1uhLdGR6mR/giVd1IfijK/A6bSYnGeQPYkj1t&#10;z+f7KMDjfr6nvhI80dA2QvEW4Sfre7U8zixvN6XhflcO7nXkEoJFeEvbq1SX7wXA6TYDvz/NdeIH&#10;gvBpZxHu1mfgFpXjzcp4XKdy3iyKwBLf/2pOGBYz+R4Jp/FkXwzFe9Gee6E97Dzq1AZI4FQ4AbCU&#10;v1Wux2Fa4API9z5i2gNzHPOhKD9Qc6PkXWDQDudqP0GooXOjUp5TdA0EcTlvdDm8qRbwXKYzxICO&#10;VtafUBPsvAlIblf4q/1Rr0k48j0U8P+ptkDBr1w9wgxB0nSEhJxDJd1JecQ5/lfVQXcWNem8OfH3&#10;XBuoxEhtOmr5H6vLDKIyjUB1WhiqcxPRUF2Arq4W3sgnjAKU+pP1vaYamo5hcDYAb9wSDK0e4A8B&#10;qLD3fwhAO3ZU3gex00HigJ4zKN8D4F+IvwzA922vBUALggKY2c9jDPi4bsNuB4COMJOxMX4SgKa9&#10;T/D7k1UU4S8BUL3AssBqv7NVnKXslP7yzLxhOz9Ib0AdIzYo1Ussu2w9z9pnw89eCqQaQnfvwX0z&#10;5veqerFke1dmsE74rc0NYWmiGwMNRahMDTGzaGV6nUSm5zFkuB1CFv+0ybIynoeQx7tzpqxJ5Hne&#10;QX1QEkeLLJuRFIxWWthJ2tql6VEs0zasLjEWxo0CXJwdwgLt7vR4L2YYy7PDhOM44TuFdUL4Eu+u&#10;G1SjTbVliPBzx8ldH+PQ7/4LCngR9NOGNdN6FbpZaRUpZzWZ0BfI5HZrshdW6tPNmNzLDCnBdQJx&#10;uTaJ6i/ZtAFe78iiAizAg74CU/79GwLwzTxt4GIzvlshGNba8f1GJ57N1uHZXD1eLLXjIu1lHy1o&#10;T5ovFsrjcbU5B7c7CnBHr1OXjItV8YRgEjaVlkLFpPbA5aJILBXQNhJ6isV82mOqPgFwufhdSCVO&#10;ZhB8hPdIhh8B72tmtNsmbFeo5gq89yPxxEdojDhrcglXyhMJX8KsrxxPB8rwYqiC1rYU96hIb1Ht&#10;Xi2NYcTiWhktMAH4gAB9rHL3VLHfEN4/qtOD4FP8ONuBP80T+gu0/pMteN5Vgtu1adimerxO+F6i&#10;PV/ND8EiFexyNuGdFYIZvtdxtQUm+1EJBqA7ysNY4BrCRSqwgvCTFS6RHSYM1QaYLQiqerSngCgl&#10;uMf0EAt+ha4HUHCej/N/lUtbnEplXx7rhhXC+NpYHcZq0lCX4IN8ni+P57PAJrtNqFHpGbXngJxR&#10;h2orlCrkf8XYYN60pQ5NWyD3C6YFvGmXEa6NOcEY541ydagS0825aOZnrEjwQi0/X0N2CJpyIwnA&#10;CDQWZ6C1oRx9vZ2Yn5vGyuoiLl7aMNbX2F9Hh8c2lwopP0Hu5h0uBUSB7z1AWvsMCKkGnTtIbCV4&#10;j0tbDapjxHSOmHWHQnRA0AbgTjhAqLCOcaTTONoJdwDoFHaPsLHBgp1jaavAHeA5Qo+LPbYK/BCE&#10;VrwDoGkDFOT+RwCogqU2AKXqnhJcKm6qF3cGoIqlCna20lMY8FEFauyw3fFhgVQltJ7xC3zIO88t&#10;XL+ySdW3iI3laZPcvDozjGXCb6K72tTxy6F1SODdOdH9ENJpY3L1h9YQJt6pi2gnCsNdkRPmiqr0&#10;ELQqcTQ5HHmRXmguTEVPYyXmhnt5zkmsryxjY32ZAJzA4swgZmmvp8eVXtNHEA5gbWGM72EKG0ov&#10;WF/ARQLwIlVpX3cbogI8cXrP5wTg3/HPewqTOeHoCD+HElqqbDeqwLN7CcAvke1xAE1UTct1Kaae&#10;n0I2eKMxE6v1qQRhqrHAV9sycKcnB496CcDBUrwcpw2erDFW+Jv5BrxZaMRbxjcE4HdUht9u9hkI&#10;3uwvM2NvO5I80UnQDkrZlUZiuZoqqTYRl2gbL9YkY4PQ2aKK2SRENqkaV6nuVghDtQ0u5odjnrFY&#10;GGFguMD1caqNCSqrOUJLKnOJilUdMHVRrog78jvknNuFLqqtMV6Q44ytaik6qT6Cj+/pOeMB1eA1&#10;vqYSljeoEC9zeY32+mZFAh535OHlcAXejNUa5ffjFG0vYac2vz9Q+f1psdt0fvww0YyXPWV4JrBT&#10;RV4jhC+XRGJLEMwNMQpwJTuM9p4QpDqaTAvEcJI/VaA3msPcUMf/igVAqi7Cp8wEb460wClnvjLK&#10;T/BTe2CW2/6d3MAcQlBKsIA312KPIyjk8bLFGkPcRMgutuZja7gWUy156CigFeV3of+egKg2Qf0n&#10;1WYoOJo2QgGQ/5NCPe5rtRkWKR1G/9M4/jf5XQ/yu5rlzWuN4Bvm913Pz1MR54kyOgulxNQRgHUZ&#10;QWjKiUapCtBWFqCjuQZdnS1YWV7AxuaqSXt51+lxxSQ/76S+OOAmyBkoOoPPKf5ZAD6kGjRtg+/C&#10;2m+F3Tv8rwGgUX+PHQqQ8SEATXufA3oGgNqWKiTgTG+wE/ycY2f/DvScYflunwHgtz9KAf5IABJ+&#10;DOce4HcAfGPaAAXAp+rIoLqTqntO+D0luPRm7PSXdwCk7RUoBT0pPcGO8JPd3ZlY/Y1lozXe777a&#10;/e7cNikvFzcWCSVa09kRLEz0YW60E7O99WgvTUVe+AUkyqYEn0ZOyBmk0saURfKPHu9D+6CJaM5S&#10;+fEPkx2Nrppc096n9JiyNEKiphDD3c1YpI3dXCHQNlaxSQAuz09gfnKQ1rcXEyPdmJ3opxUeovqb&#10;wPryDAE4h43VeWxtLGNrax2T44NIigqC+7G9OPnpL1ES4ILpnCj0RpxHNUGc47oPyad3I/EkL7AL&#10;+9HIP/FibSrVXx4tcK5pA1SnyIrJCaRCa0rFdmeW6QXWzGeqgPx0xDEdJOPFZAVhWInX01X4Zroa&#10;b2fVQdJOa9yDH9Y68Xi8BpepqCZoC1sT3dAc64LOFHcM5wSa5OTJPFrZwhjCLAGLJbFYocJTW9+i&#10;igkURGCGKnAyL8SkvWhGNi1laUcIlR4qwOoIzQZHS3/898g++zmV1Qlj9wd4UU5kBtIqU5URtLcJ&#10;g0c9JaaU1QOC/jot6ybPv8hzrGYGEIIh2KTqvFmViOe0va+Gq0yHx4+z7fjDbCe+Jfy+meA2ASgV&#10;+JbweztSbwD4qIVKkiC/Xh6LK1Syl/jeN/IjsEIALlOtLuUR4nzPE6lUrQTUUCIte4wnmmiFawia&#10;CgJICrBUSlCqy0fTe/IznfnaKD9ZYYUssCCo2fJy3QlBwZG/YSHVYpHaDrnMdN1NaO4n9DzQX5mI&#10;+a5CrFAZzxLSw/weunnTaCaca2jLK5O8UJNkwas+lS6B31dXQSQGqNjH69Ix25qHZSrlOd4sRvjc&#10;Nn73FYnuKIk5j/IYN9TGe6Mixh2VsZ6oo7Kt4029KTcGFamRaK8qRktdOQb6uvi/5M1ZgwWuyv5a&#10;6k9hdYRcec/ial2P2QC02wb/DIC0wALgu7ZAK8w+G4wMqUKFOebBu3zBfx6AXHdA7y8DUEnSssFW&#10;CH7vqUKV0doBmwOKAqRg6TjGQJCg09JetwFotQH+4Y9UfX8yYcPvHQC/e68T5IXyAJXzR/gJbpr8&#10;SGWuzIxThJ8zANVbrDZDU0DVjrffOJXWss5ltfs9xp27t3Dj+lUzlnHNTHpERTbShanBFkz01KK7&#10;PI1g80A8/4DZ/sdRHE6b638MxSqCSUtcHetvJpoppvVpLcvEeF8Lxvub0VFfhKqCZNRX5GCotwlz&#10;kwNYXZw21WQ2lDe1PIel+SmqvmFMUhlOMGYIuHkNqVugAiUo11fmTeh4AXOJlrgwNwlep/bBY+8n&#10;qAh2x3RWFAYiLqBJPY3KLTv1NZJP0AKf24tGXogLtEyXu2hNO2mB2wlBWhyNCFlUO11DCm500b52&#10;5+Aml3epAjUh+IsRwo92+MUoFeFEOd4QgK8Jw9dTlXgxVU4gVjNq8JSQfDVVz+dU4ArBOl8eg+5U&#10;T1SFWhe8JjlqiHJHE99HK6GleYc19aaig/a5O0PFUP1MdKR4oT7aBZWEXO753cg8+6VZaja5jsiz&#10;6I+7gG4+3hV1lirrvGlHVIqN4gZt/YPOAtzvzDUpLxt5YZhP9MIUbd1skgdWqU7XaV1vEvovB8uo&#10;/upMwvP3BOAPtLw/UPX9YbEL38+041uqwe8EwKE6vOwuwx01IfBzXVUQ4lcIdBVCWCL0FgnWRcJw&#10;lsAeS/HFOD/XSDI/F8HRHHaOKvCsyQmspEUt96caJBCVfJzrdRTx/I00D7LscK7nIaMGc6gEczRx&#10;lABIBZ9FQOa47kKR+z4qwr1mWeJ5ECV+dBwBx6j8ThJwXmgvDMMIf8vZjlxCMR8L3QVY7CnEEmO5&#10;rxhznXlm30JXASYb0tFfFoMW2vhqOoTyqHMo5ndeHHIKJeG00tyupuWudqTElPL3q0kkANMIwLxY&#10;VGbFob40D631VRgbGzJ5f5cub+LK1S1cu25ZYDvvT0sDO4LPqD8beg7gGViqt5hLPW7aAB3qbweA&#10;PwG7n9yndYctVrwHvA9D0PswHOB78ky9wh8A0YDQAb+fCFshmtA+gdEBOqMaGTYAbSD+lQ0/K2R/&#10;LeVn4OewvkqGNtAiwARBA0ICTuDSBOY/BUAzOoTQe6E2QAM/Wl6e4w3PrXPqXE9eqnKMVTfwJu9A&#10;6vRYX57F0swIpoc6MdHbiLH2arSXZaCAYIvnHTiBViWXF3Q2bUwp/xh1qcGmunMhLW51Sij6a/Ow&#10;NNaD+YkBk9TcVJWH+vJsUx16hspucXYUq0szBmhrUnYGcITg7DimRvsJwB4CkMfNjBGUM9gU9BiC&#10;3xphuUZFuDA/hvLiTALwIM7v/RQ5vqdpgaMwRtXRQAAWU0VkU12kn/wCWed2o55gXKxJxSVeAFe6&#10;C3GRSlBqUACcKaOSqU/CTcGPKvBWdy6VYD4eD5YQflSABODzkRIDPkHw+WgJ7XEZXnD91aQUYS0e&#10;D5cxyqkaefxYNeFYhxs9vNgq4jBGBdiT5It6KuNKv2MoCz7JG8VJ5AUcRa7/ERQEHkMpL7pq3lAq&#10;Q0+jguvljBoeV89lV7ynad/sT/ZBH+HXG+tq4NcZecaUsVcvsoqZLtM+X6FFvcEL+0plvOmhnUnw&#10;xEjYGUwQgPN8/hpBdZV2+jFvAt+M1BBwlvr7gervx4Ve/NPqIP641GsU4A/T7Xg71rQDwAfN2diu&#10;TsC1ilhcK43DRaralaxgLBOAywJtLlVsOtUf1ZYgKAB2Rbuhiba0lrZXNrg6UGB3QVUw4UJlWEoI&#10;Kucv9ujHZkpQAVAqMOv8XjNzXj4hJwjmUA1qBr1ij30o9pQtJgQ99qPc9yiBehwlvkdQ5H+UADuO&#10;0rBTKNYk7RF8vWhX1PI7ayTgGhI8UEWoVUS6oITAzPXhuX0P0SYfoi0+an6DCn5XFREuqOBxAmJ1&#10;nLtxNRoWV0FLLwDWUgE25MWgJj8RFQXpaGuqxdzclKX+aH8NAK9dMr3ANgRt2Nmq8MPQMeY4rguA&#10;tvKzYWaD7v+fAOgMux0IOiBnA9Bq73sHv58GIBXgD4TfD39S/BFvHdbXhp4d2jY9wYSfQvN6PHj0&#10;EPfu8cM5Ksxq2IzeiMYFG3tL+CmkHvV8e1SJNaLkJR4+fYJ79+/g9k1Kcv546vRYXZgytneitxkj&#10;rRXoKslESbSvKWKaTHuZT5tZHKPJy7249DRTG+ZG0WbQ8g41FGGF8Fubn8Ts1DCG+qgAm8rQ1VKJ&#10;saEOzE0PU9Wp7W/eKEDFxfUlWuFlA955PmdmfIAWeMiMMrFVn4qvbvDYZSrFRVrj0eFOVJRkIcTT&#10;Bad2fYRIl72Y1lwYaYHoiXJDO1VpsRSFCy8qKoeqoFOYpi3aouq7RusnFXipIx+rjancH4ktWuAb&#10;Xdm43pZOAObgfn8RnhBqT6kCn3P5coxqaaaasKvCK4LvxRj3E4QvRrl/sobWsYHrVdxXycdrCMZa&#10;3B8sIkgLeI5KM7/uJZXEqk7CFkG8RTW6WByLmbwIjKQFYCDVH2NcHyUsh7NDTUGEAQJrINETg1x2&#10;x1D1MfpiXNFLFdgXcw7dBOAAFeB4qg+maW+VVrNSTJjTnq5mB2Mq3h1DvKBHCNYlWj8lLV8pjsG9&#10;hix8M1CB78cb8IcZdXb04I8Lffjj4gD+tDKIPy33479z+U8E4tuxFrzqq8aTtkLc5PverorHlTLa&#10;34Ioc741h/21ATidEcjfwJ822I8A1GxxlgJsCCH0aHvVK1sVRLCEECqEoJKP1TurtsD445+Z9kC1&#10;BapqjGyu4CcIygoXEnhG+XkdJAgFwwMo9znEOMx9B1DifZDn16x7J1DFG4yW5bzJVPAGU86oJBSr&#10;GGapSdy5LOXjCm1X8bsqDzmNynC+18hzqCI8q/idl4YTmvwc1Qm+DH9rREhuNBpL01FXnoeO1nqs&#10;qjmH4kEK0ILgRQt+Dvt73QE/bTvbYxMO+Gndbhd8z/4Kcg6waZ+BHgG3ow7tYxh2p4jzqBEbhPa2&#10;c0eJ2v8MJJ0AaPUCqwNEgsoBSa4/eU7QOTJNnKEn0Jlw5Ahqn8Am2O10lnBb4DNLB/js9b/69gdZ&#10;XkKQALQVoOzvnwGQitBKhiYAqe4ePXvKD30fd+/eJcT0wfSBHkApMa/fvjIAtK2voCcrrTBWmud4&#10;TDLfIThv39rGtobsbK1gw6i/UcwQMBrd0VuRS+nvj8TzmqxmDwr5Zy6P90GxZs1KCkJlciAq+Ydo&#10;KIzHYFspZofasEnburo0x7viJKap+Ca4b2pUQ9mGsLQwYdJZNlaVWrOIy5urjBUDwa1VKsJFAo7g&#10;U6WZ9wC4tmTUn6A6SZD2U1m2NlWgKCMJPqcPwevIx+gjOBYLo7FYEI3pnAi0qT2QiktKQVM1qtLK&#10;WnMGrvcW4wot0BZtsMYGL1DRbDXKAmfTvqaYhOgHA0VWGyAV3Uu1ARoAVhkL/HykGI8G8vFksJCP&#10;WQB8PkQLPEJ7PFbJfeV4xv33BwpwV2kmbdm4xddR3GnJNNt3WzNxoz4Zl/jaq0XhpidYHSAaFTJG&#10;SzxCizxIxTJABdJPG9bDC3Igzg39BGAfASgI9kacNZMRCYBjqd5UX76Ypp2bY8zwOX20hkNUNSsZ&#10;AbiUH4nrJQl41JiL170V+HG8Cf9NHR1zhN9cH/5E+P3T8gj++/oY/s/1Ufy/1kbx40w3bXIjHrWV&#10;4GZ1Gq0v1V9lnFGAF2l3L1EBbhGEa/nhWDBpPSGYoSKUCpxijBOEffHeaAl3RQNBp3bAqgCGkqMd&#10;AKwIdUVlmKvpGdawuJTTVqeIFGAW/28Cnw3AAsKvkMpPACzn71nqfYi/K9f9D3N5iNsEIpeVBFot&#10;FV4toab0oOqQEybqqAjrwk+jhgqxmlEZTgiGHif0GFxW8ruqDKFqJPBq+H3XxCgX8AIqoy4QhJ6o&#10;jPNGVYIfqgVAKsC26lw015difGwAGxv8D8sCUwXaNtiMADEVYCzAmXAA8MN9tkL8EIB2vFc0wQl4&#10;Nhj/lwJQ8DPrFgBtKFrx56pP8FO7oGkbtPc71J4BoUmdcRRkcVJ/Zpth5gT57g9/MAC02/7s9r83&#10;BNZOcFsgUzmsZ68s63rnDj/8bX74u/rQevOPTbqLenc1f/Broxwt8BmQ0vqqBL6KIijZWRnnmvP3&#10;inKXNhaxobY/qr9JKrehpnI0Zcchw+cU4s7sMYUqS6I9UEorUKIaaRkRaMiJRXdtPqaG2zA90mng&#10;tblGkG6sYW1t2SQur9DurhJeWtdQofX1FTNecoOhOYav8g+j9JZLDhCu0Paa/ECGSm9pfKVguUxV&#10;OTnaaxKkh/tbGK3o72xEdmIEXPd/TFtzHqtVKVguj8V8cRSmqE4GaMMagk+hjBdLB4GyRIt4tacQ&#10;13sIwfY8UyBhnjZVtfJudObganMattsz8XCgGA/7C/F0qJh2V0Cj7Z0sN/FkuAiPhwrxmkrwG1rg&#10;1xNUhlR8r2h9n4+UWUFo3u8rwI2WdNxtz8ITKsFH3fm4156N+3yda7TcF6vVGRKGmWw/zGb5G3DN&#10;ZvpjigCcSPbGEK1bP63rAKEn0PVHUf1FuaCP0RNxmusC4HkMMcYS3DFOmzdKSA7zuL7A4+iiMppP&#10;9MbNikTcrU3D47YCvB2sxg9Ufv8024b/ttBlUl3+MMslFeB/Wx7C/7lJ+G0SgqvD+H6yHS/66qj+&#10;SnG7NpPgS8RlqujLVJhbBZFYzwnHKhXrIi3wtIBH1TdBNTueIgXoj1EuB2j92yIuoJ5Wty6Eyo/q&#10;r4IQlA2u5HZVOOFCK1zBx4t8jptRIEqIVpEEWeBcAq/Q6xDhd4Dqbz9KqfpKCcQy7lNI9ZX7HyH0&#10;jhGux1AdQOBR7VUHHUON1J7UnVF/x6nyCEKCsSqUCpDLSkFQSlHr3GcASBVYTQtcE3UeNdEXTDK0&#10;AFge5Y4y/vereOOvzQhFe3mKmQa2o6kSC3Ql66t0McpQ4P/54qVNXNR/mhD8cCjcDgAZ2meHFKIN&#10;QVlg515gOwQ5dXBoqW0bfjYUFcYKE2gmRUagc4KdDb8dANq9xQwB0A5jgQk7rTs/ZqlC2WJHCIaO&#10;0H7zmLHI2vcuJ9AGpTP0doJAtMYC//FHY3+1LvtrAdCywQKhFd/vAFAn1hjB27d5d7jFL+eO2glE&#10;7Semd/eN2vsIuz+z0nxM1Z41QdJ9Wt9bd66buX4vUYldpDJbmxvBPEE21lmHzvIsWlwfpLgfRqr7&#10;IWTzD1tBu9uQGY6GDE0UE43u6gIsTw9ieWnKgGuD8Lt4SRaAP+y1K7wbXjTbFy9uYWtr04TWN7fW&#10;TK+ZrMJ1/SF0p7x6iSDcoEIkBJcWuKRF5p11Q/aX8FyYHsH4EN/bULsZKTI91k1F2I/2xgpE+Jyj&#10;DT6A8aI4U9hglXBZKLFiMMUPzeFn0MK7ukrHX+0two3+Ulxvzzel6heqEs3Mbze78mmBs3CjjQDs&#10;K6TKU09wEV5OlOLFBKHGeDauUSK0xFNUfJMVeDtTix/mm/DdbBOeDBGUVI0vqAKf0jarN/l2BxVg&#10;Vx4e9WqWtQLcbMkwcaWWANQQvJJIWscgLOaFYJ4KdSbDH5NSdLK+sa4GfgLeANVIPy1Zf7QLwXfG&#10;LPtitP8cBvn4IBXhsDpIeEF3UAm1eh7AdLwXbvGG8LAhG49b8/ANFep3E/X4cboJ/zTfin+aazcJ&#10;zz9MteKPM+3402wH/ruxvwP4I6H47VgzXvfX4Wl7Ke7UUR2XJphZ4DYKIrBBRblCAC5mhRLawRhL&#10;8sFIog8BGGh6gQXBYW73MzoJjkYqPZMKo7w831NmNEYVVaAAWCkVyJtXORVioc8JWuDDRgVmE37q&#10;CCmkJS7x4s2X8Csj/ATBYrd9KOd6hS8tr/8xVPgdNdNx1vFmV0vw1QYdRw3BV8NlNcOGX0UwYUjF&#10;Z9lgvQ8+lzcLTVpfGXYa5VSIlVTWFbK9VK6CX0Uk35sTAJuyI80wuKKUcJTnZ9CNdGBJnXoaLcXr&#10;aJP/YdUCNJVgpAQJQedqMDsANArxHRyNBSYAbfjZPcY7IRA61KDCWSHaANyBIBWgYgeCDvDZgLT3&#10;GcB9ENpnIEig2QB81wYo+DnW/7kwILTAtwNABxAVthLcGQss8L3fAfKuI8S2xDsAfKWip49x994d&#10;2tcbuHVj2yhBzTSlatBSfxrW9i2PN+X0TdufBUDV+tNcH4/Udnj3Nm7evoYrvFupDW5zeQbLU4OY&#10;JVwGqP4qU8OR7HUcye5HkKMSQ8nK6UtBV0UmWoqS0FGWicWxPsKToNpaNiruCn94we/6Nu9kN7fN&#10;8soV/vDXr5rt7RsELtevaoid0gUIPhVb3b6h+UaumaF3W/wTqaSQllsbq1SLi1hZmMLsxCDGBjsM&#10;/DRSRAnTS7PDZqhcQUYsvI99xT+vG7Y7i0wBUs27cbUtD0uViWbejd4kb1M6Xu1/1/tKcLWjAJcI&#10;wCUeq7mCr9KWXif8BK37hNezEUdnx3iJAeALqr9X05V4M1uD17TDplOE6vDtTD0VYJ1pA/x2thHf&#10;TNXSHpeaTpSnQ6V40k81SQAKhNdUkEB1+bi8rjJVDgiuFIZjmTZ4Ot0Pw/FuRvEppAIFv55IF0Lv&#10;nIm+aIKOAOyJOEUrTCXIi7Yz6Cg6qYRaPPeh/vzXGKMFvlefhVfdpYwSvOlXkYN6/IHw+8NMs1n+&#10;cboFP4w14s1QLb4fbcB3o/X4bqwJb4Yb8M1gHaMWjzuUAJ2Na1Q8W4Ux2KTyW8sLw1JmCBbSgzGf&#10;EYRpqr7heA8MJ2ioXoBphxUAtd5LC9wafh71IS6EFIEj+JnRGaeN6tPoC/UGC4ZShIKgkplNO6Dr&#10;bipA2l6ul3rR8mopBciooBtRVBKAgp8gWB14gsA7aaCnqOPNQJ1IWtaE0Q4TgKUBh1EeeAQVfFzg&#10;KyMAS/2O0JZLEZ5GGVVhOW+WJSGnURJ8BpWRqg6jtkBaYDqf2qRANOdGIzfaC+GeJ5AcGYDi3DT0&#10;djZhSWljS7N0PotYU3qXRlFdpiUmBG0QGtgJfjYAuRQYFTYAjQJ0AHAnnFShFKBRgU4ANBaYcLMf&#10;syFoFJ/DEit0zM5+JwDugNBJ9ckC7wCQ4LMU4E+HDb5325YKfA+CUoM2BAk/hQGgqQG4Y32tWeHs&#10;0D4BUiB7+/33eEWwCYA6oUrm3HIC4INHj0jV5xb8CD3rfNY53/wgK/ydSXp+Skiq08RUet6m6pJs&#10;p9Ja511saXKA9rfF1OfLCHRBHO/EKV4nUJIQgvbqPIx11WJI8/02FmO8uwkby/O4zDudftzrmvxF&#10;hVOv8YckzATnm4SewrxPqtXbd26Z7e1tHqOhQmaeEQuAt27SAhCIVy/TOqgthX8gJUmv0D7L/qpz&#10;ZGKoywBwjspvmWpVNdimR3tQW5KJANdD8D30MYYKYrBRn4lLLTl4MFyFe4OV2GrKwgwvXoVyALcH&#10;ynCNNvhyey7W6tOxVBWPiyoaSgDe7c7D/d58qrhivJLyGysxak/g+2a2Gt8vEhYLdYRdDX5YbMTb&#10;6Xq8mWJMN5h1AfDFKFXgUJkBoXqRDQA7c83EQ3dog7dVlVkArIyjDaaS0lC43FCM0/p28ULsi6Ky&#10;swFobC6XDgXYT+UnFdgVdgKdtG4dhF+r70E0eOxB9ZnP0Ol7GHcbMvHdEO2uZnQbrsGPpsPDBl8z&#10;YdhA6PEzDFbhOW8YL7sI+65iPGsrwqPmfDxozMXD5jzcbczBjZoM2t4krOdHEXxUq7yZLKQHYo6A&#10;m1a+X5wH3y/fm0riU3UKhIohRkfEeTQQJNXK/dPIDEKwwv+sGa0h0KkYQZnaBKkAq6gEy1TKikqx&#10;xP+EyQNU+ks+rW+xxyFa30NG+UkFVvsTcjxG4KvS+g78ThrgSQU2hJ62gra2ljcJAbCSCrCC9tju&#10;JJHyqwrWumwwASgFSCVdFnoGpSG06g4FqNJY1Yl+qEsOQqOKIMT6IJj/twgfvv/seDRUF/J/2YP5&#10;mVEs8ma9rCYf/nc3KQpUFeZDO2zW1VNsg9ABQJMHKNg5wlaCBn6OcAafc8geGwhq3Ql6zrGjDO1w&#10;ANKowicOCDqFVKIAaIcgZ6/bbYbOALSsMWH5RErRWQU6eoY1tlgg5D7bEhsASv394EiCFrRUBEHQ&#10;M+HYlho0nSAEoLqWZYFVq+8uwXL/vt7wYzMy5C1B9x3h+d0OAC0VaMppvXxp8gbvO6a7FLwuUwFu&#10;ri2Zzo/p4U70NFUgJzYQ0ef2IFF34RA3NBdnYaSnyZT8HultxmhvExYmh3BxawvXbl7Htma7Yty9&#10;wx+D78cAj2HmQmVo3YBQEDSP88fVj0zoXSf0tNSE6+qN1vSbgqkgKCVoAMg/1dzEECaHux0dKgNY&#10;mBnCzEQvJmmLG4qzEex+Am6HP4E/Y5AX663eYjwaq8Wj8VpcoerTULG5giisNlCBDZbjSk+hVSGG&#10;oNSUmVKA2wSgrOuj/kJaWtlfSwGq7e/tXC3eztfizVwNAViPHxYa8KeVVi6bjAJ8O9NIKFoQfKWK&#10;MmNVXFbh5UiFUX+3eH4tH/cV4WZTOrYqYrFRFo21UtngYFrJAEyl0TYSdALfeLIXRmmFh6QIqQJl&#10;h4cTpAypAgnAztDjaCf82qlo2vwOofb8V6g79yXWc0Kp5mrxh4lGA77vCMFvtT1F9UcA/jBJ1cdt&#10;we9NDwHfVkCbnIV7tWl4QNjdKUvBrYoU3K5Ox63aDNyoSsfFongsZ4VhNtWP8PPHIgE4S5U3Fu+J&#10;7rCz6A4/S2XqZgVBqIIIneEupjJ0le8xlPscQ4nnUTNGVxZYUUIomvp8VH3VYRcIwPMGgEYZBitR&#10;+jABuNskPpd40gJrSRhWeB1Cpc8R1NDyqs1PEKwlwOpDzqCJr9kU4eIA32k0Us1pqKA6QKqpAm0l&#10;WMPHqnmMAKilAFhBKJaFE9A8tpznKacNruLnEQSrY60Z4gTAuswIFCb4Iy3MHaFuR5EYzMeLM9Hf&#10;1YjxEc2GOGws8TKVoMpiaWywXRXaDoHwEpcCo7MV3lGAjtC63Rb4nh12Crs90FZ/RgE6Q84pPgSg&#10;rQil9GwY/nMANArPBp8d/wIA7c6RnwKg4j0AWjbYUoRGFTLeEH5vfqSNJdTUqfHsm5d4+uo57j++&#10;TxvMD0ArK0Wn9j8B8A2PMfbXoSKtoPp7a3V+6E3c593ixo0rhMy66XxQmfsZqquhliqUp0cjzv0Y&#10;Is7uQarPSVSlRaK/oQxjfU2YGGw1vbBThM7K3Dit7BUzesTULqMiVREFhaBn1J8DhNa6lKoFRMHy&#10;hhQfFaBCML6rEkCadJ1qUO2BxgKv80+0MoeVRQKQf6yp0T7MUQkqSXtuoo/bXeZ9laRGI8rHBRGe&#10;J/HV3/8HeB34PUarEnFrrA53R2twi4pvm2pvpSKeii8VN/rLcJUKUJ0il1S9pTULlwm/a505uEP4&#10;PRgstqrCjFUQgOr8qDApMN8a+NVR7VXjW1rf7wi87+Ya8b2JZkKSFnimjoqxhpa5Gg9pf2WBpfpu&#10;0Preac+BZl/TGOE1Wt/NcqpVQtCUysoKNB0girEkT4wk0FbGuxvwdVOZqC1Q9riPdtjY3pATaPU/&#10;TPV3iOpvLyrOfoGuwGN40pZP6FGp8nNr+Zqf9WVvKV4wvqUi/o7xTX8pvuH2845CPG6m5a8n6CoS&#10;sc2bhFJlrpbGYbsyETeqk3GNy8vcXiFYZ1N9raDyGycQ+iPd+N5o0SPc0Em72EG72M5oDT2LBgKu&#10;xu8kyr2OoUzg8ybwvE8i31slsVQb0DF+l4qv0tErXMmoUbsg1VeZpsd003A45f4RgGr/U+eH9yHT&#10;IaL2P807YhQgYdgY5oJWqjWBbwd+jAZH1BF8WtbT5tYKfgy1AypMGyCVYBWfV8ljKgTAML4fVYaO&#10;dkdVnDcqE/xQmxqKmswolKVHoCo7Fhkqzssbb1FGHDobKwjBZkyM9RsVuLq6aLUJmhEiDjusMI6J&#10;tpehYXO2NVbIHptRIwKhA4YCoAkbeBIKCik/x2Nq+7PhZ9oCCTY7jB3+IAwACbcdGAp+DIHQDguC&#10;zpbYGYJOSlDbdqislmP9XUeJlVNojyZRKs3T5yqgYEFwB4B2vLPDUn4/4BvCywRB+Op7AvANbezr&#10;53zxB0bJKY/v/gO9kfcBKAUo+FltgBYAH794wg+kIW/bhMwmIbOE9aUZzBIsw+21qMlJRKKvCyLP&#10;7keyz2mUp4SjozwbI+1VhF8z7WY7Zka6zHwgW1Rm29ev4f5d3kEcE7bofaiOoA1Bwc9WhIKgDUAz&#10;2boASNhp0nWjCFUpgzZAtvjq1YvYVFvgKq0E4bcwO2burPPTmoh9GIsTg5jne5iiYu1tqUBmdABS&#10;Qr0QfO4odv3iZ/jtf/i3SONdfXu8Cc8WOvB8tgmPqMQuqyp0QzpuD1TgBq3xSn2aKYpwhfb0inqB&#10;u3Jwq78A94c08Xm5KYyqMcGvCMHnY6WEXR3+tNqC7+frGc34cZEKkMs3tL1vpmkp56kGZ+tNNZkn&#10;o+W00gV4Thv8qLsA1+tTDASl/rR+uSYBl1Uuv4zWMj/UdIJYAPTDRIq3gaCUYA8VjCBoOkEM/Kj+&#10;aPHaA46hmfCrdyf8XL5EyYlPMJXojTcDlbS1BXjUmoMnhP7D5iw8YNzjZ3/cls3H8vCC8aQth1Y3&#10;E7drUnCzKsmM7rhUGoNN5RIWRWKrJBqXy+OwWRTFbSpnDdPLoEpN8cFYnBeGYjzRE07wUb11hruj&#10;VekuVG61tKb1gadQpxEwtL0lHscIsBOE3xkUEoL56ujwOmqiwPekAaDa/mR9K2SHw87Tjp7lvpPW&#10;aJDz+8wwuEJCT+lMSoEpdN9HoB42aU61gVR/fN0mArCFlruJarSJ31kjlwKg1q1tglBwJPjquazl&#10;vhqulwdSRdIO1/H4GoYS0pUQLQBWafRHvLfJAaxKCkRtWhgBGI26/ESUpkciLzEMKZG+yE2KxEB7&#10;Pfo6GjEx0odFKsB3AOSNXFaYILRhqFSZq1KDTm2DzgA06TCyxAIgr9WddkDHtgkH/PSYUYEfAtCx&#10;/q8CoGPbVoJSfo9sACq97l8NQOs4C4CMHfg5hYEf48Xjd22AzgA04HMoN6P6CD07Xn77Fk+lAF8/&#10;w0P10jx6YAB4j9DRqBADwG8JQNlgx3nU+WE6T755xTdk9R7rS97aovJbmTUTuQx2NqCuMB1pIe4I&#10;N1NM0g4kq7s/G8OtlSYtZmasi0GJP6YqLSO4vLGMW4TaA722RqFQ9prRKHxPAqLek9r8bjvZYhuA&#10;N1USiABURQwTXL+hThC1ARJ++pOsKzma6k+J0wKgQmOGl2fGjQKcph0e7KhDZX4K8hJCeFeOMQDc&#10;95v/is/+9t/B5etfYrG9BE8Xu/F4qoFAq8S1lixsNdHq9pYQgBXYJCTWaH8FwOu0vtd7aFX78/Fg&#10;WFNcSgFWEm6yt9Um+fn1ZKWxvmr7E/j+uNxmtfnpOAGQCvANlaEU4FMC8AnP8Wq4Ag/Vw0zoCX6K&#10;O1Sc1+qSsV4aZUIdIIu5IQaA6gUWANUGuAO+6HNoCzpO4B2m5T1motX/CBq9D1gApPorO/Up5tMD&#10;8KKrCHdrU7HJc2rc71ZBBC4WRlLFReFqeSyuVyfhRh1VMI+5UZ1ipraUwrtI5bdWEIlVHrtJGK4X&#10;054ThNpe4TmU7DyXFYQpDXOLtwDYGeqKZoKrmba1McQFtQGaD/g4qglBLcsFQC8qPRMnUeAlAEoF&#10;OoLreZ5ShIQhlWEpFWE5IVgWRGtMe5t5bhdyXPeggEpQ0DM5gLS/6vhQHmAF1+uCTqGJwFS00La2&#10;RlGB8juz4dcWc95sa922xgaABF29Ep6p/tQhUqMUGKm/UKrCSFfGBdTwM1ab/D9fVFABama4kqRg&#10;ZER6oZYQbOH1UVuUisRwX3Q3VWFsoBPTvDkvL89ilRbYAFBORlkPhKBpE1TnCP/fVxwJ0x8C0IR6&#10;hSkMbEtswqEKb8olKRxQtFWiFOF7c4z8JQA6Ae9DANphrO//DwCoDpGdkvi2+jPwM21+lnoT+F4R&#10;YIqX372xAPjqGR7RR0sBqmz93Xvy6o/x7OVzqKz92++o+gg+PV/D6ZQM/dQMnXtoOk+UqKmcvLnZ&#10;cYz2t6Gtpgi5cUGIpvWNcTuCglh/NPGHVSGDCcJvllZTFVpM29v0MDaWZ3D14gbu3LqJR7TfGgAt&#10;jy8APjbTcVIJqpKtwxILgO+FpgXUnYtLwVBqUOpPbSHKpNcfR3fQ1aVpLBF6SqBe4frq0pSB4KJS&#10;Yvra0FiWi4KUKNQVpKA0NQq+pw5g36//Kz79L3+Nvb/8GerSwvForgv3xutwq7fIzAusicqvEhLb&#10;VIFXugpxiUrockcOrnfnWQDsy8dD2t8HA8UGYgLct7O1+HGpgYqvAX9YbuS6LG8TYdhslt/NNuL1&#10;RA2+YbxRTBKKVJzPCMBnAyW4R+t7s5nKsyUTtxjXG1JxpTbRtAOuEUzqBV7MDcU01Z+UnwW/88b2&#10;dtGyyQK3U/U1+hw0qs8GYIPnPtS57UEVFWDZ6c/M/LxKeVG1l0WCajTCBYO8oHukFmkhGzwPodbz&#10;CJr8XajaPDCU4I/prAgsFsRjtURATiTwaMtLVbEmkcsErBbFYDEvEvM54ZjOCOL78+X780Q31VYj&#10;gVfnR/Uku0sQVhFgFdyu8D1BpXacik3KjxaRUeirdr0zVH1nkEclmHRmH2KOfoXIQ58i6tBHSD69&#10;C9luKo11FEWEp9oA0858iSxCsMhdqTBKdj5kIKhQgrt6gmtpf+sdEGyh/W6JIgQJvGaqZS07493R&#10;Fn0ezfwupA5tW1zH7bqIc1R+Wj9LIMqKW73BVh4g1V+slwFgdbwvqpMC0JQdhfTQCwg+fwjVOfHo&#10;qS9GS2UOAeiHmqJszNL+TgmAGuq5rsIdUn10MspxVceeOhydRozYbX/OALR7hc22rQZvWTA0wHOA&#10;UOCzVaFRgQ4A3ib0tG4D0DkEvA/DBqCgZ29r3QQh+M4OfxiWPRbs3oHRAcAPQWjHnwGQFtgGoN0B&#10;Ynd+/CQAVRFGQ+G+IcwEQCotzdpmA1DVYVQqXyrQVH0hBK0qMq/x5MVz0v0+v7Cb5g4kma4s9j5a&#10;37qidCRT/UW4HkIq/6AV6VHoqinAWHcDLW8n5qb6qMBoPedGDYwubS7jxrVLxv4+fviAZFfD5hMz&#10;jaYzANVGaU+sZMNPbYXKQbzLH0lW2AbgNn9s3RH1R1njn0cAXOF7VPvf6vK0scPGEq/MYGFmBH2t&#10;tajITUZVThLaK/NQnBoJ7xN7sYfg+/hn/08c++S3iHU7gcsDtbg1WoOt5gwslsVgljbvYlueUYDX&#10;qQSv0i5e6cjFtS6qwO5cbPfk4m5/oVGAL8aqjAIUAL+bo82lEtTSgHCp1bQBquPjzXQtXo5W4i3B&#10;940SoofKDABNBwjhesOh/G7xPdykFdXsbJdrCMDKWCwVhEJFUmWBZzMDTdvfkEZ9UPW1BhxFs9r5&#10;Ao+ijdBrUm+v1340+xwyINS6AFhJAFZSBU4keJrKzTep6hYSqdKobjoIyaKDv0X8xz9HBNWxz8//&#10;Buf+5t/j1H/6P+Dy9/8RQV/8BulnDqI62BPDqaFUo7TB5bTo6vyoSMNacTzmcyMwlRGMEcKvP9YD&#10;XVJatJ11PkdRTdBVCXZq5/M5jhIquWKvYygiyFTCqlDrvurwcEGx/zlkXjiG8AOfwe33/xWuv/1b&#10;eH78dwj46h8Qc+QTMx9IjvthUzU6i/Y36cSnyHLZhWLlAqoNkADU0LcK2mCT+uJ/HHWBJ4z11pjj&#10;Zr4vAdA5pAAVygO1bbE6RuoFQKlAx1IKsIo3CyVC18WoCIKbUYA18T5mcnTNDdySE42UwHMIcj2I&#10;OH6WbIqG8ux45CRSGWYlYZwKcI43ZwFwTcn+DgssABr7S/gJima0CAF4zQmAgp2Wgp9zj/F7OYIO&#10;2O2EA4AGhg4VaIHwzwEoOBqL/J46tICnpWIHfI7YUYR/Br//RQBUG+BOb6+gJ9uqTo8flMZiqUDZ&#10;V5PETBDu2FlC8DHp+YDw0VA4hWr5qZNDNf+UC/ia4LOLHmgyJQ190/wC17avmnG1c7xTjfa1or22&#10;1HQixNH2Sv1lR3gRiBkY7qw3M70tTQ1gaWYICwv6YccJphlcvriKW5ToDx4Qfk+e4Nmzp3jKUIL1&#10;Y6pMFVeQNRcADfwc1ldhVKEmhL5rAdBWf8b+8k+hZGjdPZUILYu+vjqPTY0XJnS3NhaxtjxpZqRT&#10;o3MDFWBHbQk6GspQkhkDn1N7sO9XP8Ouf/hbnP76M5zd9RF6S1Nxe6wZG43qBEky5aY2Gwii/ips&#10;95VT9RWZXmLFte5C3OgtwG2qwEdUgS/Gqw3cvpupwbe0vy9HSvBqtAzfa1uzxg0Ucl+ZWX8zUYVv&#10;J2rxSgnRfSV4OVhu5tq4K9UnAFL13aEFv9NMBUj7e6U6gSorGkv5IVjICTahoqKjiR5G/bXTljXx&#10;Ym8g7Oqo/Jr8j6KWlrfWc79Zb2TU87FqWuDK87tQ4fo1OkNO41plErYJ+jmdh7a55fxXKNz/K6R8&#10;/A+I+u3P4ftzfjf//q+x6//+b/DRv/m/4ON/+3/D1//+/4ETv/4FAvd+Rut5DsNZtL38rjaoJNdL&#10;4jGXHYHRZH/0EwjdERescvf+J1GttBaCr9jjGAo96BzcGR60s1zmUc1lE2a5Un/+Z5FH9Zdwcj+8&#10;P/kVzv7iPzP+Ezw/+nsEfvUrRB74PWH3JTI1FljtfUqGpiJMPfk5sl2+NkVuS6n6KvR59blVKCL4&#10;FJXfSTQQ8i3hhF/YWYYS3s/SBrugneqvhaBrjqAV5s2kgfs0FK5B8OMxxgITdjYANZ9MNffX0ELX&#10;xlwwPcBVMe6mHFaNRj4lB6MhOxrpIW6IoZWPpoWP9juLFNrhvORQFGfGore12tycl00b4AJt8JJp&#10;ytFQOYXdHmgKJ1zeMM09JheWoDNjgrkuESAA2vDbscOONkE7dtSfvU0gWp0lDjss6NnAM9Bz9BRz&#10;3W4rtC2xDUVb/dmq8M8ASKjd59LeNkvu0/q/CEDCz+4UUTwzCvCxNRTOOUy7HWEnVWiXrpIS3LHF&#10;DFV5eawafgSgiiHc0XhgwYj7VPbe1Pszoak0rYowD6nQbhFImuFNVVamhrsx0Eb1V5iFtFAvRF84&#10;jBRao/K0aPS21JhZ35anh7A2N4aVWSo/wm9tfRYXt5YIqg3cpnKzAajcwmfPnpnQhEoPaYvVBuhs&#10;f41StUNtFbpb8ccSAAU/jUgxOYDKpF/nn4WxoYrUAp/SCfhHWqH1nieQR/pa0NNSjZ7mKgx2NKCX&#10;n6M4I4oA3IVjH/8C+/7x77D/d/+IQ5/8gp/pDFVgHVVeOTZqMrBUGosNVU3pq8L1vjKTGK2xwbLD&#10;V7uLcHugCPcGiywAEmpKZXk7WYXvpqqo7srxargEb8bL8ZogfDFchG+4rsfeaja5/lIzy5rm19X6&#10;vdZsA8DbBOBtKj/Nw3uvJdsAUPBbLQzDUl4II9S0AU6n+5uOj87Qk+igsukIPIkW2tdGvyNoDTph&#10;ollg5L46b6o2j32odNuLKqqlKi5rPQ9gJS8c2xVxmE/1pgI8iXaPPag5/ikKvv4tkj/6BSJ/8w8I&#10;+MXPceY//Xvs+t//DT79t/9XfPq//Rt89R/+HQ7+3b9H2MHPUBVyHr2JvphX+19RLGZpk0cS/dAb&#10;5YH2ECqpQAJEnRyab8PzOAp44xTwFLmKC4eQw8iiCsyj9c1wOwb/Xb/DiZ//Rxz72V/DhQD0+N3P&#10;Cb/fIOrgp0g+8TWyXPcjj0rPVIC5cABpx79E6nEC8OxXPP8+0/tb5XsYVX6HqfqOo1btdvwemgg9&#10;Az5CTCN+mvjdtRJknbG0wQIet2vDThGABB4fb+Bjsrw2/NQOKDtcw31VjBqCs8YxBK5S9QATvNCY&#10;5I/6lBDUZkYhng4plgCM9TuDlDB3pEd7E4KeKMuOQ11ZNsYlGtRsszSLlZUF42bWlWer4LrUoJTh&#10;Rf7PlYIm4F2lm1I+rFGEEgIC4Qfq0ADQtr8MKULTRigH5QCh3TliQPcXlKDiPQAKfg4AGgtM4Gnf&#10;e1bYDgf0bADaUNT2vwRAuw1Q8HNuC6QFlvpTyosAKMhZw95sGFpqUOOF36XGyAoLgA8ePsR9BwA1&#10;FM4CIBWgA4DK/TMVZKgA7xNMN2R/+cUvzIxjbKADXVRRpakxiPXkHY0AzI30Rmelxvb2YJF3snXa&#10;T4XqA66uTJteY8FPCcvK+RMAbfi9oP1+QQX6jKA1ACT8BDvTCcKw2wOlAu9qxivdragALeu7xfMK&#10;gBoXbCVAX9zknVJ3THWGrC2YfMD5uXFMjHRRubZguLsJ4z0tmB7sNJ042YnBtMC7cPbr32P/r/4O&#10;B3//Dzjy2T/C+9gX6KcKvNpbg0vNuVitSsJaXQqu9ZbjGgGo2oAGgFR/qhRzW2kwhNxjjekdq8Tz&#10;EQt2UoBvJyrxaqQUL5UkPVpKICrKqP54DI/X/LpPeJ4XAxYIH3bk4XFXPm7L+jam4QFfS+tXNWFS&#10;eQzWiiJoOS34zaqSSqqGlHmgh6qliwqni9aunSqnOcCCnlSfooEgqKESrHSn/aUCrGLUeh0wSnEo&#10;zh2XSmKwnBWIMaqZbh7bfG4Pao9QCe7+COmf/QaJH/0aIfyOLvzdX+PEf/zfsP+v/y0O/c3/Tlv6&#10;c2QRZk1Rnuig2htI8sFoaiAm0oOtAqeRF9BC9Vftp06OE4QS4Ue1Z4An8EnxuVsQVFueAJjO8/l+&#10;9Wsc/i//Bw7/7N/hNCHo+fu/RxCBHL7vIyQe/xqZLvuQfZ7Kz/MwirwPI1OFUo98hpRjtMBnvkIe&#10;FW4JP68UYI0UIG8EAmBt4FFC7hSBpxzAU6gLOkooHqEqPIE2Kr4WqT9CsD7sBOF3ktZXCpDH8dh6&#10;AlMqUPAzKpBRTctcR/VdEysAUgHGeVD5+aJBc9mkhaK1OAn5iUGIoppNDfdEVrQfcuODkBHjSxUY&#10;hqLsBHS312F6cggzvMYWKTRWqATX6GCkBtWsI2ssEKpz5P0KMrwGBEFlQRB6H7YFWr3Dfw5AO6QA&#10;BUIBUECzAGiBcEcR2ksHAHXchwAUzGxlaIPPVoK2GvxJAHJp1KADfM7rBoQfwM8OA0ALbA7761B7&#10;2qeloGgfYwPQ5AO+fIGHjzR5uUZ13OWHu0fSWgDUaBBT+IAAVFEEFUa9/+SRAeAGwTIzOYLB7ma0&#10;VBUiNyYIoS4HEMs/chXV31hnIy3vmBkZsrkyZ9Jk1pamjRW9fGmNSm0LN7evEbz8MghgAVDD6wTA&#10;V69e7ihAtf0JgJYFJgAdilDbtvVVyotSAdQmefkS/whqKN5aJ/jWrHX1mvGOucbXXuYddWpyGKOD&#10;bUYBjg+0YZZ32zkq1QHa9fRYf3hRSZzb/TEOE36HaK9O7/kt3I98jlQq2+XmQlxstpKeNxrTcam7&#10;FNv9agcsNuBTaP1GH8FF9fdINf40kkPpMASe1J+U3hsunw4UEIqlBogCo+Ib5Qz20/pqPg6qP821&#10;+6yv2Ki+7foUY30FRMHvcmUcNkqisFKgNjelwARiPMnbJD7LAqsTpI8XpwDYRiUo5ScVKMtbT6AJ&#10;djWMakKhWrZY+/2PoI7qqJWqbyEzyOTtTcZ5oo8A7fI+ijZXKqhjVFP7PkYOQZj6xa8Q+9nfI/LT&#10;v0fEF/+I+P2fotD9OHqSQzCaFYXRzHD0UfV1R3tgWLO+pQWjJ8YDzSFUSn7HUcFQe59gl00AZmu8&#10;uCNyvagI+Vj6hYOIPPIFXH7zMxwlbM/+6m8t20v4Sfklnfoa6YRf1jkVQD2IAs0NQiWbcvILpBwl&#10;AKlcs6gA81QM1W0PytTmSfDJ9gqCAl5jGG0+odYQKkV4iPuOoT7YAmArFV0jFWBjOAHIx+tCjpqo&#10;DTm+Az11fph1wq+az2mIU3VzD2tqzARP1KX4EoL+aMgIR3NJEvqaS5BD2CWFeyE3IYQg9N4BYGlu&#10;MlobKjA61IMJXmOzKuqxOItlKsHFxTksLs1ZU2cShMYaC4KywwaAlhK0FKCWjnAAUDBUeX1n6O3A&#10;kNeS3S74vgJ0ANCxz24jNPD7SwAk5LT8EIBmXfBzrO8A8KfCAUAbjApnK7wDQK5bc4L8TwLw0ePH&#10;RoXdJfxkgVUe3xmA6gFWCIAPCMCbBJG+9KmxQfS11aO2OAvJgRfgT3AkeNE6lGRibqTXVGlWCSrV&#10;4VvnD2bq99GKKnH6+rXLuH3zBu4p/8+hAG0AvuR7MgB8RPorRcfRBnhLI0WkBAlgMxTuupXrp7uf&#10;SQ9QmoBRfAreFalSNa7YGYCLC9OmFP7EUIeJ6ZFuLIz38/32GDucHuMH75O7DACPf/pLKsD/inMH&#10;PoG/y36409a18Q98ub0A16jCLncwestwfaDcUR6L9pfAukF4Xe3Mxm1CUMnQ9zQ/CEH4gopQqk92&#10;91va4RdDxSbeTlTQHlcSjNW0xRVmbl1NMP6Iqu8RrbWWd1uycIvqT+1/agu8VpOEq9WJWCuOoPUN&#10;huYNnqda06xqo+q44AWo3D9Z4PYAXsg2AKl86gg/qT9jfwU/BwDrCcemIKpERmvwSYzGe2Ipm+dN&#10;C8SIRmcEn0Gn7wk0EVb1rjze9SAqT+1CxendqOJ2LW1sV4QXxjIiMFuYiKmcaIxnRWIwOQhdBKDK&#10;Wo1nhGCE5+siGOo0TjaA9tfnuFF9auvL9jiCHA8CjBDL9zmGLK4nE2zRR79EwO7fwePTf4TfV79F&#10;6J6PEHngUyQc/4rwU9mrg7S/B5DNyHLdi9QzXyD1xJdIM/GFscCq6Vjsvs9qA9SNgJ9Rdrc54iQV&#10;3nGu8/sJPUb4HaYlPmUekw1uoeKzFOIp7icgAw/yGKrIIKpEWl/ZXwuEVIORhGG0FOAF1BN8NbGE&#10;IJe1qX60v0Go5w2hJDUEnY1F6GuvQmF6NIopGBID3ZEc5oES2uPKwlQMUFiMj/ZhYmIYM7OTWFiY&#10;NRCc5bpKxM0vzBCCc0YNbhCCdl7gDgSd4Gf3CmvdbhdUh8jOuGFHmHbAO5YFFuwM8AwA36k/G37/&#10;EgDNPi53oMf4HwXgDvik/n4CgHYYANptfwZ4hKEdsr6yw99z/w8ql2WWVm/xa+5/+volX8CaxU0q&#10;8KFDjb1+/Rpv377dSYNRIQR1gqj4qb4gTS6kIWU9DeWozIpHrMcxA8CsKH8MttVhaXaUEn3JSHS1&#10;W1g/lFXvTA23aqhVIrVK6Jt2RwGQ4LPiOX09LfDjB/yS7vPLvMsf45YBr+ns4A+4rR+U59H4YwFW&#10;HRwaiqdS9xr9IeWndkBZ4Ss8TlNhrlKJquzQ/Oy4mTtkbmLACgJwigqwu60GOSnhCL5whAD8LU7T&#10;cu373d8ZCxx47jBcD3yB/HB3A7w7gyW42Ue7S5V2jVZVQ+IUmuP3xiBtcVeuKY9/f6AI9/vy8Zxq&#10;8CXV3lNT/4+Wd7LCKMCn/QX4lorwh5laAz8B8tlAIR515+BRT67ZfqGyWrK9Ddak5Fcr403nxyUl&#10;QCv/rzDMhIbCqajpSJInunnhNgfI6h7h8php82vgRS/oCX6mM4Tqb8f6cr/g2EIodFI1dvOiHiNI&#10;ZzReNyuY694YiHRFf5gLeoLOoDfYBYNhbugPd8MAbe5wAsGbFIDFPFry0nislsZhLi+Cii8I/fE+&#10;ZjxvW7greuK8DATHMoJpjz1QSwiW+59CAW1wnqywj1JdTqCAkeN5BOmamY/OIvnsfsSf3I1oKsGY&#10;I18i6fhuxi6knd6H9DOE3jkLfBmaUfDM10g5/SXST3+FTNUGPPUFsrjMO7/XVIOp0ugPtX9S5Un1&#10;tUadRgvh1hqpJWFIq6t92jb7eIz2CZBNBpJUflSAUo2t0S5ojLLaA2sJwRobgFTfAmBDog/qFVR/&#10;qnqu8m+pQeeRnRCKwa4Guqc85CQEI51WOCHQBXkJAajIT0B7UwlGh9sxMz2K+bkpLNEGL8xPYprb&#10;03RWs3MTVIIztMTzFCP8z5tOEUFQSlBtgu/UoNoErXZByw7bidImHBC02gatThCrg+RdkrQBnr1k&#10;2FB0BqAdxvY6hyDoCANJBxQVBnKO9XdQfB+Agp0zAM1jH4DQWGAbgM5D1yz4UflxvwHgHwlAR2ji&#10;pDdUhBoRIgCqKrTiQwC+6wix8gAfP3/GL2WbVnYOY/3taKsqQFFSOML5Jw07dwi1+amYpZra1PST&#10;hJDdZS8IquFWCZxqtHUG4F0CULb7QwBqtMm9h/f4Zd/hF08FSBUou3vtmmzuqqkELVWpIqdSmKbs&#10;Pe+GOwA09ldW2CqHtbKsu+i06V1b4Z9JU2UuzY5hbnIIU4TgYH8rqkuykBTqCa/DX+Dc3o8IwJ9j&#10;96//Fr4n98Pn1AGk+J7GRaq+OyMVuE9be2eYsCMEr1KxXesvJhxpiRm3+otML7Bs8OPBIrxUx8eY&#10;qkMTgGrzo+p7MpBP2BUY8KlDRO2Caid8zmMedGXhSa9mXCvG09583GvKxHUqvlv1aWZichuAlzQf&#10;sYbBEYCaI3gizRd9sa7o5UXYQyvWRqDZbX6yvXU+Cv5OBF4l7WDFhd2o4FL72mgJuwi/nihXDNG+&#10;jSb5GABqlrapNII1zh1DkefRF+rCOIeRKMIsUZMXqXZfEGazwqlIE7BaEmvmI57PC8coba/a/Tqj&#10;3NBE2DUG0Y5HuGIgyQ893N8c4YbaUFczhrfcUdy0JPA0leAhwm+fmZQ+lf+tVJeDSCUEU88dRBq3&#10;M7mdfma/CUEw7QyPI+RSTlHxEYAKtQHmntuDHJfdyHbZZQCoCt9KfFYvcK1SgsIEPCpBqkDBri3q&#10;jIn2aCo/wS/8pIGjHm/mukLH2RBs4v7GSKtIaj3tb63CAcA6tf0leBGCvmji91OfFoLGrGhkhLgj&#10;1PM0SrITUVuUzv+bB7Ji/ZEd64fE4PPIjPNHdVka2ptLCcFuAnACc/yfzkyPYEr/VQcE5xemaIP5&#10;v+f/+6cB6GgPdAKgCQJQS1sFKkz7oAOCRhWqQ4TX53sAdKx/CMCd9sAP4eeI9wCo7f8BANrtgH8R&#10;gI7YAaCBH+2uCUfHh2yxsb4GfH808d0//ZEA/N6kwqgq9MPHSkB+hMe0w+qMeA+AjhQaQVCJ0FKA&#10;mlNjuKcFjaXZRvUFn96PRD/e4RvKsDg9bCpD6weQJBfwBEPZ5vcBSIl9V1+kPpCqOjw3AHxKyGqw&#10;sxSg1J96nQVAKUA17l6+vG7qpq0RaJrwSCEISgluSWWq7c9hfwVBHauCqKaYKkPrqg24YcDJc1AV&#10;aqL08bE+NNeWIJWfx+/UPpzZ9Tvs//3P8fUv/zMuHPwSYW4nEX7+EEaq0nB3vAYPxioNALcHaXmp&#10;/K7Tum4ThjeHCMaBEtwl+O7TAj/i8hnt73OGIKgQAI0SJBhlgbUU/J71E5qdWYxsPOjIxN3WdNzQ&#10;fMMak1yfiie0xLcb0nDN5ABaAFylDZ7PC6L6U/08jx34dUXwYiYA1fFh2vwIPXVwVHnsQ/n5XShz&#10;hNoBpQoFQMGvL/o8z+NFsKlMfhCW8mmzC2hrMwMxxot6gGqulwAciHDHKJWf5vBVzGaHYa1E45Nj&#10;sFgUianMYIwQjop+2l8pwGqVnvKkffQ9RgV1DqryXBWkIWtnUeR32rT5ZbkTboSf1F+aK6FH4KUR&#10;fGbpeggZyjM9pTY+xR6knNhD+O02AEw7Q0tM8EkNZhN+ea6KvQThbrOu6U7Lvfj6/E4EwIYQKmPC&#10;TECzIbij+hhaCoAmuG4gyOPqg4/SwtMCc7uB37MKJdTzu6uLdjUArI9zMwqwNl4qkACk7W/OiqAC&#10;jERygCvCPE7wf+aHsqw4s4wP8UBpehQVYBDSo31RxOO6morR0VKN4f4Oc4OepCWeGh8wAJyRi1mY&#10;xNr6Iq8p67rSNWbGCevmr+uOINRQuXfxAQAd0PswdobPEXiC4A78HAD8UAnaALQh+GcgFPwcAFQY&#10;4NnQY9gAtJc2ABW2+hP0nMN0iDgDUO17FvSsnt93IRhyqQRpxneqFsP4lvGNAKixvQSOEqDVFqh0&#10;FLXFOVtgAdCqBfjWTKKkITSrBOBIX6sBYGqYN4LPHkRuDC+Q7mZTkv4qv3ypNYW+eLVPqLaZASB/&#10;HAHwDpWkSWWR9SZ8NS+x5ihRz7SKLag6rFGA9+/wx7jFO9MN61z8wWXBNRmSJkQX/DQ95iWqv8s8&#10;v8CnVBiF6hSq/U/QM+Cz7bJSCTTMiLbZ9AxrRjneZZvrK5Ac4Y+gc0dwZvdHOPDRP+CLf/iPOPr5&#10;rxDsegx+BH1RjBeuD1Y4AFiGu2PVtL1luEYVKBjKAt8ZLMW9oWIzOdKD/kIDQKk/A8BxzQ9CtUfV&#10;J/DZYVJieMxzKr5nPer5JQTbM3C7MQX3W7JMSAFu1yThmkmAjjPFEAwAc4NofT2M9e2hJRP82kNp&#10;5RwKUPBTqNe3nKqv1PVrAz9ZYKk/QbI99DT6Yi5gkOpPJeknMwIxmxNKSxuHzcpE2u1YLGrODrUJ&#10;0tYORntx6Y0R2uMxwTJDsIzEUiGBWRTF54YRgqEYTwvGIBVfO8GpMb6VnodNIdIy7yNQkdICj8PI&#10;JOjSzlmKL+PCASpAqx0w042wc9X8zBYIU7hMJPQSjn6NxGNfm2XSsd0EIe0wwScLnKFq0AIg1/PP&#10;K/Yin9sCoRSgAFjpq0owtMKBVMRBR6xOEAfopADH75lEAAD/9ElEQVRtpdcWfYZ2+IxllW0w0g7r&#10;OcYGa1upMbK+agtU7y9vPlKA6gWui/dCE28AjSmBaMmORE1qGMII8DD3o1R+7shPDkd+ahQyaYmT&#10;w3xQmByBDAIwMeQ8SjMjUV+Zj/rqIlriSgz1tpjpXienhjFLB7OgPME1/qeNBbYAKBVo2r/5vxcM&#10;bSVoQhAk+HaGyilsK+xshx0K0KTDOOI9CH4QO0PnnOI9ANrhUILOYam+vwzAD8NWgv86ADqUn+kY&#10;Ifze/klhwe/tPwmAP+AFAajRHY9pgzUr3E8B0HSCaCTJ2zc89plpLJUFVsZ6S0W+KSIQRUlfSUk/&#10;Q8kuEKk4gRKTlZ6i3CT1UplOCgcABTL14irJ+a7mInmoD/LEdMBo+fCJFKnGBb+D4I1bKo56GVcI&#10;V7XpGYCt8g6oRmDGVf74ygNUB4tSbFQOyxRq3bIKohr46VilxWzyvWwIpOocWcLS0jwWeEft6WxE&#10;WlwIAlyO4NSu3+Pgx7/Al7/4G3z9j/8Z3if2wZ+gDz9/AKOVyXgwUYvHkzW4SehdV1tgX4lZ3hyu&#10;xN0hAZAK0MwLUmossBSfCcJPc4K8GFEuoOYBKTGdIc8ZTwS/rjw86cjBw7ZMPKACvNNIxamRH5UJ&#10;1hjc2mRcZ6gKjOCnUlhzOQEYJgAHVfaKIQXYGkx1Q2XX4Ge196mzQ8AT/IpdvjBL7RMAW4JOGPU3&#10;nOhJ+PljRnNzaKKi4hjCLwEXa1KwVZWADU0KVZ6I5fxowjAKc1R9KmM/RXW4pBL3ZYJlAtbKVaQ1&#10;js+P5eOB6CMIBEDZ4Fr/4wTgIRS57Uf+hX0mXy/DdR8yLxyk+juELEIvx+MIcj2PmE6RzAtHjPVN&#10;PrMPcSe+Rtyxr5BA+AmAdqScouWlysumctSE6EYBEoQFhF8BX0ORr4IIF/YaAKojpErlvwKPMPgd&#10;hRyz4EfgGfvrUH52m5+2td/Z/tbxOVKATbzpNCj1RbmAVID1sQQ9VXRNrDtVoI9RgEqBac2JQnNu&#10;HIII8dDzh5Ec4oachBA0VeShqboYdSXZVIGxyEsMNlY4NcwdxdkJaKwpREdTBYb7mjE+3InxiUHM&#10;EYBLFCECoNJjrFEi/F/rGlMnoEMN/osAdA5eq3ZC9P8sAI0K/BcA6KwG/xcCkKAj9IwFFgQJNxMC&#10;IbfV8WGKJDiU4FtZ4D/+0eQCCmqPCZwnVGFPHxOAT5+Zqs+mF9ihABUvaJeVCH2TIBJ4JoZ60FZX&#10;gtzEcCQFuqOxLI8qahgXr6wTfpq1/pq5swiA6pE17XMXqdKuWJ0gN9ULfI9fCm2u4jFf/zlV4BMC&#10;8JF6gdU7/YgAfGAlRKv398YNnnfbqhB9iUrP6lShpeZrCLYqompem8dcuya7fJF/CNrvjTVsbqo9&#10;Un+MLT7Xii2+r3U+phn5l+YmMT7ai+K8FPidPYRzez/B4U9/gV20wF/+4j/BZe8X8Hc5CB/ar4xg&#10;D2z1VOPBSAU2mlIJwQqTD3i9rwK3hmsJwHJTDeYB4xkBKNUn9ScAain4KTQqRKkwj3tV8j4Xj6gY&#10;H3dwvd1aSvWp88NArzoR12iFzVI5gBVxWFESdH4I5rL8MZHmhbFUQjBBlVVOW4nOvNAFPbXzSfkp&#10;il0+Y3zOfbsJwIMEpDpJjqKbqnE02cu0I06prmAeoVYagU3abMXF2kQuqTwZGxqBovWaZKyW6/Fk&#10;3GzNxbamvWzN4v4krJbFEoCRPJ8feqksOzXGNuysycErJZA1LaWKE+Qzcj2o0qhQi3xPIt/rOHLc&#10;DnMfAeh+BBnnjyCdqinp9F7En9iFBKq9RNrd5DO7aHf3IPkkrS+37erPqv6SZeZCVs/vbjMCpID7&#10;8i/sIRC5rXZPvlaVn6UC64OPEWiy5JYVFvgMBKMsy6ueX7UTqke4lWqvgcraes4Jq2QW1V9DJO0v&#10;P19d1HnUxdAGE4JqA1QnSFNKABqomps0C1xBPCK9T8DzGG17sDeSwz1RX5ZNuLVjsLsezdW5yE4K&#10;RR6VYQGjNCce7XXFFButmBzuwuRYD6Ym+zAzM0TXMoblpWlTPdpKh7Ha2NXu/q490LLCAuCODTah&#10;0SO0wQ6XZsVlI1ysccNWr7C1fAdCu4DCT4FQtthOn7GB+F4QeIKcCScQGjVog9Ap7H0/CUAnEJpe&#10;4J8CoL3PBqA6P2wAvqEKfMN9rwg4C4APDQCfmSFpz/DylTUpkj0SRHmAZiQI4SQIGQAO96C9vpQ/&#10;VgRSQ7zQTDW4sDCOy1c3CSF9SQQWv0SVrldnxIcAFKg0vM2qRHPH5P09JWA1HE42WLUJBUGpw7s7&#10;+YBWSoxqBOr5piIMw6THmGFxN0zFmGsEoOoMXr16mX8ItUHqLqgiCfzxzVwjlwlHKVPNM2LNIaKJ&#10;1acmB9FQU4QwrzPwPPI1Tn79G+z97X+hAvwZ9vz67+B5fJ+xxxFn9qAxwR3TJUGYLQ/Dzf4iwq8A&#10;1wZKcGOUCnC4HA+GS/FwqARPlP7igJ8BIGGoSdJtAEr9PerJMQB8ynM87y3GS6rJRwTg3aZM3GvO&#10;xF3GrYZUA0ApwUvlsSYBejE3GJOp3hhNUiVlzfqmtj9euASaen1NZwcBKLsrxacoIgBLXL/g/j2o&#10;8jiAlkD1/J5GPy/aiXRfqr9ATBKoM/lBmCsMwUZVHIEXRwAm4VJdCi6pDBffi5bXNUKlMw83Vaih&#10;LQe3+J5vd+XjalO6AaWm2BRQB+I90R19Aa0EoJKPy/m+NDdvEaOQUUylWuBzEIU+x60eYc+jJjUm&#10;64I6Qw4RgrTC5/YTggSeakzSKmvMr0Z+ZNI655zfz+OpJvl5BEBFLu2vwCfIFlPpqvBBMb+LAilg&#10;LivVLhqoQqhHCDULgDYI1c4nEAqAjSEWGJUL2KJk6TDlD1oAVF3ARpMGoxqE52iDXVETfc7MJVzN&#10;z1uf6E31528A2EzVXJMTTavrZm6wkR6nTSJ0UWYsultqMdzbhPHBZpTlJyI7MRS1RWloKMukMsxE&#10;X3uNAaAs8MR4D6MP01NDWJifMNkNUoGWEtQ1prxAQVA3e4qE9zpGLpqwAajr0I5/DQDtnuGfhKCj&#10;PVDrPwVAZwVooMcw7YVO0HOOfy0AdxSgCQNBew4QC4ba9yOBp55gM3eILLCJP+L199+Zdj1VYnmi&#10;DpAnT/Hs6dMdAJpEaIYZCfLaSoNRDt47AJYhNync5DFpTO0iAXjl+pZRifpC9EXpy1bHhNrizLwf&#10;l2lV+eULpIKZXftPSxVBMOOBjRVWW6AFQlOyy3HMzlIjRRjqKFFPsSnvT5W4vW0pQDukBDWHiOYS&#10;Ubksva7gaUHQmnBpkypweWEOExND6GqvR0ZsCPxOH8DZfR8bFaie4F2//C84setTBNGKVVIJNMYc&#10;QV/6WUwUBeBSRyZu0O5eEQQJvbvDZXg4Wm6Gwj0V5Gz4EYRvJistFThcbOyvSXWhXX7Sn4+nqv3X&#10;U2QmHRf47jRmmE4PqT7FNi3wJSqri2WW/VUO4FS6D4bjz6M3+jRt7CnCjPaNF6jJ+aMCrPGyrK8g&#10;WOzypVGAVR57CMhDPOY4OgglTZY+lOyJMQJwNi+EEYy5AipLAnChOAzr1bGEXxIu1xPCzRm40ZaN&#10;O+qQ6czF/Z4CPOgrwl1a9zsMAVHHbFIlzueFYizFG0NJXuiJcTPDzepotysInxKBz+sgSjU9JdVq&#10;IfflKf/P64iJbLcDtMMM2mKlxKg9UO2Diky3g4TifgNAhQCYT/iZoKotoMWWshT0DPj0WlqnEi6i&#10;AixxAFDvRQCsCz5qIGeluxB0BKDaApUOo31NtMIaGdIQQiAShIKglvWhp1AXapXFqhbc1RHCG4lG&#10;g2goXH2CN+qSfNGYHoS2wli0l6WiJD0c8SHuCHY7iqQgV5QTgC21JRjsacJIfwuVYAOqCtNpjfPR&#10;WJ6NivwU1NMmD/U2Y2yIFpg2WCBUx8j81CgW5yZoh9UeOE8luICNrSUDQavJybbDyhFkcPmhGpR7&#10;0jBSqUDV1rRLaClMjqDDEpteYYaWgqIz/HZ6ix0q8PZ9dW6qectSfgZ6hNlOJ4kDhDpGyw/hp9hR&#10;hU4ANB0gjjJagp8gqPV3AGQY1WdCALR6go0F1mO2AqQafEsL/IaPvVBprOdUXlJ/tMBqB3z56iVe&#10;mxEgDClAhiyweoxvEW7KuZse6zcFBApSo5EY4IaawgwsLk5QfV0yANTdQCkz+rKlADUW11KA6467&#10;Db9QKjYLaFKBd/GIoLMmQn5OCDqBkBZdFaulElUkQeWzZJMfMDQ65S5V4m0+X2W9TOVopxDwDJAJ&#10;R5NQTYWo1xUQNeucVKFU4urKEqZmxjHY347izET4nTkEFwLwzJ6PceD3f08V+Lf4/Bf/GQneRzBV&#10;FoixTOWNHUBN1AnM1RFQVH8aB3yjtwz3aIEfjJQZC+wMQIU6P1Qc1XSCONoAnw/aAMzHQyqp+y3Z&#10;eNCabaW/0E5ulUbjoiNMsVGGFKBGf6gE/mii5v51IQTPoFuN9VIoUjgGgFa+n1F/Zz9H2YWv+NgB&#10;qsRj6AzTcy5gMMkTE1R9kzmBVH6hWCRcF0vCsVQSgdmCYKyUR1EFxtPaJhrA3e8twj0N0yP4Hg8W&#10;m1Sfez1UrLTwNzuycaUxzSjApYJwzGYFEYDe6Il2owW2ACgLrMosZT5HzHwa1dxfHnyCKlAQPEgA&#10;qh2QcKN9zXKnqiMY1Tv8LtRWeNCov2xXPk4AagJ0RQGfW+hNRcl1lbzS+F+VwTKKk7ZbECzxsBKi&#10;ZcdrAg6bXt0mWlspQeX7Wb29agMk8ARFqWqq5EYCzwKgQEgl6AzAUAcAqQA1FtjOA6yO90ZTejAa&#10;siLQU52NzpoclOYnICXKC9Gex5Ad7Yfy/FQ01BajvbmSAGw0BRG6m6voqnJQV5qF5ppC9LTX0Sq3&#10;Ynyo3QBwepRWeHQQc4Tg7Nwo5pcIwpUpgnAGawShxg8r99ZuE7TDTphWWDC0bbHVM2wU4AcdInai&#10;tGWDeT051m0gmjZDgs8oQ1sJCojcp3VBTgUUduCnpbYdjzmDzzz+F6AoGBogOsBn4rEzAKXwuDQ2&#10;mAC0VaBssA3At1SHb7QkBA0ACTZBR1VYZIO1fO6oCPOSIQja9QBVPUalsJRrNzc9io7GSpRkJiA1&#10;1BtV+Wm0keMEy2XChmDTBCv3bvHucsUxNE09VWumE8NWYoKQoGUUnTMA+fpPTDoMAShLzPekUSEq&#10;lWWXyzI2WUFVep/v+859azyzbLWU4K3bWlr5gyq5L9Bq7mM9Jgut0IxzV/n+rly5TPuwYTLsx0b6&#10;UFWci6Dzp3Bu/ydmJMixL3+Hz//+b3DmwEdYp2JbrQtEd8IhVIVSqRA2TdlBuNxbju2eCtzsVvtf&#10;Be5TBaoTRBb4+ShjhNZWKnC8DM+k+AbyqfwKaXvz8aAzy6TAPCFE7rVkGfur5GetS/lJ8QmCmyUE&#10;EeG3UmC1/WkO4IlUL4wkah4NJTCfQruUTCBVDS9whTo61N4n9Vdy7itUuO9Gjfd+tBI43bRsfbFu&#10;GEwhALMDMEPlN19E8JVGGvgtFodjpSyKQeBWxFAFJhv1d7sjl7DLx/2+QjxU9Wt+hlsdWbS/2bil&#10;OYubMgwANVn7TGag6VnuiaEFFigCjlKV7TWKTACsDiZElETMx0oDjqOI+woIrTwCK5sqzgIggcdl&#10;NkOqUKNFNPWl6e2lAsy9IPjtow2mEuTzBMBCqkFT949A3an/RwDK/hbT/pepY8jkAyql5ahJh1Fa&#10;jK34TOKz2gWNJdY+DZUTJNUxYlWQqSf86gV1MxxOFpjwU4eIyQP0RG2cFyqi6Y7SNAokGINN2ehr&#10;LkRdZSYKMyIQ73caEe7HKCIi0Vxfgo62anS21qC3owGDXc3orC9FQ0UuFWIR2hvLTbK+hnBOqD1w&#10;2ILgLF3LzOwwZuaGMTc/ioWlcSyvaPzwIlbV8UfnZc03/K5tUCX1jSJ0WOOrjGvGFltJ0mq/31GA&#10;KpTA0PS3zgB0DvO4lKCqyAh6dx0pMnZICSpsCP4FAEr17dhkG3r2fkfsQJAK0ALgPVWEflcN+h0A&#10;LSXovG6D0j5WozwEuGevXxIoVu6dCp4+ffEEz189N6M/9LhdEebpyxe4df8+LlI1LRAWXW31KM1N&#10;QWZUIGoIQJWav0l7q0IFqhp9j2rtJu3mlUtSgVZbnOb5FXiMOmOYdkDCSfHw4T2qPqpQAlCv9fQl&#10;Qag2Su5TtWrTW+0IWWPtM0P5NJ7ZtBXe553nDs/JO47GNpsCD/dM3LmnESV8TBAkEG8SjjdvEdA3&#10;b/CHv8b3dglrqyuYmRxHS2MdooL8ceHI1zi199c4uetjfP2r/4Qa2sFX2y0YzTmJmshjqE0LRUFC&#10;IMqSg7HZVYmbA9Vmprg76gQZqTDtgCqI8GysnACk3XXYYKXEPO7Lw+PuHJPrd7s5xaw/7ib4CBcV&#10;PFAVGA1/u1KVgIsVtL2MTRU+LVDtvyDM5VKtUbUNJ7lhIJ4gIwA7eaE2B1LR+FppL+r9VQeI1J96&#10;ftUJUs39Dbzw28PPoJcX6kAirW+GD9WfP2bzg7DM11itiMZ6ZayB32p5tGkHvNyQTGubRgBa034q&#10;7vbk4w7jNpXfra4crlMBEoBXGtOxVh7L9xjM9xhIBeiOrmiVm1K158OEn2NUhh+VKq1jg9rQCBNV&#10;VS7lezNtgnzvgloOoZfrQUVI5af1HCq/XNpglbxSu18OP18uoabjBT8tC9XGKOVH+En5qQagwmoL&#10;3MPX32eijMcJyFKCdUHW+OAGKlL1CptOkTDe3MIJRYbGAtdpqBwhWctjNHtcbRAhyPe/MybYAFC9&#10;wG4GflUxHqhg1KcGoqs0HCPtiRjuKkVrXRHKC5KQEReAUAIwI9wD3a1l6OqoQmd7DQb62syNeHSg&#10;Ez1tdWipK0V9VR4aa6UEazHU12zGs2tq15lxQnByCLPThODMCCE4joXFKdriWZMovbahKWfVQaK2&#10;QcZlwpChtnjFlasK5Qxu8bq05tg2dthYYiusdnZdq3JthJ1TvGuHtx63giA0eb7qJX4fhv9v2v4y&#10;vM4ry/ZH+zn/5u7T1dXF1F0cToXBSRwzM8mMkmUmyWJmZgZblmzZlpmZYogxdmIHHKaqFDWePtDn&#10;3vuMO8Zc79p7y3Gqqs8998N81rvfvSVty9JPY8w511x3A6HBMAifHwxFAMFe4SEYxB998tkv8Okv&#10;P7PwAPTg0+M7AeiKJM4mv/vhh5bfUx+eRtJr4Kl68G4bAN+2sVmCn0KFkFcJnwu0r0cOH8DGjiaU&#10;5aUifUUMymgbd2/pxEX+VREAlZt7hdZWavC8bKYdaO5COTk/4srG3FMFqsghJSgAKi8pKOt9adWe&#10;ZVODlhd0AFTvoO1goRrUamO9VDFmvBKsdh0CYDgEwctXrxKEWgnBS+oxvMD3eBpHDvHf1bkeWSmJ&#10;mD91DCZR9Y3q+yTmTngRL59owcXdWehIHIm1k19AzrI5qMxajeKkWBxpLcHlzTUGwMubSqgAVQgp&#10;CwFQRY+3lO/jKgC+3l1guz2uNKXgRnsGbhIgtzoIP1pgDTy41pJpAxDOUUm9VBGPEyVUZVR9hwg/&#10;gW935gLszlhAAM5Cl8FvAtqWqvgx3PJ7Xv1px4cDYD+zwo0Lx6KNqmUDbVo3ldkOtb0EBY+DRcvM&#10;+h6tWIXTtQk4VbPWCiC6FvzONabgcluW5fsut0vx5RJ+fK9UroKgYHix3VngE3zP+3IW4UDuEmxL&#10;mUsATkHrCkJuvpSYFBgBTYC0EBitcbMIkCk2Wr5MAOR7F8QK+Jpcqj8HP17PZmgVBAMA5s9RyPoO&#10;D31cIddS2uniQAUKfjYPcB5tsKlP5Qe58mPL9X0yJajBqC4aTeWpSZog5KqoJwzrVShRH6CpPwXV&#10;H7+X2g8sBVsjCK6eTgU4C/Vr59s0aA1DrUtZiM7yldhGAPZsKMPGdbVUgdkoz0u0SvCyOeNQU5JG&#10;lUcV2FKFni0d2ENre0BNzzu60bOpjcqwCk0EZwuV4gZCcnNXE5XguggA9mDfPjVJyxJv7wXBE4Tg&#10;yVNUg6cJQkEwAOGdALxAAPqdI8oLegBqC6o7hfEPBWAQfyAA/eP/FAC5Cn7KBZoC1IlwAmDvM4Id&#10;9NQjqK1xIYts9pjP//xjG3Yq0NhwVMJPyk0glAJ8K4DQ27TJUoKC4Ou3b+MyYaVxU1u6Wi1/IQDm&#10;JazA5vXNtj/3muivIQZ8nSzny+fPUgFqUKlC32zZ5DAA9Rrl5wTBm6/fNADq62oEl9bbDGuStqKI&#10;WmTczhUHQak/D8BXQ9cGRYZgKPV3nRD0QNRjqUAXhCBXKcGX+D5PnDiGnTu2orKsBMsXzsGM8UMw&#10;9LnHkMQf+E/e2IozXatRs3gQJj19L6YMetqqegUJMThIa3Olpw7nCMBLG4stD3hjS4nlAV8X/CIA&#10;+ObWItyi5X2T1vF6axqut6XjDcLwliDSnIlLDakGPw1AlQLU3D+1vCjnJwBKAQqCO9LmoYcA7I6f&#10;hg4BUM25MdrxMdyanp39HWzWV+pPhZFWKq0Nq6Zhs47LTJqH3bTv+wupKqlujwSKT8rveBUVJwH4&#10;Un2Sge98YyrOq+WHALyyjjaYSi+s/ARB/ltoiS/y+TP1yThZuZYKcIntT95Mi75hzVRa4EkEDgFI&#10;C1pOm6pjKNcnzMX6xHlookWu5nvTQeNFhFIRX5cvABJ6OYpIBRgAMI82Oi8AoKk+KkcDIKPEFKBT&#10;f4JgwQx+HwjJ8gV8PE+FEQfESj6WKtXuELdDRErQ2dxGK3zomisBWMc/MBqCoHODrQVmGYG3ZJKb&#10;Bk1FXa09wQRgvYAeP89UYF1iNAEYi5b8WGxticf2znKqt3a0tVaguiwL+WkrsFzzAWOno6W6gIqP&#10;NndzB3bv6sGBvTssNCF65/YudHXUo725AusJyU0dDVSIrdilfCAhqfFZAuCefT0GQW2V037hI9ow&#10;YP2Ch3Di1BGD4KkzThE6AMoGKzwIw1XisBI8D+vtVWhqjEJ5wVD0BqApP0ZkgSQEQW+HZX/vAKB/&#10;rBD8vBUO2V8fnwMg4SfwuWMxewPQq0GF7ofG5gdwNAtM4Ny6/Qa/oCDBL/baDSuMSHk5AL5nRRG1&#10;xbzJxzduvmpNxru3b0RtaQ6yVi9GBqO5utT66fSN0+4N28d77TIuXjiPs4SfV4Dq41MO0OAXhJ/4&#10;rIqvWWCpwHeo/hhvaSV4fVHk8xD0KjCsBj0Ar5s1lgoU/BwMI22wAHiFj1++chnnaM1Pv3SKPzQH&#10;sGXzRuRkpiJ27lRMHTkApRnz8OErLThQOxu50/pgyAM/RN+f/RRzowajMnsFtldn4uUt1TirfcGd&#10;hXhlcylVoGuFuamcH1WflJ8g+IblAAtwi5ZR6k/b317v0nUmAZhh4NPAU63n1YCsHR9Fy3EwR8MJ&#10;YnAobzH2ZEWb/d2ic37XTkfn6kmmABtjaC1p86T2BEEBUDlAFUXWETAdq6ZabIyfie1pMdhFi7qv&#10;YAkOFC2l/V2J45VrrOhxQgCsJgCt/SXJLLBgeLGV74/qTyELfIUqUHk/WV+pwZdpkdUic6YmyXaF&#10;7Eidz681DZ1xU0MWWHP5ygmmZlrfDsJvfdJcNBDKUoDli8ajOFp5QFpa2WDa3zyqQIVTgarwjqI9&#10;dpZXAPS2tyiAnz62iPc0AVrj73UIkh2HSbCWEawlcwXAYQZAa4pWwSiAn9Sgwiwxra6bGK0tb1SA&#10;VIQCoFN/OhyJwKMK1Puu1iFJyv8R5A3aB0z41RKCTYRf5dp5aC1YhM3Na7B1fTG29dDadjWisb4Y&#10;tRVZKM6Ow+JpY1CYvBKb2uuxldZ3+47NVIHbsY8A3LdXe4G3Yvu2TlN+G9fXW9V4W3cbAdjhtsnt&#10;JARlgwnA/QfdsATBTwpQk6Vdm4xrlfGWWAVJZ4VP3BWAbsAqlWCEHdYGh98HQAtVioOcoB+1fycA&#10;dW2P74CfxR3w+0IAqgosC/zRLxTKAd5xLCbBp1yfs8QBBIPnZYOV31O+TXk2rwB1TogOHo4EoCrB&#10;OltElvi1N27ZX4JDB3ajranKKsEZqxehIj8d27ds4Df4uCVQlQyVBb588WUCU+0wJ3HaiiFKuvKb&#10;2QuCfC0BqEOabhJyPg9o78FC1WqnAhVe/alX0HKBgmIQ16UCAwC63GBkHjAMQL9e4te9KCtMFXiO&#10;7+vUmZP84TmCrk2dSE5YjUWzp6CzLg63z5ViZ/FEZE99HkMevgfPP/wjDH3+AarDGVhfkoAzG8tt&#10;OowU4NXNqgaX2dGYr20uwmsb8/BqV46D35ZC3OrOt4kv19dlEoCyvTlUg9oHnEdFmI2zBN9Zqijl&#10;/jT2Sm0v+7JjsIe2V/t+d9BWbk2chZ4ErwAnUgG6Akg1oaA9v9b+MmMg6qhymvkLbft910zHJn7c&#10;1uR52JkZawpwj/KJjMO0v04BrrQcoOyvIHi6LsHgd6Yu0aywFKBA6HKAssNUhATh5fV831SLZwm/&#10;U7TAB/OWoIdfa2P8dKxbORkNi3QGxyhUEoLVMWPRupLvWwpw7Vw0ryI4ZCEJlsqFmhNI2xpUhPMY&#10;tvKxQJgvCFIVFgQ5P29/pRwNhIScHutz2DGYBGp59BhTf5Uxow2CpgANkg6CNfyatbHj7X3ZNaNG&#10;B6bbNd+3KT/NAyQM+R5V/a0j/DQUVYUc5TDrCPF6tb8QgIJfzdoFaE5bgqqEeeiqWI3ulhR0ryvH&#10;VlrcTYRXBxVdQ10xqstzkJu4FCvnTUJLVT56utvRs63LVOC+PYLgNuzeswU7d27Cjm0baJHXh2Lb&#10;1g3YaQAUMLfytVSOB3YQgHv4MywLTAWoraOMkyedDfYAfIk2WG1pCq8EZYUNgFYZ9krQ9QmqwCkV&#10;+HkAXugFv5BF1mMB0NYwAO8WIRUYofzsnJHgscKBL9g1YoMTXCX4jz4U/D77jAB0OUAPOK/8ZH/9&#10;dBgX7pxfhVOAhMvtNw2AdjYvQ6ex64S4twlAvcYOVPr4A9z+kDaY96/S4p4k6Lo3d6KyKNO29ZRm&#10;xqGztQ6HD+6Fpj5fu3oeryhvcOkizp99yVWDT7lhBRfOncGli+dD9ld2WBZYBx5JvakNRoMRwlNi&#10;XFgBxIogHny+IOLua7fKdSm/W4RfkB+MtL7h/F8EAK8QgITfJUL4wsWLeOncWRw/dRqHjx9FS1sj&#10;ElYuxpbWFLxxMh8788cha+qzGPrIT6kAf4L+j/0UEwc/QxU8C0fUBtNdhqvd5XhFW+IIQe0WeVVW&#10;eBMBuDHX4Kf1emeOAfF6RzauEyCvtgt8jHVUVFSB54L9vgodfH6oYCn2EIDK++3JoOXWAUgZC7GD&#10;6knnf3TQgmlLm2xuqPWFyq9s1iA08Be4mWqmjSqla+0M9KTPxw61vdBS76Gq3JPDz5M+DwfyF+MY&#10;7e/JAH7HKlc7G0wF6K2wAZDv92KL+gEzrfprMKT60+Pztcm4UJ1obTr7MqOxLWEmNsXPsK9dH0t1&#10;tZB2k6uakFupALsS5qNz7XxsIDDaVk+jSpxiZwJXzR+LEoLOVYSdHVaoOmwtL7OlDoO+P94X/GSB&#10;nX12UULQlhJ+KqwoL1isnkgCsJKPS2mDpQS9RZZKrF5IAAp8XHVWsK0LJ9gBSlKS1QRk3WL+O2h7&#10;ZX1rpQCX0frqmjBUO0zNCllgnQQ3H5WJMWhIXWpV4Faq+A1NuTbrbytFwpbN67FxYxva2upRVpaH&#10;qpIMxC+Zhsy10djcUevygLS2+wg1NT3v3NXN2GJ7gbfv3IJt27uxtWcTtm7tMgDu2r7JjtPcz+f3&#10;E5j7D+7AwcO7cPDILhw55kZnOSt8ECcIQlcUEQCVCwwD0MeFl7VnX0URATAcly47ECouX6ElvkIh&#10;w7hy9UKvuKqqMSHoCyIC453VYa8Ee4UHoQ/BMAiv/AyAvA5VgUMAVAQAtLxfADnbJ6wQDIN7PtTo&#10;rFybKq6qAkcC8C3aULXDyPq6IzVdSBXqeZXLDx7cg/bGKjvZvjB1JRoqCIlt3TjNb/IlfpNe0T+c&#10;YDEbrD4kQvCsCiEBAAU+3wYj+F0jlAQrwU0AVO5PIJYSVChXqbCcoAo3gqFviVG1OLin/kANcL0b&#10;AAU9i+Ba1WAB8KIBkGr15fP84RAEj2PPvp2oLM5HMxXNy7szsadwAi3YMxj9zAN47rEH0O+JBzDg&#10;yXsxf1J/bK1JwdVt1VR/DoAaiiAr7AF4Q8Aj+K5rVWzIwjUqwGsEx2vrNAkmH69Q/en0twsqgNB+&#10;CoCnqAI1+09DD/ZkLrDdFTr8aIfO/iXQNq6eSnVHu0YAaOKzjbqn9S2fNZjwG4MWPtfOX1RZ3+6k&#10;2diaOhebk2djG2Gq/r/thN/mxBnYmTEfR0pW4DRVnyq/x6vW4LSmzgQAlA0W5JQHFAi9FX65Jd1U&#10;oZ67SNuuUf3apbI7bR66aX07+f709ZVTq9XIeWs9GY82KsAuWuBNSTEGwZaV7mCi+kU6EH2sDUwo&#10;lPoTAKX+BD3CT1verOXFA9AgGNjgAH7FyvXx+yEAljB0r4yPq/j9qODjCsJRilBg84WSymgqPUKv&#10;MmacnRhXRRgKerovCOosYd2rU+sOgaecZYUau/lvkQKs4Xu3KjDtrz8FriF9BdIWTkZxSjTWN+ah&#10;a10dujetQw+V26ZN7djQ0YSamhJUlWWjMH0lls7l1ypMRrft/e00qO0OACj4aRrMrt092EPI7di5&#10;FdsIvx09XRYhEBKUe/m8U4K7gpAiVD7QFUW0KSESgL4qfDawwncD4MVLvePSZVniLwaglGFk4cQq&#10;wwSft8MCnqk/C4Iv8roXAOVKFQ6Cgl4vAH78y1/CxWch63unCvShwQamCAMAar+vCiECoFpgpAIV&#10;KkbcJgDffvdd1wwdwO8dfrxs85tvv2lvUL1FW6kCKwoybFucDhnf3NkCHT50jt/QK4SkAKgD0F8+&#10;/5JNaxH8dH7HxQCAAp9tieOq4zmVqxMAZXUNggTf63wvkWHDXKlaX2NotQiB0EHwVX4OXx0W/HxY&#10;3s9DMAipP0FQFe5zL1/gD8N5KtwTOHzsIHo2b0JbXS6OdGdjd8kMVC1+EelUCHOmjsGIfs+g/1MP&#10;YPzgJ1CXsQhXt9fhiibCbKlwANSZvpuKcI2wu9qRSduYbSB8TUDcQPWnIkJrJm605+JmR6EB0J39&#10;m4HztJw69/dUxRocLlwW2F8BcD62aYdF4mxsWDUFrbRmamyW8rNxV9rvSvVXQ6unIaeCz/rlUbYn&#10;d3PyHGwlmLT28PMIhj2phGIybXHKbBwoWELorbUcoKAnAMr6Sv1ZK0xTmq3nGlIMfqYE+f4FP4FQ&#10;Y7pOEqJ7+V4305pvXD2F75Fgs3yaqqyCjHZh0JLTMnbEzUZnwgJsWDsP6+NmmirUEZU1MeNRPm8M&#10;Cgi5ItpeRd4Mjb4fiOzpgw2GBkeDovKAwywHKNBFwlDqTyEIVhJ+1fz6lbqWEuTq8oKjLCoWjDHw&#10;VQRRSmAW82vIRldpiAPXsnlUggLjIirDpRNQzn+XDkKvXDYRFcoFEoDVcXNQTkVbl7EUpQmLsJrW&#10;NmvtQtRWZGJdaxU2UflJBW7uXodOKsKW5ho0N5ajsSrXDkdas2ga2hpLsZNQ2225QAJwN0G4Vzm+&#10;HTYQVQMRNBdwJwEp+G3j51PxRKuH4P5923BQcy8P7cLhAICqDMsaSwm6nVmuGizr21sBhuHnFV+k&#10;+tP1Zam/AIJSgwoPP68ArRgiC8x4hdcCX6gwQtj5VSzxQNSJj14J9sr93RkBDCMA+MuQArwbAAU7&#10;6+sjyHxo1JUU3lvvKg+o4sKrFrq+KwAZgujbfP1NenAlRg/s24Xm2jIUpa9GScYarG+q4L3t0DBS&#10;TWW5euUSrfAVXL503h5rorPWy5f4F4LPyQL7XkA794PAknKT3TUA0qK/TuAJelpvEdYWfH8KAfHm&#10;O1KEb4bCA9CKIRF5QIXLA0bC8Br/E50KDANQucDjOHbqEFXuAWzvbsOermJsLprDv/wvoDV/Ebqa&#10;S1Cek4ol86ZiXtQQ5K+eaQNTr0r9BQC8upHw6yow8F3bkEnlx5UgvN6ZhRtUg691SfVl4ZVmApJh&#10;Z/8SKhfqkx38ylfjBG2pLLBaXwTA7anz0BU/HZ1xBIgmvyybQNBRXfGX3u/7lQLUGR/NVCjraM02&#10;rJ5uhQ8DHy2wmp+3pNA+J80iAOdYDnB/3iIc59c7RfUn6yvoCX7e/jrwuX7Ay7S+pvhofwW+Cy1p&#10;tur9HslfQnU6x+C3me9RY7oaY8ehlu9HOUCpQAGwne+pK9HZXylAAbCRSqp+0SRUR09AKS1w4Szt&#10;GqGam0N7q2rwtMHIIgDVApMbKEDf/+eVngGQYaqP9r+cX1sQLKPqU/4xBELLBzr4CWyVUngEn1px&#10;FIJqxtT+VJxDDI7qWzQ7zNdW6PMSgBW09lXLJ6NyxWSUUuGWL4ui/Z2DClr72ozFqM5eg+r8NBRk&#10;xKGsKA0tjWXo6mqhde1kUAUShh1Uge3t9WhvKkN9aSoSls1AcU48errXE2ZUfjtpf+8CQFV6NcZN&#10;bTC7Cb3t/JzKCQqI2ion+3xgTw8O8WMO87UCn2+NOWqjtGSFjwZKkDb4wt0BqOs71eDvAqBZY97T&#10;tQOgfsfdaoqQ93yEFaCLkDUOAGj5vy84czgEQFnfT371K1OAqgL7hug7Iehhp/NAfOiIzHc/drZW&#10;uzA0i08FBq2qDrvdIK4I4kFoU2J4T9ZUlWOdEre1az2qCjMJwXj+J+aghzL/+OF9tLvHQ1ZXIBT0&#10;VFVyY6vOE6CCIP8KEILWD6j2GYaaqO098Gu8KYv+/ru4JegSdKb6IgBo8ONqxRzCTwUUqUDtELFK&#10;cGCBrT+QMPSq0N83W3z1agiA52mDBUAVbNRNf/DwQf5F3UZl24Aq/mIXzX8OZUuHo5jqpTo/FSVZ&#10;CVg2ewxy+MN/rD3fDkx3KrAMVzYWEID5VH15hB5Vn1pfdHD6BsEvj1GAG9pTuz4PlxrTqfoIGKqr&#10;Uyp+lK7EMaopxUEqsz3ZtL1UbVJ+At+G1VFYT7i068wK7U6Qspk1BNXKdVEJSgE2LhqLjjWE0BoV&#10;IqKsACL4eQBu4bqDUD1YuNR2e5xR/x9DLS8vEXanCUArbPA9vUQoSwEq32c5Pyo/AdBXiPV65SsP&#10;8H3uJqS30p4LgB0rpqCJIK4ndOr4fmq0U4VQWicoE4Aald+1di464mdAZ3E0qLWECrtsLqEnABKE&#10;pbwu5lo0i3ZXFeCZw2wtVDHE1OAwl+9jFBNoxVKA+oMQwEwAlIUV5JwFdrAT0LRdThZYCk8FGG+b&#10;lUNUk7Xabcr4uFyvF/j4sSWCKyHu1N8UVFJhF1O5VkoBxs9GWdxc1GavRGt1DmrLc5CXtgb5mfzd&#10;qC1EV2czenoIK4ZU4AaqwPXrGmzuXyufL8xcjaSVC7CuoRy7+Zo9BKCKIKrw7tUU8wM7bR6gbO0B&#10;gjA8MXordu7oxg5CcydjLx9rx5ZOcNRkab1eRZHjhJ9OSTyh1piTrjosEKoSfJ4QtJ7AAHquN/Dz&#10;AHQWWEowEoIOhN4GR+YAPQBNDQqKAqDSY1KA1x34DH4B+Dz8rBgiCJoVdo8FPq8MQznAMADdLg+z&#10;wmp2DhqeneV18/0MfoIh430+9+4nOvPjXcurqfhg1dRbOnX9raAHkABUISRohXFjsvgxvH+TwLlK&#10;dXf44H6sb643K1yVn471DRXYx79KZ/gNvsBvqFWFCTkVOrQNLTSsgBC0fbuC4xWXLzC5TBmsJmcp&#10;Pam+16VQeR2yuwrl+/j1PQzNKvO+DnAPAfC11wxy6hFUqHLsVaEHoGuOfsVssABoecAL5/iX8ZT1&#10;BR4+coh/dffyh6oHtQXpWBPVD1mzXkDy1GexYMQTiBndBwtHPI7SpeNwtDEZL1P9XSQEX9lGFdgt&#10;BSj45dveWQtaYjUTX2e82lmIq+qtY7xM6Jyro+3UBBbCSGrsaCnhV7gYu7OisU25u0QqK537u1I5&#10;vSlYR+UhBdgouPAXtpbQq+Mva6UgOG+49d51UvltiJuONoJoA4HUnTzbQLgxcSZt71zst+IHYVu5&#10;BicFwPpEnKeiO831dEMSzjY7GAqAsrwagCD1pxFZpgCb0x0AGQL34TzCmhZ4C1XqJkJaOcBWgqKR&#10;KlWjpJQDbKR1XE9YdBEWmxIEwFm0wdNtz60dV7lwPAFINSfQMaQCS6kCTQkSgoUzqfC4FjOkDAv5&#10;by3lv7+EEFPuz1WFRzgo8rGBkM+ZzV2g/CJVnMGQ9wnMUDFECo9f31QjP1YqUp/PAZGwJABLpBz5&#10;fCUtr9Rf+VKqv6UE4JIoVNph6DNQQUtfl6d5fvmoKs8iAFchM2kZaipzsLGLAJQCpF1VHrCrsxUb&#10;1jdifWsdrW8F6spzkbwmFqXZCdjB1+7dvhF7qQBV4d23302DVpuLC0JQSpCAExx3E4TKEQqGOlNE&#10;LTRqpREAda6IzhfRBBkBUCC0/sAgJ+grwx6E5yJBeJdwIAzbYq8IewPQ2V/rDZbi6xUSPg6GHoQh&#10;NRgBQF8E8SD0APQwjADgL/HJL39h0PNFj8jwOT+zvwEALT75yFpdPAD9TgvtvrgTgAp9DuUR36Ui&#10;lHIUMC9cOI/dO3vQRCtcSSVYX5aH7vZGHOE3/vy5E7hEq2x9flR2anfxW+H8tjjBz9agxK6DkF7h&#10;a28IxoKaIBcBwNcMfgw99gCMUIEqiFgRhP8Ob6l9y4zfOud7BAU/XxB5WQrwZQLwvAOgxmUdO36U&#10;P2gHcHDfPuzq6aGdSUSiLNGKYfxFex450/sgc+pTKJzzAnpy5uLl7jJc3FKFV3qqqACL7IAk9cpd&#10;30AIEn43ugpxjarvOlXfq4TJVVVVCZELjQQNoeLhd4wK8GjJctrTGCtQ9FBVdSdoX62sr2ytFOBk&#10;tNB6NSwcbZa3Vo29hJ+invfaqRA3xM3ARn0cwdmpnkGCaUPcVIPhVn7OI2qzoc0+oqEHBkAHvVN1&#10;CXy8FudpeRXnGlKtAVr/DkHvAoHtiyJqlDYFWL7Gtutpn/IWfi0VQdYTvM2EX8NitZq4Ikgj4bF+&#10;1QwD4JbkBXxfs9HGf5MmrWhgQpVUlpRdMDi1YMYwBzzlA6X8CECvCLXvt1jwYxSp+EFQ2XY69QNS&#10;BbqCCEEY5PlUyFCuz4fuWTGEVtraZgg3FTcEO99f6D+nehStxYZrJSFetXyKA+ASxrJptve3nP+u&#10;Kk2CLk5FLYFXXpxOVReHnJSVqK3KNQD6HODGrlZa4lZ0bmghBJvQSSXY0VqNouxEpMctQltNMXZs&#10;oRXW4V20tA6ArslZQ1Gl6GRrpQg9CPfJJhv4qBb3OfDpRMTDUo06RoIfqzNyvBUWBKUCBUIpQd8e&#10;40GogohThT58r+CdecL/JAB1z+479feFw1UDAAp2ISgKfsFqOUDZYAOgegLvYn/9gUkegLKykQAU&#10;2G6rHUbwIACt3YQwFOB6K0CvAl0YON95x1pPNGmiZ0sn6qqKUE0l2MJ1G//CneR/0kV+k7RFTgBU&#10;0UOW2FSfQY/Kj9cKG8mjaTFqrlRR5CZVG2Fm8IsEoIEvCF5bYcQA6OyvehWVAxTIXYP0TYOfPeZ7&#10;NRXI8M3RCtsRom1xygEGswRP0QZroOrRY4dx5NAh/hAdw849e9DeUIJ22tLOzNloTYjiLwKVxbIx&#10;aE+bgzMbSnC1p44WuBpXNSU6aBGRZTT7SOV3pV0VYIKR8BAAPfyk/k4QgAoB8EjxMuzJiTYAbqf9&#10;jVSAinUrJqFl6XhaTNfqoqqvIKjjLZsJGQGwa+1MdCfNNQiqDWYdQdPOjxUAVQU+rp0fFatxWCpQ&#10;lV/l/Ai3M41UdISgWWAq2zNUp1J8Kn74f48VPgg+3yJzpjLemrZ3Sa3GU22umYo2qT/CpEFFEL7P&#10;WoKwaekkrNdxm2tpx5Pn873NRRvfawOtvEZVKc+mrWxO7VEFEoIefE79uec0Vr+ISrEohgDjv72I&#10;fwSKGUWyr/wjkDObFpYgLOD3pIxQlQVWZdcKGVSZssHOFtMmB9Xgcr5Xyxly9btLfJ+h33Ui2Or5&#10;Sv47BMCyZVEoWzED5WvmomzVLFSnLkF9URrVXzbKitNQmBVPFbga1RXZhF0jugm/7kD9KTo72wjD&#10;dnRvZHS2oLmu1Ebl6/Ckbh3gTyusgoeqv2aBqfwEPtfeciBU4BAYDxKEAt9+7SIhDAVAB739Bj4p&#10;QMVRhfoEAwh6EPpmaV8hNjUY5Aa9PXb9gu7aQ9CD0OcDXRU46AkMwTCwwQEUzR7fBYAWssIEnleD&#10;Hn4CYSg8AC2UC7wLAKX8PpAFJuj8iHuDnkAYXAtqKnjocCJNWvGTWFSA8FvhIgGocPc+wJuMW2+/&#10;TWpfs+Mwu/kf2lSag8ayHHQ0VWHP9i6c4TdWwLNKL22w5fwYAqGUoOBn15dki5V45V8T5Q1fu4Eb&#10;hJkHXygIPqsI0xpbEYT31J/oAeggSIjfcmq2V8M0r61Zmp9b4FMOUOErwZYDvAOAssKKYwzB8CB/&#10;wLZ3t2NLSwm2NRdiY00WGnJXozZ7BQ63FeL69ka8ounQm8txlTZXY6IuEhbWQxfYxisEyPmGFFN/&#10;5+qSXftJZZzBTwrwcNEy7MvTgNL52EEAbkudbw3MW5Lm2N7adtrFNtrfVo1sIlQEQFlhqS313cny&#10;dhJ+W1QxZgiEG6gemzXxZMk4dKyJwu6cWKc0abUFwEPlK3GyntBrSsEZ2l/B8CXCTxB8iY8FOcFP&#10;q/4dAuXJmnjLGV4h0M9UrcXR/KXYpW16CfzaaoLm+1QOUHZcCk8KUKOxupPmUYFSKVIBbkqci3WE&#10;ZR3/HRpXVUr4OQXIIOycAgw/NvVH62uWmLAsXMiVn7eIqldRIAASfJmzBlvkzR9uYDMAEnwegLZK&#10;8VEFyhYXSU3eYXsFPoNeAENBUPdNKfKPjACo4kf5ipkoJQAr4uehKm0p6ksyUFmWhdKiVJTkJKEg&#10;M96u26jwugS8jYJeq1OBmzoIRanC9YTgOmxYV4/K/FTkp60hDEuwhcDcvn2T9QJaHpA2WKrPFTUc&#10;xLRaoUMQVJEksL0Hdbi6iiA6Q0cDEoIIA9D1CCqkAh0Eg73DZot79wkKfHcC0YPQF0f+rwFQwWsD&#10;oFeDgfLzKvCPPvpMCpDq71e/JgR1TQgqD0gIvv/JJwQeIchVBY/3CEIDnw8D4IdW4NCeWwFQOy50&#10;PKaai6UIVQixrXAMKUhBVP2DXhm+zbj9nvYJ69jMq3bGxsb2Jtsa11pXjq72euzdtglnjh/BlYvn&#10;3T/8uk57c20v6v2zoaZWjCCEDILaesNvGlWjlJqNxQrgZ5bY4BdUhj0AZeGDUH7QbLCqwSrsSBEy&#10;ZKmVG1RBxPJ/gl/QFiMAOgXoLPDZs8H2PY3f56rx+cdPHsPx4+4ckf0H9mPv7h3YY4etd2HTuia0&#10;1VVgb3sFru5sJgQJQNrhKxsK3U4JgkMWUiCUarrU4kAo+3hWVV/az5NVrvhxtHg54bcIO7LUq7fA&#10;JrZsTp6FzRp+QKisJwCV+2um+mvV/DoCTQUPra3LZS8d/DbqpDgF1d8GNSSvmIjahSNQNX8IryfY&#10;NjhtgTMLrK9LG3yG7+2MFJ9WAlCV4PPNGTiv6rS1vGRD290E7ZcIv9MEttZLhOSpktXYn7YQ2/n1&#10;tlN1KjRyS3a3feW0oM1lAtatnIld2cv5b1tqAFQOsG1FlG09q5Cim67hpe5MD0FO0BP8BEKFt8am&#10;DueMQO58KkUqP4EvX0HFJwBmUQFmzByEHO3/5f1yAk9TZwxeQVRSEaq4oTyhtdJQCQp2VgwR9IKq&#10;sq71fAEBKCgW82NLqQDLlk9FyTIGFWAx1V/52vmozlRPbA5qq/NQQQtcXpiK4vwk5Ock0BYXoGt9&#10;M7q72qwKbCAk9DZvWk/Qddja1cHfn9pilOSloJpCYsO6WmzTgf5qcZEVJgQP2JY3D0ECzQDolKAg&#10;eISrPSb47EhYPlbe7xhfa2HQcx/nQeiVoANheNucIOh7BWWNfc+gs8iROUEHwStXvQr0RZGwHQ5H&#10;BAANgoHlZdi12mECKOqeB2JkMSQA4K8IPOUAf2W5QIUs8Qc/18w/QjCI9wRDxrsEouCnM0F8c7Me&#10;qyFaVVcdTqTBqBo1pV487QZ5933Cj0ovlEcMVKBXgporaGPzCaoLVHQH9u3GhvZmNNVWoKW2nEqw&#10;Brs2d+LE4f04f05FEVpfqUAC0FdkNdNPs/v8uR4KbaXT9jhZcitw8P1ZBJVfF7LHrvjhAejbYV4l&#10;CKUgb7wpAL6OV14n/G5pSIIrflwj/BTaHRLqBbyoPOAF/kfr7BEd7XnGQueKSA0eO3aEP1QHrT1m&#10;3/492LVzG/bs3I6dW7dgaxetyvpanNvWSBtcRQtcgitdxTYtWerP7aJIt+Zi2UYpJ8EwNH2FFljb&#10;3tRKotaU7YSfILgtQ717hF/CVKxf4yystb9IARJ4puqWjjPACY4dakAmADsTVFyYCVVY11H91cWO&#10;QsW8ISic/iLt6Cjs5tc4QuUn8B2i3dYqtadCiABoY7EIxvONaXhZuT6p1Qaqvsq1OFG0AsfzCNDs&#10;WJyg6jtZsBT7U6OxlXDrXk57TbDtTotBt7aCxc/le55Bux5FGM4kyLUNbyUVYCyVqMAchYbYiaiL&#10;IYzmEC46yNzbXRU5tCoHSOUnAGbp7N9J/WFHXxKO2YRS3vxRDIGPKo0AzCMUs+cOReq0/sgkCPMJ&#10;RNljWeUSAk9DWLX3WDCUnXVFD/UPyuI69WfQ4+cU9FRo0bXBj8/lC5iLJ9L6TkcZ/23F/HeXrnEA&#10;rMpejaaaAjTUFaGqLNPygGXFVHTZ8agoysL65jpspgr0ANysc0E20RYTioqNG5ptQGpNRa5Fa2M5&#10;tmoWoBqed2yyvcH7DhCCh1xBRNAT7I6aHXbtLnrsAOfizsfqBRTsnHp0Vto/VnVY4YsjvlXG5QfD&#10;zdNSgW6MVrg4IhvslGC4HUbh+gPvhKAHIRXhK3SIhJ6Bj0C8LvhptXsCYdgKC3xhC/zZrwnAX1Lx&#10;BbtBgogEoMAXhqAD4FsfvOsgyHjnY5fP057b1wk9nRH8WpA3U27wXT6nEflhAEr5vWchJSj4KWRD&#10;lQ+8cOGsnWq/sbMdrQ3VBGE51hOCW7raaR93ESbajH2G3yT9AylnVfBQtZZKUDlBqT9TgFSEmuSi&#10;lpjIhugQCIOwQggB6Isgvh1GavH6GzctBEIHwFdxzQBI+0vwKTQYwSnAi0G8bPuVNTH6HO2wVh2i&#10;JAAeOarewP3Yv38vdu/ZSQD2EIDbsHPbFuzY2o2t7bU4vqkWl7dUGfyubCgyAF6j+pN9lOIT8KSs&#10;FB5+CsFIww6skpodg57M+diiw44IP60bk6YTbFMNgG0rJoXgJxAKfh20kcrtrVs1mdCbbuDboLwf&#10;4acJJ2XzVVXtj5yo51EVMwJbMxbYNBiNw1JoCOrpWrW+KOeXaO0xh6gS1eBsLTKVa3Awf7Fryk6e&#10;i71rqfJWTcfO1VR0cQS0Dj9fMB4bFk8hAKOxKyUGm9fOs7OBu9bMQTOf74qbg52ZS7E9fQk6ed1C&#10;+6gT4+oXTiT8RqN0JiE0bQhyJg1A7lQdaTkU2VMGIX+6lB/BNm0YMnQSHMPuzR1FAOo4zWEGwtx5&#10;BJYARVDlULmlTh+A9BmDLCdYRKAJggoBUMUOD0CX+wuKHUEIggKjbK9C9wyCvFfEjwsBkFAvofor&#10;IQDLaIFrcuPQWl+MhtpCAiwbFSVUgcVpKMpLRFl+BlroFDZSBW4yFejgJwh2dTQTfi0GwI62GhuU&#10;2lBTaDZYu0jUG7idENxl+UBVhTX6Si0xriCifb8OcFJ1TuVJzQlmTtm51YMu8p5ThO45Hw6Crlcw&#10;MsJqMKwAQ3nBIBfo22QMgNcEQMXdAaj+QK2CnmAnRWjqTw5Q4AuUoXKCIQV4UwBUHyDVXygiAKjq&#10;sKDnQSj4vfORLPCHBj2dC6xWFgdA7QgJbLAAclMAdMUD2WIBUCfFqZXG9RO68VgefD4EINnPG4SM&#10;cnuaTLttWzc6aInbGyuxrrkamzpasHf7Fhw7tA86Me4yYXNdvX9BuGLIy/yrQgnNz+FU4quW13PK&#10;rzf8fPRWfy4H+CqV33VCLzKu3dQIfalNWt8rbjCqDUhlXLzsVOBFQtC36QiEUoOWE6QKlAI8eIj2&#10;lyp3524qv109BsHtPZuxa3sPtvKHeF9HNS711DkF2KHzM1Q9zTMbrHYRg5+KHrK91fF27yQBuI8Q&#10;0n7fvRnR6Embg82CXwrhl0L4JQp+UbSyU7FOFpjAk+pTtNAGt6+cZAWO9aoOMzriaJUZ7aunopmw&#10;VAW2eI6OjHwRKeOeRvmCEehMmmPDUC0IXNluDUSw90X1JwjvzYomlPm+0hdiZ8p8dFGttVH9rI8Z&#10;h81Lp6Fz4SS0zxuLVsKredYo1M0YgZb547CJQNjI6FiuM0sIx9Wz0UowdlAtbUmJRnfSAlr2Kaia&#10;N8aics4Y5E0ahIyxfZE6sg+SRzyLlLEvIml0XySNegFp4/pb6F5OlFTgYGRPGoJcqsOMWUOQycia&#10;PdSgJzWYSyutyJo1DOm01Nl8PncObbOqwlSB1scXVHv9jhGzwYRgIe1yoSAnIC7U45EEKu0vP1ZR&#10;FDsWhQIgLXsp1W45ASgFWMJ/YykBWJ21Gg2VeaityUclFaAAqChTPjAvDTVlBfxdqEFXZwsBSOWn&#10;4gdhKAD66Fxfh7amcoqHYjTWFvG6wn53tE94+/aN/LlzEHSz/5wK9NBTREJQMJOlVQhqvaHnng+H&#10;e17hP8blBLV9LtwqY1bYVp8LdCE16ADoegNlh70KNCss2Bnw7gzZYRevqCeQIRgKgAbBQP0ZDL0K&#10;NAv8fwBAKcDbhFgIgHwsO6vRUzob+M033jQFKACqNead934/AFUxtsEKUmFUXsq7Xb52GWfOnoIa&#10;Nns28z94fT262urRva4Z27u7sH/vLjug/NLLZ21wwjVNjyEAX6YF1ZkddqARgaRG5Rt8L7K8Vg2+&#10;A36RAFQo/+cA+Pp/CoBSgRb8mv4sEU2tcQowDMBDtMCmAPftxM4927B9p5pQqQR37UB3Ryt6Wspx&#10;vrvaFODVzgKnADVAlBZY8NPYKW0zM/UXAFDHUApEO9PnYVfqfCqkudhCCG5KmkHrO43WdzJjkllg&#10;AVCwEwSVB2wz+IVVobW50PoKgM3LJ6Fu8ViU0Q7mzRiAtEnPIXHsUyjnL/d6vkbKsodfaztt9s7s&#10;aAZVIUG4V+cNJ8xA9xrCdCkhF0vrHTMZzXPGoXLSYJRPHIhqwq6SiqxsymAUTeiP0vH9UT5pIKqm&#10;DkU1lVzVjOGopm1tiqFdj6U6XEQAEohtGhzAr58fNQApBF3ycMJuxPOIH/QkVvV/DCv6/gwr+z+K&#10;NUOexurBT2Ol7g96yiJu2LNIJBAdGPsiefyLSJj0Aq3uQELQATCH4Mvm182mfc4kINNoqTNnCoKD&#10;DYI6hU6VYvX0ebtr1pYKrzBmFAoUfL6A4LPHAiD/YMha2z0CtIDgLKYCVP5PACxhlFLlViZGoypz&#10;FZVeMiqCIoh2gUgBCoBFuakozc9EfXUpOtY1mgXe1NmKzXRHWgW/Dbrf0WDDT1s0Gr+miGqQr+fv&#10;js6tUSP1Do3A8gCkApQKlM2VBe5td+8GwN5q0ANPak/hXxcJQK1ODfpRWuEI5wJ7A9BVhcMQVGHE&#10;xx8EQCnCIHwO8A8CYCT8fOix5f+k9j4mvD4ktN5/21azwB9+CFV9reBAy/iqKqVSXrLBygNGWGCF&#10;K4C4QogBUANMFXyt2VRCUCC6TuC8fOVlG8+trTzbtm5EZ0eb5Qi7+Z+u4QlHD+62Q9XPnz1p2+S0&#10;V/jsS6dw7iy/oQShVKGdG8L39fpbr5vCk9228MovAobqERT8ZHsFPb8aAG+9hiu0wFdkga+F9wJb&#10;BCCUNdcBUIKgnR1CS69x/idPEoDHj/AH7DAOHTqAfQd2Y9ceqcAtlpzWHsyNrU3orMzHqY4SnJPt&#10;1eRnm5uXbaOjztUnW5XXZu5R9WkE/bHyVdhtB5zPwvYUWsTUeeih7d1oOT+dVUuFt3oiuoI+Pm2D&#10;EwAFPoX6+3SSmaYXt6gIohwg4dW8YjKqqPxK5tEiygpO6Ye1o59BwuhneW8smqjG2uOi0JlI0KUK&#10;trNtfH0HbWlz9Fi0LBiLZlrMSgKubMJQAm4IiscORO6wF5A9/AVkjHgBmSNfRBZBlDWKymw0Y2Rf&#10;5I7uh4JxA1E4nsG1dMIQVEwZjobZ4/n5JqJ6Gq3smH5IG9oHq/s+hjV9n8TqAQRdv6ew7IXHsfzF&#10;J4J4Esv6PYmlfR/HEsZivjaWYFzU7zEs5fMrXnwaywc9g2UjnkHc+H6E4FCkEbrJUYOROHkQkmmh&#10;EwjkJL7/DFOKQ5FOEKo4kjN/uAMaw6m7QOEZ9NwaDj4XXOfbSoss5bhkkinAYn4fZX9tCEJiLKrS&#10;V6A0Jx6FOWtRTBAqCnMTkJ+91qI4L9lye+taKml9m7BlUyu2bGwhBPk7saGJQqHBzgbZ1NFkU6J1&#10;QHpjTYEpwk0bGvk7tB47dmx0vYERO0OsABKRD3R5PQ/AO5WdVheR96X07oSg+gP9c75P0BVGeo/S&#10;cjlAFUJcT6CrDPv+wHBBRHHtFUEvnB+89oq754IgFBBDtpjwEwStIBK2wVp/LwC1hq8/cS0wBODb&#10;HzI+ejcI2eCPCUR3+JFmbb2qbWMaTHBLk2HeNousFppIAPowFfi+U4FeCdow03fdqjFVV25cxtkL&#10;Z/gfcxi7d23Hlu5ObNygBPB6bCcUtW3n8ME9OHb0oKlCTZ3WkZrnCZ5LVIRXaYc1NOHWm1SCAiCh&#10;J7Xp836RqtADMKQAIwH4OgH4GgFIoAp+mgLj8n6aCHPJIHiJq+y31N/LVKHKA9oRmqdcHvD48aM4&#10;ahDcRyW4y7ru9+/Zit38oexubcSmygIcay/Cy10FuLiBEOxwQ0MvtWfhbF0Sjmp7W1B08AcQ7c2L&#10;xTbCT1OeBUENO+1YRfitGkvFN4HWNwob10oNameHDhqn8qPiU+gwbzvHlgBsp0LsiJ/GNQo1i2h7&#10;5+r4yP5Ij+qHxPHPY/WIp7Fi6JMEYV9kTCHQCLgGqphmKrP62MmojZ6AEgIql/DKHTcA2YRaFqGW&#10;MqiPRerg55A+9HlkDO+LzBH9CEAG15wxfD0jZ9QAvr4fAcfHowegcMxglIwfhqKxQ1AwehCD94e/&#10;iAx+nsR+TyOu71NY/cJTBNpTWNT3CYvFBN9irsv5vGLJC7z/3GOI7vMzzH3+YSx44RHMe/phzH38&#10;Icx55meY0/cRLBzEfxchvJLwXTmmL1aNeRFLR/RB7JCneK8vEqYMIhyHIGXGIKRSCafP4vsgBA1q&#10;gh+hJiB6laeQ+nNtNf41DoCyyCqklC6aiNIV013ub+08VK1dgJqEWFSnrUBh2nLkZqy26m9pYQoK&#10;CMPsjDVWCNFjNUm3NZUScrXYuqkF2za3WqFDR2B2E3KWI5QdXleP1gaqwOp8NNcVoZOqsGdLO3bQ&#10;BisXqOZoD0BfEHF22FV3BT8pQak+b3fDEOwdvUF4tNe1iiG9CyLhQkgkAH0/oMJdOwCGq8IuBD9B&#10;z+UGtUYCMIAgIxKAssS6vkEIvqbZgH8IAD0E/eoqwc4GaxX8blPdyR7LDut8EJsMEwBQuUDtEtEw&#10;VDVR3wlAb4Xf4arr3tZYQKQttrzdG1SD16mwLll1VeeK7Nndgx3bNvM/czP/MzX7bJsVTw4dpKRn&#10;CIanTlByn6ESJIiu0lLr3BLt8pDF9cUOU4BWEWYEAPRhVV9GbwDewJVXXgnl/QQ/AyCtr5SgcoBS&#10;frLg588FZwjTAmtniMJVg4/iyJGDtr1I+y338odxa1crWsrzUZ2+GptLEnFpUymudObTBudZL6AN&#10;E21Os967vbSZh8tWWPFBQ0n35C20nNv2NFrfYDrLJlrfjjiqv1UTzAJLAW5Qbx2B5+2uevrs7Aod&#10;5CMFKDtM+OmEs0oqlzL+QmcTgMkTn0ccld/SwY9h3nP3Y/oTP8bMJ+/B0gFPIXnsIKQQWAkEU/yQ&#10;57FswDMEECH03BNUZE9hzYBnETfwWVrUZ7F2cB+LBMIwTsqNim3V848hvv/ThGI/Qm8QskcOIAAH&#10;o3Iq7fLUsSgg/LJH9EcWn08bTPvanyqUwFv9/BNY+Tytbd+nsZigiyX0FlLpxfBzRj/7KGIY8596&#10;GLMevQ/THvwRpjzwI0x8+MeY8si9mPLwPZhw348x/sGfYOIj9zDuxfif/QQTfvZTTHn8Xkx7+j5M&#10;fepezOjzAGIHP4PV4wTBfkiayu/F9P5ImznQlGDuvGEGN7XRqHKs9hkHv9Eopnr2fYXqJdTzulZu&#10;sDR2PEoIwBIqwJLVM1GmMVhr56N8zXzUZq5GZX6CKcDC3EQDXklBskEwPyue1w6AzfVFWN9aQVXX&#10;gJ7uNmztlhVutoOPuje0GAA1/VlWuLWx2CC4rrmCzknb6Ta4lpgQAPlzqJ/F4NopQd8i41tcwjm/&#10;SPB5xRe2uuF7Dn6uEOIhGAlAD0EPQA9BH6YAQ72Bke0x5wk4B77eAAzWQAGGKsIBCAU/C6nA3gD8&#10;JUPw+7kBUBEJwEgIygrrYHSXEwzHbQJNrTCywDqK8lXtn6UV1u4Q2dvQUARFAMC7RSQIpQBfV3HE&#10;WlVorwkl9fYJMi/R5h4/cdTs5P59e6ik1MG+MwTAo4f5V+ywFCG/6S/xG3uJfy2uqxpEOKtSTYVn&#10;xREVPgQ+5R75+b39tcpvAEAf1wjBq/y3XbbmZ6m9AIKEn4GQ6wXBz4ofgt9LBj01RRv8Tp3ge1ZD&#10;NK0w3/ehfbvtkOod3RvQUluGKv6Qpy+ZYU2xL61TD6AbHW8KsC3TGp81cUVn7koFahy9BpMKiPvy&#10;F2NnVjS2pBCABGF3sravTbL2FxVFtqRqR8dMwjDKAKjqb4POtSX8BDydaNZGOHbEq99OE0xG2vTj&#10;zKgXkTSBYBv2JKY99WOMe/C7mPzojzDtyfswW0qKMY3gmHTv9xk/QNTDP8X8Zx7BgqcfQWwfQvB5&#10;KsaBzzEIvQCGq6nc1rzwpMXiJx9C7GP3Y/nTP0M8gZkxlBZ4zFBUThuPsiljqAgHIX1YPyQPeh7x&#10;Lz6DNQTrGoJv5XNUbc8/i0VPPY55jz2EmQ/dh+kP3oPZP7sfsx95ADMevs9i/pOPEIIPYNZjD2Lm&#10;Ew9jhh4//ThmPfs0Zjz9JCY/9jMC8EEM+dE/YOD3v4cR9/wDJj36E0LwAUx+/B5Meoyf8/kHsGT4&#10;E1g17lmCsC9BSBVKCOZox4jyo4SbICcg6loAFPykAhVShoKjVhVIBMBS5QADAFYkzqcCdADMXzUP&#10;uclLTO0V5CSYCiwxCKYgh6owM3WF5QQbawsIwWKr+EoFCoLdnY2MJmwk/HTw2OZOriqINDoV2EI1&#10;2EVgaqjqrqAxWvuDlQsU+NTzdyC4DtnhiGKID6/2PAzD6u8wnY4Dn4efoBfZEhMGn9bP22BtZnAK&#10;kO5N1eBgn3C4Sdrb4d4RhuFFA5+qwf76xqtBMcSD8PcBULtDPAAjYegh6Fpigt5AFUisP5CKkKCz&#10;0ViE1M3XBELG67eo4m73an3xsLNeQIvfAcBAnb0eNC9btZgA0/BVNT8LNgKLFNVRKkMpv2NH+R91&#10;7DCOHuF/EAEo+Lx0jt/Yyy/jihqnNeCA71GTnzUA1Vtd9fwZ6G69aqvuhwAoBchVO0z0Oe4EoAYh&#10;KM4HttcfnG4A5Ps7dcrtCtH+YMsDHthH+O3A7m3d1gjdXFmEquw1iJ8/AanRk3C0UfuAc3FR28fW&#10;Z0N7as+opYShQojgJxB6Fag8oAoR6vvrYQiAGxOjeG8+tmdqy9hM278rC6zqrwog9YtGG/x0gHc9&#10;Adi8YgJaGDUx2i0xCJn8ZU+e8BxWDHuUwPsxFdLfExz3Y8mQZ7GS1nbNqP60wwOwelhfLOn3FBb2&#10;ecyU14r+VHtDX0TcoBeQNnwg8scOQ+H4kSifOgHVMyajcvokxmSURY1HAe/njhmGtS/2wapnHsfq&#10;Pk8ifTAhOJbAYGSOoO0c0g9r+/VBfL9nCU2C71mCk+CLfuJRzHn4QcxXPPQA5tx/L6J/9rBBcbk+&#10;34AXXAykrR30IpYNpM0dOgiLB/fHgv4vYl7fFzDjmScx5bFHMIGfY9KjD1P5/QzRA2ifacUXUrVO&#10;e+pBTHniR1gw4GHa4sexZkIfJKoaPpX2fdZgZPOPhOAmGIYVoSuEeBss8AmUUodFMWNQovYZ7QFe&#10;Od36/yoTaH8To1GdGIu4OeOxmBG3Yi7Sk5chLysuZIWLqAgzaZEzUpajoiQD9YRaU12xtblI+SmU&#10;5+ta50LXUojrWyosD6i2mM6OegJwndlgvz3OQXCPbYX7PABdk3QkBCMBKHvsFGBvVRiGYG/76wGo&#10;EPS+yAa71V0rfGuMywl+MQDDOULXI2gqUPZX8LPqcCQAtfvDwOdUn8JbYW+HBUUPvrsCUIrwQ7XC&#10;aDTWe1RWb1L5EXxUfwrlAdUeI6hFQs6aoQM7HRmqLiveep8AJFAFvtetOPIOAah4l0DlSmusHRqC&#10;06Ubr+A8FZ7spk6PE3giG5D1WNZZ1WHZ1KvXgxFXAiGBpv29dkwm36sGHQiOpvQI2avq/TNIum1w&#10;fieIs8Cyvmp/CUPwnCZYE34vnT0dqD+nAHXa/gkq1hME83ENSNi7G3t3b8f2ng3oXleLttIs5K6a&#10;gxUzhmPVtGHYXLQGF6kAX9JOirbs4NCgRJysWoMTBKDyf/sLlthxlHvyYg1yany25uf0eQThXOzO&#10;XcDnYmxs1VYqwE2EoLbByfpK8elQ73pGIxWhnVvB6yr90s4Zgkz+gqdMegGrxzyNuS/IGv4Ac59/&#10;CHFjXkDq5IG0xkOst65i/kRULpiC0tkTkDN5JNLHDUXySKqjiSNRMIlKaBJ/4SePRd2caehaEYuN&#10;KxZhw9KFaI2Zh+ZoKtXVy9E4fxaKxo9BwTjaxdHDaXcHI3WQCh1Sfn2ROOB5i4QBhHEfwonqbcVz&#10;z2DZs1SSL75AC92Pdvg5LOvzLC3xC1jTry9Shg9C2sghtNwvIm3UECSPGIxEft4ErisIw9i+z2L+&#10;889gNoE7h0p1PlXpQoJ70ZBnsGosP+fE/kjgv1P2d8FAKt0X78eiYY9h9fjnkDKdn3v6AAKQlp0A&#10;zFEYAKXyRtDejmOMDeAnCyx77OBYHDsWxYtogZdNQQkBKAVYlTAfdalLUJG+GitjpiNm1lgsnjcR&#10;K2OnY+2yOchYuwhFGWtQaiBMNQBmp69CVVkWqsuzCMFCWt1qqj8VP+rRSSDqHOAuqr+NfLy+tZKK&#10;sdCAqdcpZ7i9pwM7Nfll3w6bEehDAOyl/swGKx/o+wJdUcTBzqm+zwPQqUIBMAw+Z319G4yHnqrA&#10;LnwVOHJ/sAOgg18YgJF2+E5F6FVgZD7wleuuOnz9RjhuvHZVAOwNv98HQB+RANR2ufdogQXB2++9&#10;T1tJO0kA3qT6UwiCb7zxpuX5pPQMfASdWmIEPOUOfTtNLwAyQgAk8BwACb8g3iQgpQ5lW6XeNPzg&#10;yjWqMrOjtKECIkEkCBkQCUCdKidIaXiBprj43SQGQClCvlc/7UXFjsuvvmIhGL7C5wVMd0awywEq&#10;QlVgFUT4tQVAwVZf0wBsQfV38ghV6SFTqUcP7MV+qT/+AOoHcSt/UKv4w58cPcEAuHjSAFTwF+Ps&#10;ugKca8vBSy2ZuEAAnm1IMgBaAaR0pQFQSlAW2Ks/gVB9eQd5/3DpEuzNX2iA1N7dLclzbB5g2/KJ&#10;VHoTaXkno2bxaFQvGmODBioXjkLx3CHIVaJf1nfic1gy9FGqpB9R+f0UK4Y/jdQpA5A1bZAdHFQd&#10;Q7XI99yyfCbWrZ6PdasWEK5zUTGH6mYGbd40Kp2pBOvcqWhaQEu+PAYblkVj/eIFaIudh5boObwX&#10;i5YYfszUiaiYwo+ZOBblXAvHEqDjCA6qx6yRg5EzeigyqCbX9qcqHTIQWQRl5shhyBw1HKnDhyFx&#10;8CAkDRmMtBHD+PxgpAwdiLzxo5BOCKZSRWaMHkYQDkMCP8fy/s9jcd9nsIBWeu5zT2IRLfry4S9i&#10;NdXs2gn8GpMEvwFInsrPM30IofcCFg5+BIuGPoa4CS8gKWoAAag8oBQg358qw1R4zvqOob0db0NP&#10;BUFBT89ptQpwAMDSFVEE4DSUrp5hDdDV6cvQQKAV5acgOXEJ4gi+1bEzsCJmKpZHRxkI0xOXIoc/&#10;J8VUgnmZcRaVpRkWgmBHW6UBbgNt8Ya2aoJQEKy3PkA9L9vc1lxGy9yE7Vu1R1j9gNstFyj4yQp7&#10;ALpCiMsBRhZAnNXtDTwPvXBI/fXeCeIBGKkAFWEQOhh+HoLhsVkegB6G/l4kDCMLIz48DAVCD8BX&#10;X7viAHgnBO8EoLe+kRCMVH8OgA6CNuCAoLql7XAB/BwA33AAJNSkAH0xJKQAP1bwmuHgpzYbpwDN&#10;9kaAz8U7oedUwbWKLRWcQorw6qvXcYk29eXLF/kNPssg+LQSgNqqJsWmKq4GGbjtdISerX7OHwHH&#10;j7dqLx+r9eWqPXeD6pFAZKi/0IoepgJdDvAc4frS2bD1lfp0cQzHCcCjtOcH9+/BAeUrd2kbXDd2&#10;79iAdfzBTF80A/FzRmH59GGInTAAibNG4mBdJi53lRCC2TinbXD1CThFAGrXh0LwkwU2AGZFm9IT&#10;7HTvQCHtcZGudXzlIj4XbTP8bCTW6iir+Kr6W7VQJ56NRC0VYIVaNmZJ3fWjynse8WOfxqLBD2NW&#10;n58gliooeVJf5M4cbNXh2iXaQqeG6mA6C1XMpsSFFt0JC7FxzQK0LJqKxnmT0Ro9E83zp1H1EZSL&#10;COHF89C1jK8h/LpXLsYmKsO2BbPQOGsqqqMmoHKy+gXHopRrMRWkbHI+YZhHS5xOBZdFmOVPGI3C&#10;iWOQM3YE0ocPpdUeamvKkEFIHMj3TwDmjhtJQBKItLyJjATeWzWgL5bSHi9+8VnE0lYvGvg8lg97&#10;EWvGEHzj+LGTGVMGMhwAU6cPJfCoBMc/j4VDHsWyUU9j7WRaYG2T0/eKalkglPorWyLoSf3J4irP&#10;N86gKJXolOFY3p+IIgJSACxdNQPlGoLK711V9ira1HzUN5ShojoXxQUpyEpegeTVsVizdB7V4Cyb&#10;9Ze8ZiGyklagNC8J6QlLkZW6EoV5iaYEVRhpbyk3+OlAdKcC6y33V1eZSwWYh9amUmzurMe2Le3Y&#10;tkPnhfhhqYENZqg52hdBBL8784CW6wtg54HorW7Y8vqI3AkSfhwGoLPCCn8t8PUeqOr7AyPBFxm9&#10;IeiUoAehu/YA9HHj1QgAetj9IQAMgS9Y3w3U37sfCoBSge/hdSq+W4EC1Na419943foBzQZT7XkA&#10;vhdMlvH7ihU6PU4A9IBzW9h0/V4APxcC5BvvCYBv4rp2bUgF0qa6eJ229ZbtEVYfoFpStDtDfYEX&#10;IgAo0Nm5vx5+AQAFOD/s1CKAnl7v1Z+g5/N+Lvd3gervguUaZX+dAnR5v+PHHfzU+nJgL63Grh04&#10;uHsbVeBm7Nq2HpU5a5G5eDpSo8dh6bTBiJ08GKumDkdn3ipc3FBEAGbZQAFTgJWrzfZK/e3NX+Ry&#10;gfmLzfZK/VmFuFStMtqitpDPuzzhdp20lr4AXXG0omtnoHXlZFTH6tyKYaggANXwXBE9EnnT+yGd&#10;8Eua8CxWjngc8168BzEDH0TKlL4opI0r12tpn6UgdWSlZgtq1mBPygJsTphHlRmDA3zfRwvjsDM1&#10;lnCbgy0rCbtlVIgLZ6JlPtXgnCjUzZyE+pmT0Tx3GjYQiOtjZqOTqrB9/kw0zJiEmihChFFM+2zg&#10;GzaACpDWczjXUYMtssYMJeAIoJFDkTtmBLKpCNOHUbURdmmEnSJlEOFH6K1lrOz3PJb27UMF+AJW&#10;0hqv4udaM3oQ4sfRGk9QuL6/xChCkKFeQPUHCoDxhL8KITFUgivGPINkKmTBT9ZXqwAn1ScIKrwK&#10;lOJTgcRXhsv1/DIq5OVTHADjZqM8MRoNBYloqi5EXV0pamuLUFuVj4qiDBTmJFHprUUaoZe8aiFW&#10;L5qF+KVzkUU1mJe6CulJy5CcsNiqxNo612SFEarAdqpAAlAQ1LY4AdI9X4SN62usatyzTVNitgYq&#10;ULlA5f/24BABqDygA5+P3jlAb3+d1e0NwN7QC1eA3XPu+d4qsLctFvQcCMMA9GpQwOutBl30BmDY&#10;FrvKsI8wBP+vAfCdAHw+3hIAg6EIHn661slsPvf3OQAGNlgRCUBfALllxZDeFtgDUBVc5QKv8+v4&#10;eEXrm29Yy4uaoK+9Qst7VSC8aOBSv54AKNi5PGBYAXoVqPCHIPmxV6HxVwSoBh/I7lrO7zxtr6bA&#10;WEhpuvaX06dVqXYzAQ8fOYADB/ZY3m/Pjq3Yu60be7d3YUtHDQoSY5EZOxUpBGDcnNFYM3cC1jLq&#10;UxbjTGueWeDzpgATrQlazc8Hi5a5c3kJPIHQ5wAFRKcQlSOUAlxsQNyduwi7shZiqx1qRNCsIgAX&#10;ao7dEJTQokn9FdHKZU15Acnjn0HcaFnDBxDd/34kTnwBRfwlrlk6Dg0rJlixpG31RHTGR9mhSLsI&#10;152ZGl7gQHi4cCUO56/ArtQY7EyMwe7EZdi5dgl2xC9CN9VMJ3+J2+ZNI+TGon4G/53TJ6CR0GsS&#10;FKeNR82U0QxayclUfxNGmv0VABMHvmB5wLTh/an2aNNH0IpqHTaQjwmswVJ+VG6D+iGBsFMkDXgB&#10;iQTeWtreVf2fwwquq/m6OH5covKVk2mho0YgecpQJEx0AJTyczGEVpcKcupArKECXDn6WSwZ8SQW&#10;D3sc8RP6WA4wlNsLrG+FDjli6FogFADV/ydrrG1wZVTNFSunoowhC1wePwdla6NRnrIclflpqCrL&#10;JfwKUVuZz+scVJRkobwoE2WFhCFBmEJFuGzBNKxeOAtpcYuRTQWYuCaGsRCF2Wttgoy2v5kNJgSl&#10;BBvrigKrnIkGqky1z6iJeqsGJOzaYifGuYGpwcRoAlBtMb4IcjcARsbvA6BCTdCRjyMBGAZhOB+o&#10;1VnhMAAdBD0Ifx8AdX2BsHPQ83a4FwA99CJBd+c9b3sj4dc7HMx8gUM9f+4gcjcc1YIAVPXW7/7Q&#10;WCzbFseIBN+dAPS9eT50z5Sh4GjFEYbaV6j2/Nw+XVsjs1pmeO0PNpJyizzHV/lCpwDVFPmqtdc4&#10;K+xgaB/DiFR+gp81QNPumupjuKKHh5/aXwhFA6CssAoxrl1HeRVN3N29S/t+dRzhRuzYvB4tpWnI&#10;WTYdGbFRSJg/ESkLpyFz2WwU8Ie6ZC0BVpeBlzvycF7j5euTcLQynhCMt10ggp2H4J78WEJuoalD&#10;Ae9oGVUYQRhql+FrpBT1mp40DREldJaMQsV8jY4agCIl8qcPtKrv6pGPYymt79LBDxGETyFz+gBU&#10;UC22xE1B46qJqF8+DusTptleY9nufQSwIGwWPJtfJ4eqk6u25e3LoErNWG5xMJ1QTl6O3WsXY2fc&#10;QmxYOIOKj5acFrl9XhRBOAa1UaNRN3U0ahnVBGQpAVg4fjjV3SBkEHiZwwcii5ExlBAU8FQkGUTI&#10;DSbkaGfjCMikwWq+7kv4PY8UQjNlIF/D5xKGEqDDtUeYypCqL2USLS4Vdxojdeogi/A1708fjHQ1&#10;QAuAY5/DKgJQ6+pxfbB2fB/C83lkEYLaHldKuGmfcAWhp/M+NDChjCE7XLhwrG1/k/UtpvIrWjEN&#10;ZaumomL1dFQmLkAJ/wCmr5hHVbcYJbS2FWWZqNI0l/JcKrdcA6GAWF9TjPKyPKQkrMSKxfOxduUi&#10;g2AarfHaZfNsEnR+2moCM82s7ob2KoOd2mUEQG2nkwpsbSzBxg31dtC6JsSoJ1DngxyyCTHqBXRW&#10;OLIaHN4Z4kLFEMHQW2GfC1Try50VYOX+PAR17XOCd8LPh1eBvdVfOB/ooXeRz+mxlF4kBL0C1LXP&#10;Afr1+o0/EID+cSQEBUAfvQH4gQMgAaY8n529G8DPHz4uUGnHh68G+yrwHwJAP8xUilC22A45CqBo&#10;Q0wJOvd17gAglaGv7HoIqgBixQuGU3TO3qoAIvjpdb1DMHThASiQuhH4sr3nuXoLrGv1AV7AeQPh&#10;OarA0/zhOWp/UffSaugkfgFQ2/jU/FycvATpCyczpmDF9JFIWzwT5bQ1pbQ4yTFR6MxfjQsbCm3Q&#10;qM7WOFGdYAePa/CAYLc3b7EBUMdSevsrBShAakSWzxWqKKLXq3Vma+ocKsCJaFg0CmVz+Qs8vb/t&#10;9U2d+ByWD3kEi2l51fqSyF9y7QLRAT9Vi0YSelMNfAa/jLnYmRONXQSqWnCUexRgD1GZ7qfaPMD3&#10;sj8rBgcJwwPZy3BQIQimrcCB1GXYR3W7fQ1t8/J52ERVuGHRTDTPmYDaaaPQOHs8mhgN08ehauJI&#10;lI4fhtKJw1E6ideTaCUJxeyRhOCw/gRif9rfIcgeNYjWl+p10PPI5HPpw/shaQgfDyEMh6oq3A8p&#10;Y6gYxxOkk4YibTKV3STa5Gl8PJMKc/oQg13GDF77lfcEw6TJ/RE3jspxTB9bEye9SPgRsJOeR/rU&#10;/iEAViyegKqlk1BJAGpgggBYumi8TX/J015hPi6i/S1cFoXSFVSBq6Y79Ze+Cpn8Y5eVtMQKG0WF&#10;qSgryUBVabZBsLYyDw20x431ZWhqqkZtdQmK8zKo/tYiPX4JIRhrtjh+yVxeL0JuxhprllbBQztG&#10;Wmh7NVG6vCQ9yBUW2sAEDVFVO4z+KOvcEM0JlA1WRAIwsirs84EegJFK8IsAKPi5NbIR+ncBMHJW&#10;4O8AYMT1fxaAKoT0AuCd4WHowRcJQw/At5X/sxxgJADfN7sbVoDaH6xJ0RqT/7bt8Lj9vsblE4IE&#10;oO0vDiBoAIwogEjh2QCDAIA+nC2+jddua3ipPj/hZ7C9A4BvceV9KUFVidXDd42W2Fdvnb11AHT5&#10;v0D5Se0F4aq+Luyet8H8eH8QkmDo84Avc71Ie6wQBA2Ax47wh2qPnbWwV/t++VdXANy8oRkF/MHP&#10;XByFVdOGY+EE/jIunU34LUFq7HSsmjkWxStn4URLrlWBNQvwuCYn0wILZgKbrwRbI3R2NA4Uqvq7&#10;wgDo9wtrYKlAKDWooQkbE6bb7pDGJaMNgIUzaSMJv1XDCL8BD1ABPoHUyS/AjnYk/DTpuGnFOGxK&#10;nYmtmXOxLXseduZGm+qTopQKtcKLIFu0xOIor4/wPR1mHNSMwsyFOJBFWKfGYk9KDNeFBCJBmLYU&#10;W1fPR/fKudi4jNY4ejKa5o5D3czRtMOjaYvHoZHRPJcWmVFBKJZGjUEJbXLBhGHIGzeECpE2dOxQ&#10;5I4cgGwCMXsUAUjYZYwbhKwJQ5A7cRhypwxHztRhyGakTyHsooYGKo+2f9ZwZM4cZtDTtRuE4B4L&#10;gslTVB3ua/CLG/+CATGDalkDEjJnDEL+XMKZkBP4qpdPRtWySW5mIIFYol0fDCnAwsXjUERAFi+f&#10;ivLVM1C0cgYK4heiuiAFpXmJZmG137cwLwXFBakoYZQVElpUgPVVBWhqKEdTYyVaGrXHtwzVpfko&#10;L0hDAaGZsCoaCSujkZG4zNpkiqgk66ry0NJQzCixAojmCwqAqgZ3rq+1s0W2b9OIrG7odLj9ssFB&#10;O4xvjvbTYgTAUGsMAejDq0FfCXZrGH4WAQAdBMOWOAzD3iAMnx/iCiIefHcCMBzunoOfA59WV/z4&#10;4orwFwJQ+b9I2GmNfPxFALRVEFPfXgAmDyeNytdeXzU4SwX6gkikClRYbk/9fu+5Asid8FO8JvXH&#10;5wQ529amr0HIRQLwRhAGQ4aamtXOomkuAp8ssM/vyeoKgM7q8nkpvSAcBAMLzPAfo1V7gX0V2Mcl&#10;2uPL6g0kAM+ePUsL7AB4kAA8oB8wVdx0VOGuHmzuaEZeXDRSoydg0YT+WDZ1BFXfVCRFE4gzx2AZ&#10;1dDKaSOwIWc5Xl6Xa9Ofnf1d4wohqgATQlJ1Un8CoO8N1FY5KUCNzFLPoHKG+/k6A2DidHTQzjYv&#10;HYvqmOHIpwKMG/EYlg16CKuGP461Y59B6pS+BkAd7VhBNbMhIYqKbx6tdgwOFFPdFavK7Fpw3M4U&#10;qUsp0VgcLiL4dC83hiBcgsN87T5+3b1UhLtpi3emzMWuFK7JC2zu387khdgaPx8bV8zCRgK/Y8k0&#10;tERPRFvMZLRRHbcsJPwYjYyauRNRMWMcg/aYgCyeMhLFU0ehgIArmMx/yyTCjgovb9pI/rtG2ZrH&#10;72Ee1XXu9BHInj4caVNkewnB6Q5wgp3AZ0H4CYBZGoBAZahIpUoUAGV/47lKFWbMGIjcOUOQN3cY&#10;CqnupPgc9MabDTYLTPWnwQeFMWORFzMGhVKFqv5aDpA2OG4uKjLjUUOlJ9tbVpRO6KWhJD+dAEtl&#10;JFuU8l5lSRaVXzEa6itob6up6irRWF2Khqp8wpAgpL1NT1qKNDoH9QhqgIJsr3J+ssCCoc8D1lbm&#10;Yr36BglAHbEpG7x7N38m92zD3v3u7GDrCbxDCd4NgIrI3kCXE+wNQA+9yPgiALr8nwAYtMZw9W0x&#10;XwxAF07x/V8AoKm/n/Oa8f6n3gr/grAKW2DFO7LAkQCkFbZjL9991xSfmw4TVoIC4DuyuoTfW1SB&#10;anmJLILoseX4gvyeLK7fl+vh5+GmrWtmcQPo9QIg79t2NlWHGVKCWm0nB2HnVJyb5iKoSfUp72eQ&#10;C+BmfX4ekB6AOprTCihOBWoadOi1QRgIZYlVGHnpJZw8eZIAdMMPDh7gD5SqbXu3Yd+e7ehoqUEW&#10;lU/8zBFYMmkAYicNxtKoEVg9ayxWzhiDxbRp8zV4YN5onGzMxNnGVELNFUGkAqXovAUWDKXGpML0&#10;3FEqPzVMe6ssSJli5OvULygA1sWOsCnP2ZNp60Y/gaQxTyNpXB8kj3+OdpgKkPa3ZP4o1FLRbEya&#10;RsDO5edYRDW5jJ9zCaGqQai8Lqbq1NfI59cnIA8X0ooXUhVmz8fBgoU4UiIwLiQAF2Bn6mxsS56F&#10;nsSZ6Fo1Bd1rdATmDGygKlq/NAody6ehfUkUmmNo0WPGo3HRBNQtpBUmZKqiR6NqHgEzeyzKqBDL&#10;Zo1G6YxRKJrFmD3aBa8LZxJ8/J7mzRqB3BlUdNOoDmcQjHyczTWNAEuJGkDwEXBUeRm0vLr26i9r&#10;tmAoKLpQLlAAXDXmWcRTASZP6Y/0aQPs4KR8jcKPpjWnBa4MwFcu0BF+Lgc43gBYQIVYwOtygY9R&#10;rDxgYgxqCTcreEihca0sz0NpYZYBsDA3KRTFVIXlpTmoqS5CU105mhmNtMKNNu6qmPeKUVGSiVwC&#10;tSAn0bbPabeIrK+KIGqDsRH7hGxNeTbamyugc4a1K2T7NkHQWWHtDlFBxB2i7iyxa4353QB0EVkY&#10;6W2BPxe/B4DeCjsYehv8eQBG3otUgHeD3x8EQK/0TPV9qsef8Zog/MTB0D/nI1zJVXxEVfgJ3n7v&#10;AzsTJFKZKUf3Fq2xDTpQr1+g9jwE7Z6sL8H4JtWf5fqkAAlBU3pBCID+WtvTbAsbQ3t7bY6fAGhx&#10;M6gOO0XoVeA1bWVTf5/6/AQ1wU9FEIZre3EAlMVVCHIOdO6+g6cLd8+B0O0HdpVhKT+n/k7h+PHj&#10;OE4FeFgtMPt2Y/8+/nXlqspbE394UxdOwRpascWT+mEFf2lX8pd32dThWBI1DDHj+yN69LNYPXkg&#10;thauxcn6NMJN9laAcwCU9TW40fr6VSe1GQQNhKucDaYFNtvM56UCNSuwYfEolM8ZhLwoQnZCH2RM&#10;fB4Zk19EGgGYQbtXQJtXMX8EmpaORxdts2b/Kdcn4Mr2HsyLwSGC7RBhd5Qq7zCvD+RF0/IuNAjq&#10;uQN8je7pNXtz5mNbygxspgLdHD8Tm+JnoGt1FNYt02zCsTactXnZBHcQOpVT5YKRqKJyMvAxKqW0&#10;CGQ1YRfPGW7HURZqWKkGE6iCLVU2c7BdC06yqBnascH7mTMHIVvAo5pLmtQXKVP6UeUp70c1x4/R&#10;UFRNhnYzAaUEBcSh/DiXD0zk/8/K0Rqd9TySCEBZYM0HzJszLJwDjNWJcKMdALXXV/Aj+AppgQsX&#10;TUIhwV6iCTCEX+Gq2ShLX47akjTU1RSgjkCrrSsj4EpQWVGAMiq+4sI0FOanoEAQ5FpWlEEbm207&#10;OlTpraMtrq0soj3WXt9Ss8W1FUWopGWuIOSqCb3a6gLU1xSihh9Xoc9BRVlFCGo6TMe6WnRvbMK2&#10;re3Y0aMjNGmHCUGNzd+/bxvt8HazxF4FKgRBXxVW+MqwzwdKBfq4MxcYGZE9gR6EHoZ3ywcKgJYX&#10;DAofd4OhD+UAPQAFRKcGw/Dzcdc2GKf2fL7viwEoC+yUoD8nJAKA73/gTomj6vsiAGqoqnZz6Nqr&#10;vy8CoJSfV4ORADQ1SOiZEgzgp4OLDIB2Tyow/Hq97ppAFzQ2X2N4AGonyCuB/TUlR/jZqCspuisu&#10;VPzw6i8MQAdIVYSVA7SKcABAp/6O4djRwwbAwwf32aCGA/v3mOVopn1Jnj8BK6cMpNobiFWzpPqG&#10;YO6ovpgz6gXMHvEcosc8jyW0x1Vr5uEEVeBxKkBVd12vH21tYINlb3UtC6z7PgRBBz/3WgFsF63p&#10;1rQ5aF1ONTV3MAppgXNoedMJwDQqv9SxfZA5sS8KCYdyWjw1THeunWZDFXZm0rZmx2APIWqgo+U9&#10;5IOQk/LTfX9PANxHJbg/dwEjGjvTZ6F77VRsihP8qPqWT8K6pSrIjEbd4tF2AHrtQge9ymgCev5I&#10;lBOElTE6nNwBUEdQFhJmBTMGI58h6GUTSGlTXkSmlJkgSDB5CGYJcryfSaWXxdenTR1AgA0yAPaC&#10;H4GqyOPnz51LtcjPoUGpUohJkwMAqgjC67sBsEy9fgt4zfcvAKr4Ucj7xUsmMqagYPEUFGkAwsqZ&#10;KI5T8/Ma1JhK0wRoQqy+HPWMOoKwln8cKwmx0uIM2x1SmJ9MVafhqK44osJIHX9+aisKqe407cVB&#10;UFHPj60h+AS/xvoSA2A1ra/gV0J1WMrVpsO0VaFrgwalNmPr5jaCsAM71Zy/a4sVRfbvFwTDKtAr&#10;wchdIv//AmBYEd4BwODaK8I74ad7/qB1rwj/jwD44S8c+KQCIwHo83+aAOOqwG4UlhuXr2ta4xAA&#10;g+KEglASAGV/rdJr1V6/7c0VPjwAw20uLgf4qgaZCoCBDfaTWzwEpRANeAKfjwCAFvx4FUycAnzV&#10;FKBZYYGQqz/vVzZYKlAAlPqTnVWhw4PQK8JQjjAAoG2BE/yCPkBZ35D6CxSgDWo4wh8ahlTg7h2b&#10;0Mof8FQCMG7aMCydMgzR4wZh2uBnEDXwKcbTmDn0OcRMGMj7/a1Isq0kHqcbUqyoYTk9Ak2rzwMa&#10;EAlAa4Mh+JT7UzuM7hsk+Xq9TgqwmwqwZfk4WmCdojaANvgFU37J455DythnkU6lIwCW8Re8jnDq&#10;XDOF6m02dgmAjN1Z0Qa1PVnzDHhHihaHACjw6bl9OQvsOSnAvdnzLATAzQnTDH6m/Kia2pZoMMMo&#10;1FCRVsaMMPAJduVcSwmUMlpMC97TGbxFhFUhwSQICoA5Or2NIAsHFaHaejTmXnATBPkaAU8AzGRI&#10;DWYF4BPkQgDk5xcA9dirQFnglKiBoUqw7HCaCkT8GgU6SGmeOzSpLEZngYy0adHlS6j4aH110lwJ&#10;AVhKi5+/aCIKafNLVs5C8doYlGWtQTmhVlGWS/tLkNWWOvhxramiaiPkqityHQQLUg2E2iFSTiWo&#10;woggKABK9dVXFdsqRVhH4ElV6mClpgYqQ1rkWv6sVRTqmE3aYyrK2ooctLdWYoP2C3c2UAkKgu3Y&#10;ts0dnmTjsmSHbWJM0CAdkQv0djgSgAoPPcWdIFS48ViEoAEw3CITuVXu8wrQ5QEFt8ieQA/BO0Ho&#10;J0mHc4GRNpjK8PoXADCs/AKLS+h98GlvBfifBaAPFUXevH3bRmN9DoAB/MIAdPDzAPRhAAwssYFR&#10;CvBN2t+7AdBD0ACpBmnaYVnmYKucDjcyCAYKUGcAC4Iqgnjbq1YZQVDb3CItsaDnlZ/uWVO0cn7n&#10;NP3Z9f9J/Z04ccLF8aM2peb40UMGwL17d6FnUzsaC5KRu2ga4qePJOQGYu7o/pg+uA/Gv/AYxj3/&#10;CGYMfR6zR/XDjFEvYvrI52ihJuNEbYqNwrdBqLS/1n5CqAlwAp1srnJ/XvlZL2AEJPV67RrpoqIT&#10;AMvnDkIRbWJ2oAATxz5DAPZBFhVgXlR/G4dfGzuaSm0ittAG29j9DEIwfT52EGbbU2cScjE4VkLw&#10;0vbqWtATGHdlzMHuTNrmLBd6vC1lGq1vFDpXRaF96QS0LBqLZiomqb/qJQRHzHCDXqlUlWDC6xIq&#10;QCkrwUXWt4AgEwSLZg0LKUBVq/MILK3ZAqJssUFQ0JP9JRj5MdmytYImVwEvS/cUBL2AJxhqlTLM&#10;ECz5+aQAVQhR9dcKIeP5x4LfG1lrU4FUyQKhAFjKKKPq07ir0kUTTAUWLZ5g/3f5ixlLp6Jo1RyU&#10;Ji1GaWac5fbKSmRZ81FdXYyamhKqvxLa1wJGHkFICNLKllPBqSpcxNeXEpqVpRqEQIsbAFBRXVZA&#10;dUhVSGvcQIvcRPXX0lyO1qZyK5bI+pYSfmX5AQBbHAA1IcYgqOnSmzt6FUbcxBgVRMK9gR6AHoIK&#10;3ycYmQv8nQCUEgxUoK5VFPGq7/MQdHlBB727AzAShHeeJ/I5AHoF6FXf3QAo0N3VAn+i52SBwyCU&#10;/XXrxwZAWWCbtmwtMLfwOmGknKC3wCqY2EFKAfxsIrTGX1H1+SKIFUJogaX8rN+PwPPXpvi8+gss&#10;rlpd1POnPGCv0PMMwU+jrxSyvsoF2koA6qhLqUBBUK0wNiyB4QGorXNu/JUA6HoI/WOpP7O+VH8C&#10;4BkCMLIJWiA8eeI4TlAFHqcV1pzC7Vs70VKRjZK10chbPA2rJg9F7PjBWBI1gtDrg3EvPIIJfR/H&#10;zGEvYNKgpzFhyLMY8+LjmD3oKXSkxuJ0fTJV3nIcouraQ1u5m5ZWYFORw0PQ9wP69hc9p8GpW9N0&#10;1q9Ohwv6AOfo1LTAAlMBJo15Bmn8Jc+hzcuZ3BelBEjl/GFoXDiStnUqepJmY2eacnlUcolTTdHt&#10;y5lvxQ/BT6pPsZe2V/DbmT4bO9JmYjtjR9osA2BX3BSs10TqpePRojFcVIH1AiBDAxk0hr+IQCoh&#10;BAXAYj52IOT13OGm/AoJwTza2NxpPu9HEBFWHoZ6LPhZCIoMqbksKT+GYJg7ZwQhOMIKHbLHrigy&#10;GDoISYUSrQrfDmMtMYSgAJg46QWqQlpuwtaUoN6rFOtCd3ymjb0n+Jz9pfJbQgssCC6ZisJVc1GU&#10;vAQFmauQL0VGRVdRmoPKCkKKSlB5QBU7aggyB8J8AjAbxYXpKM5PNQBWEIDKB1aX55n6qyFAKwjS&#10;qtJc+5iGuhI0NRJ+LdVoI+gaaIdlg8sJ0cqiNKsKt7VUoUOTYzoaCcBmA6B6AzUw1bfH7NmjE+TC&#10;wxIOMQ4fdXuFj5gV9uHygtYoLQgG2+QUdwNg2P6G48xLVIFUgtoW1wuGVIEehC/fxQ57+Hnr6yAo&#10;AIYhGIZhBACd1Q0DMBKCDoSC3i8IPCm/3vHux58a8G5/IOhRCX74Kd4h/G7z+s333icANRvQA/Am&#10;AfiGHZ1px2QSfgqrBksRKi8YANDDz+cAPfR8aO+vlKCHn1d4UnwCmKy2V52y3h6EUoMGQL7GwGfh&#10;lKBBkOCzSTBmg521FeAcAF3+z1d6HRiVI9SOEBU+vP1lEIJqgFYOUD2AYQBKBR7Bof27sK6hGPmr&#10;ZyNt/mjkLiEAo4Zj1ZThWDZ1GCYPfgKTBhB2VH0LCMUx/X6GgU/dj6HP/Azjn3sMSTPHYl9lIg6W&#10;Lcf+fOXj5mB71vyQxVWRQ0UKqb4jhKC3w1KMuwim7mSdDDcRdQt1yPkwlBoA+yGLv9BpVH4pY55F&#10;Gm1e7qQXqQwHoowAKZ8zmDZ1HLYmzrSx+ztS56IneSa2Jk3DHtrasO2l1aXyExBV8NiZMStQfTPs&#10;tVq3pUynnZ6MlqVj0arCx5IxaCb4Ghg6fa5SNnc2gUcolVFVlQqGfA+l6rWj0iomGKX+8gmmfAJQ&#10;aw4VnilAgS8ID78sAtEssIIf50JKzym7zOmEHsGWFjUoiIE28SaV15nT9Hy4KVoV4uw5Ix0ICb/k&#10;KH7PbCwWoat2mPk69tLNAdThR0WLx6F46UQUEYCCXx6jUIegxy9EQepSZGeuQHbWaqq6JFrhdFQU&#10;Z6OSIKuqLEZ1FVUgFaGiiiqvrCwPpSVZhGWaWeJyAlAHJ1USgrLCNbTKlYSkdo1UV9ESq1LcVIXW&#10;1jq0NlejsZafi4pRr5F9buDjNj63fn0TOjc0Y2NXq501vInOpHvTOoOgNUmbCiQED+gYTe0UIQSP&#10;CIJ7CEDtF1ZOMJwX9FZY4PPr7wKgD5cXdPlAQS8yJygbrBAI3eFJL4VUoSAo+Omeh18YglKCdwIw&#10;nAuMAKCD350ANNh97GB3Z7zzEWH3wUdUb075CX5OAX5MqP3nAGjngBB4UoO/C4BmdRne/vo8oK8C&#10;a1Cqg6ByjncHoKrDmgrt7K9yga7yqzaXyB0gdwOgHrt7rkCiHSCq+vYCIMPvAglZYTsH5BB/eA5i&#10;y8Z2FKQsx+pZI7FmOn8ZqQDXzBiFmNEvInp8P0wd9jTh1xexk4dhFiE46Imfos/DP8TQPo9iYr+n&#10;EUNL3J65BHtKV2En4bM7l1bTVKDbCqfzQbTtzZqSqQQVBkCuW6nA2lePQ+uKsaiOHorimf1RMP1F&#10;5E2jkqH9VfEjlQDMp72roDKqIoCqqbrqqP42rJqCLYkEWDIVnQFQ9neGwU7WVzlAKT9ZXyk/gU/2&#10;WAqxJ3k6utdOpmKMIginonP1JKyjAu1YNQnty8ejiUpUAKwTAFXlJfwEQQFQBRBBUNOpC6i2pP4s&#10;B8i1gABT/C4ACn4ueE14KlTltequ4EbIZWg7nMBn8BuIlMkEICGYSfBlBw3R6hUUAHMIwGx+bwS9&#10;DL4frRqHJcDmW0+gG4lftIgAXDSOym8CcqkGs2PHI0c5wFWzUJy4GHlpywjAlcjKXI387ASzwqWF&#10;GYEdLqQapKVVXq+m1BShwVBKsIRWWFaWECzjtVpfKoozoT5BFUcEwBr1CzZU0P7WoK2tjqDTQIRS&#10;gjLfQKniSXNDGda110fAr90ao6UAuwnBLVs6CMFO7JAV3rsVe1UQ0U6RQzpIyYFQEPw8AFUddusf&#10;AkDZYHfPPb4TgP6xzweqLzBsh50SFAB9ntDDL1IVfiEAHfyUA7wbAMP2NwTCjxz4FB52un7XQgqQ&#10;96gInQJ82yB0S/aX8JEFVg5QY7HeJfzeoeILAZCwuxOCAp4KITdvu+KHL3xYLlAgJPBU4RX81A7j&#10;FKCrOHsl6AGo59wEaKcANQn6lWCys8bbO8uryq5g6MLn93wBRBEqiAh+F18m7IK8n/b+2rUU4DmD&#10;XwiAJ07iyBEdiL4Xu3ZtQ11ZPtbGRGE57W7C3InIXT4XqTFTsGj8QCyOGoxFU4diDmE4lbZ3+NMP&#10;oB/h1/+JBzDomUcwnBAc99wjVI4TsLsiATtofXflLsDuvBhrglaoLUZDEXQtVSjwWdGENngH4dQR&#10;pwPRaTcXECQz+iGPKiaHkTnhObPA+dMGoSZ6DO3xONQTSI2Lx1q7zLrl49AdP40wUx/f7ACAM031&#10;qddvH9+HVJ9ZX8JvJ2Er+Mn+biH0NsZNQteaiVwnEoATsWG1JslMQbuGKxCAdbGjUB0zEuWyuwRg&#10;ySwpPkKQ1lIQLFGejcApoo01CPI1ygWqGBIJvlBQ5SnCAFQ+zxU1pALtmp9HfYFSedYbSHubPKm/&#10;QVBAVOg5v1PEGqYDEEpFulFYDK7ZXFURlgLU5Gcdj1m4aCxyGdn8PmYKgksmUfnPQh4BmJO2HJkZ&#10;q5CdEW/TXgqyE633r7SYACwjAAlBKTkB0IojipoiVJXnGPzUIlMsNcgozg/nBWsq8uy1zVR97YTf&#10;unUNBrrWxjLa4ELa5XxbW2mPNxB+gp2Bb/N6bN2ywZSfRuYrF6i9wjpGc+fuzdi7T7nAHSEAGgSp&#10;BI+YHQ7vGPFW2LfICIA+F+hgqJygywuGK8Jh+N0Z4UGqYQB6++stsAehh2HkmKxIG+z7Av0aAcDA&#10;AhOEkQpQ8HvX2947ACj1J+Dp3u8CoCZCmwKkGhQEBb4vBKBCjxkGQCrA1/gxkXa3l/2l9fUAtPYX&#10;VXO5egBaU7TCoMe4eXcA6pAj38/nK7sOfm7ogeAnFajHUn26p6qvgBcGIIFH23suUICRfYCHD+/n&#10;X9Ad6OpsR+baFVhG+K2cOgrpsbNRmrCYvxTzsXbeOOsDXDp9BOaN7Y8pg57GyGcfwuDH78WLj96P&#10;px74CV545F4MefJ+zB/TD63psdhFu7uT4NmZF+0mQWfMt/48wc/O682cb+ATAKUIZYE3xE9E/aLh&#10;KJ87EMUEYM7kPgTfM0gf1weFVFO1sRqSMAEty3Sq3GTaZaq11RMIrihCbZ6pP1WDtybNDAFQ8PPK&#10;bzdXXSv3JwDqNZsToqggx2M9lWfXmglUfhMIVIamyuhMEsKvJoaKk+CoIOzKqLC8BRYAFQJgMaGj&#10;IogUYAlfI/gJgncD4OcVoAOglJ/19wmADFN4VIFSf8mT+iFpIq0tISgVKCCmT1UekCqRsNSghHTZ&#10;Yr637BAAqQC52sh7wlvHY2oCdN6C4cihes5cONoinQDMWxGFgrg5yCYAbbR9xhrkZKxFfkYC8rPW&#10;ojCHIBMApQAjAKiiiEIArK6iFbaqcIqF4KfdItpFopygVF5DfZnBbz3ht359I9a3N0DHYqp3UPBT&#10;/2lrUwU6O1tCOb9tPYpOA55AuJUA7NnCx9u6sF2tMVSB+yJUoNb/EwD6+L8FQL9tzocH4ssXwwCU&#10;ClT4IoiLAIAegmp7MdVneT/Bz4NPRQ9ngx38nOoT6AyAKoYEUDQbzPvOAhOAVF8C4C2GxmJpSMLb&#10;HoCEn4ofUnsGQIauQwMPuJrVDWyuwU9r8Fgg9Arw+hsaWc9QKwvhJqvrrG+Q9wtCz2uys53xoQnS&#10;r163wadSfAZAgk8QDKs/p/q8DVao4OGKHk79CXqnX3oJp3X6G6+tD5Cheydof48cPcofln3YtXML&#10;GvlDvCZmOhZNGITl00ahOGkFytLWIHXRDGQtnYG4uWOpAocyaH9HPI9JA57EwMfuxdP3/RBP3Pcj&#10;PP3gT9H30fsw5Kn7sTJqCLYWrcHuAoKNEFL0EDqyubuownZkuvmAqvweKl5uynA773XETUbtQlnM&#10;/lSALxKAzyFr4nO8Hmg7LlqWT0Hrcg05jWJMwaaE6dhssJuDPZn8Ounz7ejNbvUFJk3DfkJV4VXf&#10;7ozZ2EcA7lUBhI+3Jk7la6egk+ATADtWjSP4xpn1bWMoB9gYO5LvifCLHkEAMubT9gbqT2EWmIDR&#10;qP5iwk92uIRrwcwgD0io5RN6WvOsKtwbfDlaLReo+y7UAqO2GLXDSOWlTumPpEkvInFiXyQwkgjD&#10;RMGQIEwLIKgtcJoMIxBK8Ql6bio0Pw9DxRANRs3l+8+LHk0AjkImwZ7Kf1dq7Djkxc1CbkIMspKX&#10;ISuN9jd9FXKpAPOzEpGbnYSC3FSUFGcTgAW0wK4YopYYD8B6rVWEI22u7HJxvts2V1aQQQucg9oy&#10;FUSK0Ej7q/xee1s9IUgAEoRtzRqLVWK5wCaCUEDc0NFoClBWd/u2jRaCoIGQUNR9tcVs37HRGqT3&#10;7NnqmqNtaAIBGNhgD0A3RJVxXM3S7ljNMAA/XxkOA9BB0EHPwbA3EI8TgN4GC3g+BDwPvUj4hXsE&#10;VQzxAJQK9MURQbD3ThBvd6n0IuN9Kb8Afm9T9XnrawDkPcFPkAwrwI+o4N5zB49rNwhVoOYBvv7m&#10;m4SiqsDuoHRVgqX+PPB86LGv/tqwgwjLa+rPA5Ah+PkQBF95nQAU7CLvC3xBXCP0QkEI6ojLSzek&#10;AKX6XLg8X7jCK+g5RegmwJj6uxBWfw6AZyxCMGScOnMax0+ewKGjR7B//17s6NmESv6wrpw9AYsn&#10;DkLiwqlooGUpSounJZ6OlAWTkDBvPJZOHYZFk4Zg7ujnETXoSQx4/D48++CP8cwDP8Zj9/wAj/70&#10;B3jsp9/FtJEDcLy7BQdqM7GLVndHHsGUPZcAnIltCsLQVGAWVaHygrmqALspMLULaS8JwMLpL5gN&#10;ruAvbt3CUWheMt7gt47w25g4ExvjpxNgVHKp/NxUfqr+7smi3aYS7BEUU2bgAOF3iBZ8j84g4ddU&#10;7BIIBT8qv020vpviJ6PLrO94dKwkAFc6+AmCKoQ0LhppJ9EJfqWEilpvKqigKgiPckbxfMJvLuE2&#10;cwBypvWj8htMG6wm6IEWZoUZ1hhNCy8I+p5AqwrzcfaMQchS8zLB5xSjoEg1x+cyreo7gEpwICE3&#10;0Bqd1fKiUP+fwOcBqMEIWq152gNQNpir5gNKDWYR3rnRY5ETMxaZ0cOQRmufviwKOWsJv6QlyEhZ&#10;gRzCT+PtNbklNysBOVR/+XkEmgFQhRCpP4FPA1Jd1Om6SsWMApQX56KkIIsg5OuLVP3NR115EdVd&#10;OVq8/aX1dRa4wfKB9XVlDoB1AmAZOjbUo7u7japPVd9NLrYThAwPwm2EolpiBEAVRNwOkQgrfHgX&#10;4acx+q4oYoqQ67Hj+0wFRm6TEwQjc4EegF4FCnZa/b0wEI9RVAiAYQhGFkF6Kz/ZYOUCHQDDEAz3&#10;BfpcYC8AWsX3EwGQii8IZ23DOT/Z3jsBqPCvtaJIAEDBzgYi0IJqMOotDUkl1AS9PxSA6vnzqs/b&#10;3ki4eQVooLsDgP40t0j42TSYzwHQFUFMAVL5eaUXmfMT/OxekPvrDUAB70zoWuA7pdyfhqEGANx3&#10;YB+293Sjgj+wK+dOxtIpw/kLMQfVhWnISliO+IXTsHTyYN4fQmU4AgsnDsS0wU9h8oDHMeLZn6HP&#10;gz/E0/f/EE9SCT74g2/jqZ/dS7WQgs8+vIWzO9qxJX85emxCywJCcB42JU0nwKZhc/IsG3wg8EkN&#10;difPROuK8QbAsjkDzAarAVmnxClaaUtbNel5TRQ/dja6E2hf1xKmye6wdeX+dqkPMFCB25Nn4CCV&#10;55GCRbaGlF/qLMZMdBN+G9dMNPgpB9hJK92+bBShNwattL4GQK4NsSNQF6vtblR+BEj5vKGWD6zk&#10;4zJeF88ZbFFEyOQJYtMGcB1g1WEHwyGhnkAfgp4PKcMcKkXtEhEIPRzVFK0dIQJgJlcBUG0vgl4i&#10;FaBWNUErVAhRmArkfbXLWP5PNpt2WGv6TH78bH5+2uCsBbS+VIFSfymLxiFj5SxkJS5CRpKmtaxC&#10;NpW/9u3mZMQhJ9MBsIB/IAXA8rJ8VFbKAheHVaApQTVIF9tWufLSPJSV5hoIK0vUEE341ZahrdHB&#10;r53wU0j9CYTNTdUEYKlVf+8GwJ6tXdixvduKHhbbFYSf7Qwh/HZtMQWocPnA7dh/MAChQTAMQKcC&#10;w3a498SY3wVAB7swAMP3BMCzdwHgnSBUhAEYqQI9AB0EQwDs3fTsCh6hSq+amhWEmxSewOcfC4DO&#10;BguAP7fV7vE1b70vC0yQUQH6idBmh1UIeedty/15AEb2/fmqr0Dp211M6Ql0vuE5gF4Ihlz9dS/o&#10;Bau/5wFocdOB0A4+0r7gYDCCh5wPqT0PRP9cuOrrih6K0wSfB6APQfE4LfBhs8AHaYG38S91LhbN&#10;mIDVs8ejMGkpaksykJu6BqvmT8GCsS9iHlXfElrgWCrEqIGPY3L/xzD6uUcw4LF70OeBH+DJe/4B&#10;D37/mxjY90nsP7oTv/1vn+CVc/uwszoVW2h7t1GNbaEV3ZikIzGno0uHo6+ZYtcC4Nb0OZbTayKA&#10;mmg91QitwagajOBfK4W4btVkdFL9dSdq1wZBxusuQZGrQLiDalCxP3sBjmritLa+UQXq8R5VfwnG&#10;bbTHW2h9NxF+m+IJQgJwPS1w86JhqF0wmNAbaTlAtcDUxQxHLWFXGzMaNYRHDa/rdM2opCqs4mNF&#10;+Tzl/oaaJS4gyKwqTCXmFKB2hdAGE1aqDLsWGcKIys56BXktBagtc1oFQEHPFKBC1wwBUJCT+lPz&#10;s5Sf5f6UB5zuAJhshyK5HkHLKdKOKzII6XQpQP4b0ucRfHNHIIEgTF06FelxC5BG+KUmr0Q6/88z&#10;0+ORlbkWWbTAOVlJyMlORmFhprW7VBBwAqBgJwD6IkgNFaG1xdDm6jUWhGW19gPz+aaGKrS11Jr1&#10;NQCaCnQKUEUR5QYbaoqpAlUEKUVHRx02qfdvs/KAgQ0W9FT5JfAEP7crZAv27u0JAVBtMYLgvv2R&#10;EAyrwHBlODIfeJDg690UfbfwMHRrWBm6+YGMAIKRcSf8vAX2IAwD0FlhQfFzABT8ekEvIiKV4N3g&#10;eCcAzQIHO0HuBKC3wdb8zPBFj14A5OrtroffnQBUeHVnoKP687C7G/T8tfJ+dsgRrwU/HZ50Wbm/&#10;wOL+ZwBowceCn0biR0IwEoD7Dx3Crt27aF2KEDt9AuLnTUFldjxqyjJRlJOEuEUzsGB8f8wZ0ce2&#10;vcWMH4DpQ54JAPgzDHniPgx49B48c9/38cRPvouZtMg33ryA3/7Hz/Hmdf513FyF3SXL0ZU6GxsZ&#10;XVJ+tKgb4qMsOtZMRjcf9xCAGoKwIS7KdoKsWz3Z5gJuIqy6k51q7KBdbed9D8CeJKm/WQQZFeVa&#10;voYg3Eb1JyV4gKrPw88BkBY5AOB2fr6tCVMJT37ttQIgwbqc0CUAG2OHW+5PNlj5vzoq0oaFo3lv&#10;Ippix6Ke4KujeqqNVnFkFJ8fQ4s8DtUCIa8r1Wg8x1WFBUApQGuLUQh+BFc+rayP3Kj+yOXq9gT3&#10;tzFfBkOpOAGMH5NBmKlnUMpOU6K9+vPKTwBMkfrj50lSvpBWWED0cwPtNYRfOq16CiOJ7yuJVjht&#10;aRQy18xD6tpFSNa5HslrkJYah4yMBItMqT/CLy83FUVFWabqZH8d+MoINgatq8K2yTGqa0tQSQgq&#10;qgk0qUPtI26lzXXgcwCU/VUOUCBsVg6woZwALGIU2FTo3wVAb3m17tIQ3yAHqNituCsEnRL0odYY&#10;XwzxIPRFEB+RtvhOAPpr3xbznwFgCIIRVtipwS8A4PsRhQ4PvDD4wnbYA9BVf/21g9/t9z+0eJMK&#10;z3J4hJVygL4p+ZYASLgJeKb+tO2N4PMAVNvLrXd69/xF2l8Pv9C2tkgA3gV+2u3hAejhp5zfpeC4&#10;S4UBMNjZYbaX0FOEQBiCn3vOFUHC/X9uJQSDHkBXDXYAlA0+evw4Dh45hD379vAHsQnxy6OxZv5k&#10;lKQtR1l+MoryU5GTvAxLrfDxHGaPeh6zR/bBzOFPUwU+ijHPPUQA3oP+j/4ELzz8I7zINTUhBm9/&#10;egP//B+f4uO3+Z+5txHnN+aip2Ax1ifNRmciIbc2inCbgk5CS6Gc3iZCULtANiZONRB28jUCpM72&#10;EPz0nJqk26QCqRS74qdCSm9fdix20EZvip9CmEVhV4b6/KQA5wc5wIW0wbG8dgDcoYZn2vAeFUDi&#10;JqNLLS/8nO3LxqCd6rNtyVi0Lh6LjpWT0bFiEsE4ES32eBKfH48mAq5REFwwCg0xYwjDUahnNPBe&#10;fSxBSFVVrgKJiiO0ngVUbvkEmmBYRDuaT9DlCX5UflKEhYSado1YgYRrtgYm8Lk8wk9K0IFQao6A&#10;JAxDAOSq6q+apRVe/SUSgImTBvCar+PnT+TXTuDnTJneD6mzBvHxIMQRwmmxk5BO25uStBhJiUuQ&#10;krwCKSmrkZ62FhnpiVSAyRa5hF9+QTqKaX9LqQCl8uqCwQj1glZjBR8TgPZY125yjEKvUc+fBqWq&#10;3y+s/Jz9VRVYQNQMwUa9lrBsJEBbmyoNgLLAW7asx7aeLssBmu01BUjgaXivYEcQWkN0aA1UoIXL&#10;CR48SACqMHJoF45ICRoA9xF+UoEMrroOwY/giyyIePhFhhSgs8FeAX5+m5zygpFW2IHPKb/P5wNd&#10;X6BXhASgqr1ua5sVPYKqbwhuQQiA4Zxg7+d0X8UPNUS/9d4HhNkHeCMAoIDlR9YLgmqDkb014AmA&#10;QXgL7FSgs783bwfV30Dt3Wlx/apQPk/hn1f0srx3QPAKLbCDH4P296Ll+FzRQ4AT0DwIfR5QOz78&#10;Pb3mwkVXDXYwDINQwxA8AH0h5PDRQ9h7YA82bd5o1b6lc8YhZclMVOQl07aUoKIgFQnzozBv3ADM&#10;GPUCphN+04Y8SRX4BAH4IIY8eQ/6PfIjPPfgDzDqxcdRVJCA2x/dwL9SAX76PuG8px5XdpTgfFcB&#10;tuUtxXoCbT3Bsz6eio7w60qiIqQq7DJrPM1m+3WnzMTW9NlUfjPM/nauFfwIo1W0qrTEssKqANuh&#10;R1R72smxMX4i1Z92f8y1wQaC3snSZThRsoxW2OUBVQxRDlDqrychiupRk18IV1lxAlUWWo83rqGi&#10;jHc5Rg1G6CQku/j1N9B+C4rNAh1VXh2tZD1BWDdvJBq4NsaMo4WmCuR9VYsrqRSLZYNnDLSdIiUG&#10;RBVHaIUJOGuW1krA2T2G5QkFTa65ygky1MicQ+WmPcDe9nrra7tFpjoo6oCkREJQ5wYnTCH4eB1P&#10;m63Q9Spa5xVThyIxZjIy42KQlLQciYxkRmoq7W96HDIzBL4UZGfxj192GvLyMlBA+1tckoNy5f4I&#10;qFoCT1FHANYLgISc4NfYVGWPdW2PCT7l95pocdX0bOqP4dQf7S9DjzVFuqlO5wO7aCcsN1gOsNUB&#10;0KrAm6zqKwhqG5yDoIOeB6ApQQJQ8LNhCVytMEIleJBK8BAheFgQpCVWPlDgEwhVFDl+cn8v5Xcn&#10;AH3ons8F9rbAvx+ACkEvUgn2BqDg584Q+aMPfu7UnwHQIBiA7g4ImgL8AgDq/ucASAvsCxjaDeIb&#10;lDUkVTlAwe+NYOrLG+86Rfg5ACoHyNd7yHnoCXT+WmEAlNpj3Ak/b3Ujr7VeNiXo1N/L16T8gskv&#10;hJsHmYMbw4MwIlwhRK/xQHSr7kUWRk6ccgrwyJGD2H9gL3bs2k4bUolVsTOweMZo5CYtRXNtAdbV&#10;laAwcSWWzpyAGaP7Y9rw5zFl0JOE4FNcn8KIZx/AgMd+ihd+9iMM6fMwMtNX4v2fv45/+h9UgB8Q&#10;3AdbcWl7CV7ZWYELnXnYmb8IbbS2zYTKOlrdDVR+6zUGP5FKkHAym0wAbqKq6+I95QDbqfwEvRYV&#10;JwgiqUcpQDU+q+ihbWxbqOjU46cRVwcZDoDLcbx4iQHwcH6stb5I/SkHqNieTOtNK71dDdSy1FSi&#10;W9bOICD1OtprAnDLWj6fMtumxMhmC5AtBGAV1VwtQddAyCkEwvr5Y6gGx9oulQqGBqVq90j53BEW&#10;pbOH2RQbgc6BzxVI1EDtoWf5Qio3a5shPFUZ9n196Xxek6K97VXfn3aMZM4YZgpw7eR+iJvSj8Dr&#10;jzgCbw1BuGpiP6ykIlwyeQhWzp2ApJXzkZywBEk61zd5JZXfKtreNbS88bS8iQRfCsEn+KUiNycN&#10;+fkZKKT9lfqrrJatLUENlZopPFN/UoGVhF8lQVeFBkJQIFQ0EWwCYGuLs79Sft7+Kvena9sJwp+7&#10;pnrCj9HSUIV1bbXo6mx0FtgUoCq/DLW9+MqvL4B8EQAJPqcCBcHtOHTAwc9DMFQYsbygKsOuNca1&#10;x7iiSCQAIx+7/N9/XgEqZIU9/Jwi9Fb4DgA6+MnWBtZWCpChgkgkBGWLfb7vc+Fzf4y3ZH/f/YBW&#10;VgcaEWRUfGZ9LRwMZYGt8msTX1wIfL2qv7fd9BeFKb+I/J6HXyQUPfR8qLprSi+IkPILQuAz60sI&#10;vvyKs74egCHI/Q4AKpT/86DUY0Hw8xb4NI6eOIGjRw/j0OF92LN/H3q2d9vY88Uzx2Hl/Im0v4vR&#10;rMGVhdlIXhaDBZNHYebogZg06BmM7fsopg55BhP6P47+j/0Eg59+ALPGD+Zf7wr8/Nfv4bf/jQD8&#10;hP+mUxtxaUc5VWApXiEIr2wsxL6SlaFT3JoJwyYqu5a4KLQTeBsIwE4VRAin5pVqeh6LZkb9IpeP&#10;a1SVdsV4G4GlhmdtgVND8+6subbt7VC+Bp7GGgBPlCy1KrAAqDzgDoLVw08WeBtV5w4NUEieg10p&#10;VI7pC+zx9sQ52JsWbaPx92fEYlcaVSbVqBSiFGHr4gm0whqUMM5WAbF5ISN6HBoJwIaYsagm+Krm&#10;jyQMR6KaUTFnOMoFPNpbB76htMVDaZOHBwCU8nMq0PKGuifLPMdNdLG2Ft4LwS8Iy/ERosm0tYJf&#10;XFQ/rJr2IpZFvYilhOBignHF/LFIT4hFfnY87e1qpKSvRXJqPFJT1lD5xVHxJVquz0MvLycd+VR+&#10;+blUfwWZKKL9LSvPD/J6VICEX6Tllc1tIAA9+HyouNFC+Jn9NQUYbn9x8KsjHGudAuTnMAASmFKA&#10;XV2NzgLbLhC1vQh+LlQF3qmD0wXAXUEuMAKGOttG54g4+G3DQdlgiwB+2jMcFEZ8r6Aqw+Fhqm7f&#10;cGQeUPDTY1179aetch6CkXEnCCPh5yMSgg6EVIOBBb4DgB879fd7AOjbX74opP5ef4f2964ADHoB&#10;7wCgwU+jr/5PARg8d+1mGIIegAKfz/XdDYCKC1fD/X6RgPu/A8BTVIEncfLkUf4FpAo8fIgQ3IPO&#10;DS1IXRWNmKghWLNwMorS16CxohRltEOC4KLp4xE1tC9GPf8IxvV9BNOG9cGIPg+hz4Pfx4TBffiD&#10;uh6/+ZdP8S//45f47Ddv4Malnbi0qxKXtxfj2vYiXN9aiqvdJTjemIzu7AVooSWuXzUBtYRdPWHY&#10;Tlu7PnUO2rg28V4zgVevRuS5A6mohqCOINSw1C5+3FbaZwGwh3CS+rMhqLK7XD0AT5Utt2rwQTVE&#10;E6yCn/KAKoTsIAB3EX4HMmJwKHMhDjL2p0djX6qLvSkL+HghXz+HX2OmFVk2rKAiXUpgE3oKD8DW&#10;RRPQunAC2mIn8noiqqn4agRBrlWEXyXVXznVXTFB5QFYxMeaIVg2b5RNmAltpeNr9bhg7nBCcJgN&#10;M8ibr33CwYFIfI22wBkEaaPTGEkEqwC4hgBcOb0fls8ZjDVLJlDVLUJZVSqaWoqRnrkS8+ZNxqqV&#10;sUhPUa4vweX5ZHVzqfbyHPgK8jNRWJBlUVSUjZLS3P+fANhKoPlotyZoFx6Ado4IIdiiXGFzDRVg&#10;HTrvAKBaYbQTROEgGFaCFr8DgHbeDW2wVpcLVJ+gK4zY8ASpQVniAIDhFhmnCCMbpb0iFAT9eicE&#10;/08A6CAYLooQgAKewCfrq/yfC7O1hF5oDUGQoPMRAp/r/XP9f+8bAHVwuXJ9t2hhbyoPKABS/aky&#10;LAC+Eez7Ffxkfz34FJEQVA7RAPc67a3ilotrtgqAKoYoNygb/HkAXrkhu0sAUumFQgAM7O/FV64a&#10;AAW5l3WKm/J5BJrCA/BO8J2zfF8w/IAAtODrFC/x+owB0DVEhwDIOHbiGA4dO4p9hw7SCu9AbWUx&#10;VkZHYcWskciOj0ZdRQGa+MNflpOEjLjFWDJrAqaNfNFyfuMGPY2po/pi2PMPY/7UEdi1pxu//rdP&#10;8U//8zN8+pvbeO3GUVw4UE8bXITXdhTgek8+rvUU4nJ3Hs5vyMTx5gTsLIlFM4FUsToKdVR1DSmz&#10;0Jg2G02C45JxqFTj8TxazphRaFk+kbbY9RFuJsA2S5klU9Vp+EHuApsCLcV3vGgJY7Gtx6gCjxOC&#10;R/IWYp+2xNEK78+ch8O5BB7hdzBrIY7mLsHhnMU4nB3Le/Oxj9Z6b+oCwnEh7TFVIZXh5jgq1BWT&#10;0UkINseOpdobTeWnmYFjCb3xpgxbVS3m4yrCq1pWWPAjuBTlhFkJ4VciEAp0VG8VhF81VWP5gtEG&#10;w5K5GrCg/cXDUUjVlzebVpjXefPdoAM7G4SvyaByTFFRhKpRxY5kXifyc8bzc66ZNwYpcXOQXxKH&#10;mrZc1HcUo6a5ALGLpuO5Pg+j34tPY0HMbKQQgtmyu7lUfrkpyMtPo+LLCkVRUQ5KSvIIwDyUVxTS&#10;ApcQgM7+egAqnAXuDT+Fcn8WLdVoJghbCECpQZcPdADUY1WIm80uu1aZjvWNVIAt6N7kAbjBRbAD&#10;xCnBjdYT6AHop0VbEIIqkETmAGWDfaO01KAvjhwmBI8c3kMnRAAqH2hBO0wYnrChCVxPeVvMOB0G&#10;oesXDA9Q8CD0TdEOfncH4RcBUKFiyB+p8uujFwAFvMDy2u4Pgs5dR4IvAoDvu5AFfuPd9wk3AlBt&#10;MB6ADF17APp9vx6AHn5e9WkHiLW+BOrvOuGnCIHQ7hGOtwQ/FwKggc8HQdcLfHeEqb9rV3D+yiUC&#10;0MHOqzqFb3Pxj/095fi80jO1F8RLL/M5vuZMRIP0KanAM6cNhCqGHDl2jH8RD2PPvn38y9uJwqy1&#10;WD57NBIWT0VhdgLqKglB/vWvKslBQUYCklcvxuK5UzB+WF9MGd0fsycPweyoYejqbsGv/u0T/PZ/&#10;/hyf/pbfw7fO4cKRNlzoKcIbO4txc1s+rm/JwbVNWbi+OQevbs3DDa7Hm5PQWbAENYnTUJUwFTUp&#10;09GQNB1Na6ehdgUV1dJxqF06Hs0E0PpVU10jNNXfFkKwR/P8tM0tZ77L/VH5nSym+itZhtPKAxKI&#10;eqw4KpWYG2NxXBOqc6gYCb3DuVSJWYRfFlUf4XiIcDxAMO4nAHcmzUVPwmxsjacK5NcWANsWj0cT&#10;ra7gZypQAKTicm0yhNq84VR+w8wCywoLgGUEYBltbRkhJgiW0rpWznUArIgeA43Ut7H6BFwJX18w&#10;h/BT4YQfb5OgeS97FiFIEKbzY1P4OdIY6bNHIJmxds5IJBB+aavmoCBvDSobslDbUUQAMtqKsXjx&#10;TNz30+/i7//+67j/Z/diStREpKQSggRgjgGQCpCW1wUVIAFYTACWlhWgorIIVdWlBGAZampV5S01&#10;CHoQSgEKhJGhvGAomgk4glD5QClBg58gyDB1KKssMLbXoaOjiQB0U2A0/qrXAATbG+wtsVOBLlxf&#10;oMsNumqwzg9RMcTBjyEVGMDPA1CVYSuMqDLsgzA8rpygts2d4HrSVYlPchUEvRW+c3iCIBgujLj8&#10;n8DnFeEfCkDlA//IWd5w87M9jgCglJ6UXUj1mfJzas8DUNcCn8V7H5oNNgAKagKaqsAMa4HhPfUB&#10;RgJQYfB7Ozzw1O3zDVd/w7aX8Ybb6SEAXrup+4LfTdpdAjCwuAa/COVnik/tL4Seh99Fxnmqv7OX&#10;L1qlV+ru8wA89zkAhuHHa90LlJ8AeFYQFAxDhZBwLtAXRA4d0c6Q/di+swet/AFOWDabao+/UHEL&#10;UVaYiXWtDdjY2Y6W5nrU1lSgODcdKxfPw/RJIzBxzABMHj8InZuaTQH+5n8w/u1DfPLJq7h6ejNe&#10;6inDrd3leGNHMd7YVojXCb6b3TmMbIsbW/JwYWMedlevQiMtanncJFTET0F9Kq1w2hzCcCZqCcOG&#10;FbSfjM74aW4GoBqpNdklc7ZNe1Gu70h+LI4ReoKfICj1d5T3BMATOheY1wLgwexoHMomHItW4ETh&#10;clOCBwjAwzn8HLmLsC8jGrvtiMx5VH8zsGn1NMZUbFjO97BoHBoJQBVABEBFM6FYR5Vaq4bp+VR9&#10;c4ba9BoPwHLlAWWFCatSWlmBUACsmKfWmdE2Vr+MoJMCdBY4UgGOIgRH2cgrD8BUWuZ0fnwaPz6B&#10;sZyqcA1teG76EoIqA/XrCtHQVYKmDbStzUVYsCAK3//eV/GlL/0F/uuX/xo//tEPMXHSeEIwAbmy&#10;vwH88miB83X6WzEVoHZ1lHsA8g+gQbCUEHRWOLIa7BWhhR4HoVYZAVBq0GyxRmEFEDQlyFBRxIYj&#10;rGvEhggA+hmADoBSgGEl6CHo7XC4UTpcIRYEQ1ZY4AussAGQoaJIJARDIAwUoVWJCUEPQlOBtMS+&#10;KBJWg0FeMFgFvchwBREHQQdAH58HoCJQgMG4K4Ofs8KRAFSYGrRwj73lVc+fwBcJQQ9Awc6pQIJN&#10;QagJigKgqcA77K9Xf6YAqRY9+LSjw0PuFYbAd+MNVYfDClDwszN/b/ZWfv5awPOW19vel4NVADzv&#10;7W8E7Bzw3E6PO0MWV4A7Q9AJfgKfAyGfV+h+CIJqhzmDE1SBx06oJeYIDtAG79qziz9wG1BVnInl&#10;C6ZgdcwUqr44KsBSdG9czx+0HvQwNvG6urIEq1ctwrixQ7B82Xzs3tuNz/75I/zq3z/Gv/yvn+MX&#10;v+T37foxnD/ciksE4Ku7SgjBIry1LY8QJAA3Z1m82i1FmIsrW/Kxvz4eDbS0JXGTUbZ2KqqTZ6Ix&#10;fR6aaUtbaH2b1RbD2EggbqVKlPrbkzvPzvo4qL4/Ak6QE+wEPVlgPRYIBcRTVIhSgkd5/1TJKotj&#10;BctwwA5IX0AoRlMFLqANXmAA3Eb1pyMytwQKcN2S8WihBW6OVV9goAB53UIL3EwlKAWoEAjrF1K5&#10;EoKywlKApYSWAZAA01pBoMkGR6o/AdCmS9P2qwiSG1hgD8AcrrLAafwcGQvGIpmqbyU/bgXfQ3LC&#10;XBQVxhF4uahbX4j6DcUEYCmqGgoxceIwfOOr/xV/+6W/wt997e/wla9+BT/44fcxdtwoU4IGPio/&#10;RUFhtilAAbBEh5zLAlcVBxCUFaattmowlSABWNcgVeh6ACPzg/7a22LZXO0HNsVHCFo+sD3YFheE&#10;V4AbNQSVYWOxpAKpAMNK0O0HtpwgwScIGgC3B7Y4KIwIhE4JumpwCIQMKUIVRnyoOGIQlCUOIBgJ&#10;wBME4ImTBykaVBC5s1Ls1ODdABiZFxQENSzBwfDUHSB01yqImAIUAG0fsHaCBPm+LwSg8oCywrz3&#10;1vsfmOIT9PwQhN8HQIXLAX4xAK33j5bZqz6X1xMIw8D7/wWAWi3vJ+sbhBTgHwJAg15kBAD0CtBg&#10;eBcAmgoMegKPHDtKFXgY+w4dIAR32IDU/LRVWB09CfnJy9BUkYuN/Eu9Z9c2bN/Rw1+CSkTHzMWw&#10;EQPx/AtPYvrMCdizfwt+QQB+RvX3r//xGX79z+/zDxeV76UdOEn4XejJx61dxXh9Rx5e6yEAt8kG&#10;Z+O1zZmEYCZe2ZKLS1sLsadhLZoJowpCrpJqrzJuOmrWzkAz7WlLxhy00/auS5yKzSnO/u6h/bXi&#10;RyHVXWBzTxQtDSywU4C6PqND2QlF3TtZTItM+B2n+juUo9xfNPakzcV22vDdKXMMgDuT5hj8uuOm&#10;cZ2GjuUT0U6rK+srBagmaLXACICywFKBDbFj0KTKMIGo5ugaqsRyKrpSs71DDHxSf1rLqebKCa+K&#10;BWMMfArlA0vmjUDRPFcI8QDMp0q0PCBhmsXXZfNjUqn8kqIJvuXTkJu1BKVVSaipz0JDewFq1hWg&#10;uj0fjR0EV30hBg3qgy//zV/g7778JfzN3/0tvvrVr+Kb3/gG/uEfvouRo4YiOWVtCIAegsUluYEN&#10;LqQKLCYEtdNDIIxoiQn6Ak0REoiR9tgD0NtiNUUbBH8PAFWMMwiaEiQEg7mAHoSmAgk/rb49JlIN&#10;Kif4hwHQXStMCWrHyCGC0MPQQ1B2WLY4aJj2VWJfHPHxhwBQoWtF5PQYH4LgH7mcn7O+HoACnF8j&#10;w2xvAETl+958V+f6yvYShLZ6+KkNhhb4nXcItNuEGaGmEAAFRQEwsL5WLHlHk2Pe5Wvf5mvfwqtv&#10;vGlxg/EKoXf11Zu49hphx7h2k+tNwu/Wmwytb9g9PX/1tZsE3qu94tL164SeAKjKL6+vv8LH1/Dy&#10;1Su4QPC9rIkvgiEBeE4FjosXLM4qQkUNgowgPE2gnRL0BEXaX5f7EwC1unAwvIAzQZzm604RnCf4&#10;scfPnsbR0ydx+PhR/ocTgseO2Ra5vXt2ooN2JXVNLJJXzEdlQQqa+QNfXVWKFauWod/gfnj0yZ/h&#10;iScfxU/u/zEGjhmCrQe34hf//gt8/M8f4JN/fR8f/9M7+PTXt/HJz1/Brau7cGprMc5vysXNnaUG&#10;wlvb8wnCLLy2hSqQCvAGAXhjWwEubc7GkdYkdBcvsaJIJQFURvtZm0j4EVbrqfTWpc7GRj63g8pw&#10;txRbdoz1+7kCyBKrAqsZ+ljRYouXyldanApU4ZG8WAu7zl1ICEYTfjOwedUUqw7vz1iALWZ5x6Nt&#10;6RgqvFG2W2QdHzeY1R2Fmnkqdgx3ai9Gik8TpMeijuCro02uXTiaFphKjxZYaq+Myk1rJVWcVgdB&#10;7SVWvyCfV65QKpBRzHv5fL0scD7VYYEAyNcr55c+fwySCL/4BeOQsmom8jKXoqI6BdXNWahrz0VD&#10;RyFqCcDKFirBdUUoLEnHQw/diz//sz/DV77yVfzdV76Cb3zrW/jWd76Nr37ta/ju976HIcMGY23C&#10;SsIvg5FJACoPqCpwvoVygeW0wgKhh6G3xNX8uRAMfUQqwci8YENDZdAg7SBolWGzwPVW/HDRRBvc&#10;bDMBBUCDoFnhyAGpAQQFQFphwdCDUMURQdAXSbwlFgQ9CH1rjIefIpQTjCiMGAAVR/biuEAYKpDQ&#10;Dp+gGpQi1ESZCFvsCyMCn4dfOPTYzRC8MxwAnR3+I+X9rABi9teFa38h9EzVuZD66wXASLVHJahz&#10;QWwLnCB4FwDeEAClAu8AoMB3y+D3Ll93GzdeF9jCIdh5wFlEAPAVu3b3/hAAan35moOfwHdBbS9S&#10;f7TADn4RAAzB7zwh5gDoQehA59bQc8FjpwQJP6pJxWlC8MRZApCviwTg0ePHuB7DwSNH+AOxH7u2&#10;b0ZteQHS1y5F3IpozJg6AX1f7IMHHrof3//J9/HT+36MexiPPPUo4rISce61C/j4Xz/Fx//yIT4i&#10;AD/653csH/jrf+X389ZRnD+2DmcIwcub8/AqrfDNbYTh5lTc3JJG+GXgtW1UgzuoCndkGwTPdGZi&#10;V/UarCPcahNnoTZpNupph1sJrI1UcZuoErdqAowgmBWNA4SYCiGuAZrgCxqhBcQzygkyjul5PUfw&#10;CXoHsxfggLbOZc0j+GajJ36G9QUquqj4WmNH2WRoQVDTp9uXjSPsXKFDeb6qucO4KgbT7g5Hw6Kx&#10;qKZC1BGalfMJPD5fRYDVqNhB2FUQboKdbHCZ1CCvdZC6QjMFrUWGSq9w7ijk8jV5vJYCzOXrMvn6&#10;VK4JfC6OCjB9DS1v7kqUlsZT5aUbAGvX5aFlIyFEFVhJK9ywvgQZ2fG4976f4K/+8q/x13/1N/ir&#10;v/or/M3ffglf/+Y38M3vfAdfFwy/+2280PdprFixyOyw4OcLIR6AygeWlRfSEmu/rwOgW6UKGbTG&#10;2i3iQRipBBW/C4BeASqUCzQrTAh2aTQ+VaBZ4ggQutH4YSV4Z17wbgAMH6wegC/IB3oASv1ZryAj&#10;ZIM9ANUrKAge3WcFEoPgXQAYrhCHd4woHAx/HwBdWA4wEn667g1AN/U5pAAjCh8KAfAtqkG7FwnA&#10;d3oDUOstKrxbb8vuOuXnWmUEv3eoDqX+AgC+/lYIflJ9BkEDoPKAwWODnnKCfCwVKABSKd4JwMs3&#10;boTUn8GPcUHwk+W99LJFGH4MwitS/QlwkZDT/UgQ2rXg9wUAPEWAnjh71hTgsZdO48ipkzh64jil&#10;Pa0wASg7fPjwIezbtxvNjbVYvHAuBg94Ho8+8iAeeOBe/PinP8J3f/Ad/OinPzAADh09FBX8gb75&#10;0S28/4+E379QAf7bB/j5v3+Af/p//wq//J/8f/n0Mt68fRpXT2/EyY25OL4+FVdpfV/fmoFbW9Op&#10;BDPwxp5cvL6b1nhXFq5vdxB8iRA83JyMzbS0zRnzUJUyAxW0vm1UgVt0nghhuIXWeBufUz+g9gEL&#10;glJ9aoQ2IPLaVYFjDXiC3wkpQz53iI8PalhC2mzsoqrUjpCehJnYSsvdsVRqbwTt7kiqv3FYt2y8&#10;2xNMyNXQppbT0lbMHhrAcDBhOMTGZ9UtGo+qGFrfuUNRKUBS2angUTlvDMqV6yPs1AeoRmir+BJ6&#10;xVztaE1+zhxtheO9XALRzgqhiswi+DKo+tbw45YwElZMRX72MsIoCdV1Gagh/KoYlc28bstFdWse&#10;qlryUddWRMUejfvv/yn+kgD84z/+U/zZn/85/vKv/5oQ/NsAgt8mBL9OJfgNKvpHLLUhCBYV5wZW&#10;2FWDfQiAKoxE2mL1CYYgGNjjzwOQipAhK+wB6PcGe/i1GwBVFGkiBJttPL4pwQgImhKUChQEBUCD&#10;oVOByg1ar2AAQN8jGG6NcRXhO8MUYKAC1SsoGxyCYADAIzprxK6pAr0S/AMBeEYnywUQ/L0A1Jm/&#10;Hnohu+vzfRbh/J+DnAofnw/L/0Va4ACAgp0PWdxbhJ0Un3s+AoBvBQB84y1CMAKAAfC0hqxwCIAO&#10;iIqrvL7yqqrAYfBFRkj9BQD08FMIai5cIcOHB+Cpcy+Z/TW4WXirS4UYcR0KfqxXfydlfw2ALxkA&#10;j545iePqCYzIBR6kDe7o3IAly5ZRGbyAxx97FI/87GHcd++9+MEP/gHf+vtvmgK8/8F7MHjkELRt&#10;WY+3f/ku3vvN+/hQub/f3sb7v30Lv6YC/Kf/z6/x2//4FJ/85k288fppHN/TiF3rsnBsXRoubkgz&#10;C/zWrgK8vb8Ytxm39uQTgnlUg3l4pSfXFOPJtlTsqV6NLqq3hsy5aKTq68pbiu3lK9BTFIutUnAE&#10;oQB4ONgOp6qw9gFLBfrq7xHesyIIQwAUDA9TCe5O1bY4baubCR2z2Wl7fyca8Bqo5hQahqCjMjX8&#10;oJaqTAqwYvYQVHGtnD0I1fOHGgDrVRFmVC0YbhZYu0EMgLSx7vxgtxPEtsRx1fCDIgK1gDDNnjoA&#10;2RqMwPvZfG0WAZrB+5nK980eiSXTBiNueRQyM2NRWLoGlVR+Nc3ZqGnNRXljBsoaUgm+bANgTVsB&#10;oZiH6NjpuOeeH+Ev/vwv8ScE4J/86Z/gz//yLwyAf/dV2uFvOzv8ne98C9/85tdx770/RVTUZH6N&#10;NIOgcoFeBXol6CDo7LDBsKowpAS/CIA2RIGhCTGuGBL0BUoBWrhdIvY4AKHrC2wNhc8JKqxFhvAz&#10;NUjwWQQFEtsxQgBG5gMtJygrTBWoiARgSAkGajC0d1i5wIgQEAU/WeLjtMSuXzB84pwrioTj80rQ&#10;qcE77bHPDToFGMz/s/2/Vvwg7CIhyGtve/8zAJS68+DzIHz1TQHwPT7+gI/fI/gIv7cIP4JP4QFo&#10;is7A9zpBGMCPas/u2WMXenzFVN9NQu41Rm/lZ3Fd8HPq7/wVVX0ZIQBKBV402IUUYJALlPWVouul&#10;ABUEnH+9h+QfBEB+jhPnzuA4IXjiTFANJvx27N6J0vJyRE2fjqf6PIfHnnwKjzz2OB586CH85Cc/&#10;wfe//31883vfwk/u/REeffxhLFi8AGdvvIwPqP7e/c17VIHv4u1fv4l3f/0GfvPvn+Af//cv8cv/&#10;/jF++W8f4je0xu99cAm3rh7A2Z01ONyUhCsbs/HOvnJ8dLQeHx9vwAfHGvDe4Qrc3luEN/cUUxWW&#10;4fq2Qpxdl4GDdQnYUUkQ5i/ButQF6CTQtpcvww5CTmeL7KWi20sQ7svSRBha3CCOWs5P4Iu1CrDv&#10;B1RDtKq/e9M1LEH7fqn8NHyVak/5vnXW9jKeKnCM2/PLULtLNe1tFZWfplYLghUEYF30SDuwqTZ2&#10;LGoXjSMMxxCCI21KTDUtq3J9+VJ22vtL6PmBBzYIVZOgNfhAU2CoAm3rGyOV1+mEoNpdVk0fhqSl&#10;USjIX4niykSU1aehojETde35lverbMlCeROtcFuOAbC2vRDVLQWYOmMcvvHNr+JP/+zP8Wd/9hem&#10;AP+MAPzSl7+Mr379a4Tfd/Cd734X3/72N/m6r+FrX/8qfvDDH2DUqOFITolHUZErhoTtsLfEzg5/&#10;EQBrrCjiCyRuQkwkAFu0FS6oCltLTLtri/GFEQ9AnRBndjjIC4aPyQxXiGWDfbuMKUGpQFphb4P9&#10;3uHI/cK9ABgZAQhDLTJUg7qW+nM2mKuscJAT9CO17NzhOwojHoRneqlBD8OwKgyD8LTLAYZyfx52&#10;BJ0pvuA6MgQ7K3gwZHktH6h7hJ8HoO0Eeef9kLpTSO3dpMrTvdf53BvaLqfn3nIW2YequyHIheB3&#10;y9SfVq8A9ZypvhsEoA8DofJ+jFcIvmvXCTsVPW4QgNcJQKk/VYCv8loN0Fdw7vJlnL10CS9dJAi5&#10;nrt8ycFLxYsgBLKXAkur12k9q9cH13r+c/HyOZwk9E6ef8nU3wmCT1VgTYfRzhA1Q7evX4+Vq9dg&#10;0JCheJzge+LJZ/D400/hoUcfwU/uvxff//GP8O2//x6+9p1v4KFHHsAI2t/mzma8Q/C990/v4DbB&#10;994/vY13//FtfPAv7+LX//tTfPY/PsI7v3odn/zzu/hnPv71v72Ddz64jDeuHsL5nfU4uo52eGc+&#10;AdiAn59oJgQZx+rx0ZEavLO/nCAsw9uMmztKcGFDJk42J+FofTy2U/mtz5mHznxCsGw5dtDmbifo&#10;dmUSaFkxhGAMdqfMpbqTMiTocmMJSA1M0IQYRk4s9mXGYA/V5A7l/xI1X3A62paMt9BorBYqOVV4&#10;Gxeq6jua6m8MwUZFt4Dgmz/MJr+UzR1u4/KrCcaahe4c4Vra5NrFE1AZM85srqKQllaj8GVxBb48&#10;XmdNc1OcbdoLYZdBmAp8mbOGI2XWMCTT+iZHj0V8zASkr5mDAtre4rK1KCX8ykzxZaB+fREBWITa&#10;tnyCL4fgY9AG17WXoKAiFwOHDMRf0fL+lz/+Y1N+Fn/xV/jbv/sKvv3dv8e3v/M9WmHC71sMQvBr&#10;VIFfseLId6n+n8PKVcusKKJ9weoPdJY4KIxUCIJaCxwEgzxgZAiEFtZETRBaa0wlmnxrDAEYqgor&#10;J2gWOCiKdDSZDVZl2IPQW2KfD/RFEQOh+gUDNSgl6BWgZgeGegR3OSWofKBb7wChB2CkEjzsFKDa&#10;ZWSNjwWFEVOBygkyTlpxxBVITp3yccjiNGF45jQhyHiJcVYADIGQqylDB8XPAzAA3e8EoGDnIahc&#10;4BcAUFb3FlWeWwMQCooEoa5vvf37AeisrQDoQpAzEAZgvBOABr8IAAp6gt+Fq6+Eg0rwTgD6OEOo&#10;CWAefAoDnpQiwwNQqyIEvF5BcF4g/AQ+qj4BULZXw1Flezd2dyMzOwsTJ09Bn+dfwFPP9MHTz/Yh&#10;AJ/GA7S+9zygwodyf/+Ab9AufYWK4tnnn0Zqdgouvn4Z7/zj+7hNi/sWQSfwvfuPt/HOb9/Ex//+&#10;Pt7/p9u49dE1fMx7//Q/P8Fn//IePv3Hd/AbQvLD2+dw6VgbzvTk4/quUlOBn52sx8+P1+FTqsEP&#10;CcH3DlRSIZbRHlfi1Z0luLolDxe7snB2fRoONBCEpUtpgxdhN+3wziJ3/Ob2NJ0SN8dyejsIwZ0Z&#10;CxjuDJFdvN6TEW2A3JGsOYFzsI2v25KgPb/T0L5sogGwhRBr1AxAqrkGrtrpoaiJpvqLGW4j8nVc&#10;pgBYQgCW6+AkqsBqQrCaEKyIGYvS+aMMdHkCXqD2NOVFY/AVGoCaOW2QjcHXcZiCYQoVouCXMHs4&#10;4lT0iJ2A7MQFKC+KR1VVCsprU1DamI7ShnQDYDXtrxqf69YVEH5SfjmoMQiWYOXaZbjvwfvxN1/6&#10;Ev7sL6j8GH/513+F//o3f4svf+WrBN+38bVvfItK8BsGwa8Tgt+kJf7qN75BCPJ5qsHHH38EMQvn&#10;ISc33eywbHGoMnwHADU1RhCMjBAIQwCkCmxUQURTYyqtQdr3Bip8XtAXQwRAWzt6AzDUJ+ghGGyb&#10;iwSga40hBDU81atBqkCzw6FG6bsD0Icg6FtjPg/AcHgQnjhBGFqBxMWpU4dx+uQRQpCWmHGG8ZIp&#10;wnB4NWgA9KOvfP4vBD2tPgS+oOgRKnwEsFMF2NlejbfnPa7W1hK0thj8BD0DngOh8n0Ks79vaWag&#10;A58P394SBqDgFoCQjwVCb3+d9X3NoOevLwcQlPLz0BMIz18W+O6uALV6qHnI+Yi8Hxl6zoNS11pl&#10;eU+pXYbQO3n2JbuW+tt78ADWb9iA7NwcTJ85A/0G9DfoPU34CYBSgA//7FGD3w9+8mOD3ze/9x18&#10;9Zv85fjGVzFoxGC08wfv1qeEXaAAP/jX9wyAb/3qDbzx2U289etbuPnxNbzO+AWf+y2t8Gf/8iE+&#10;5fXP/9t7+AVf+4ufX8PFE+twZHM+Xtldgg+PVlMJEoInGqkE6/AJ4+OjdXj3UA3e3FeBm7tKcI3A&#10;fLkrA+eoCE9QER6sWYXdFcuwu2wpdtHi7siJwZbUOTZhujtxOnp43UMo9qRQ6fF6KxWfTpTTUZoK&#10;nScs+7t+5RS0LCX8lqiXbyyaCL8mWmBFQ6ACqwm/KkJQAHTqbxg0Dr9kPpUeVzUy5xJsUnua6pJF&#10;0GVE9XN2l/CzozBnUPnxvoaeZk8n/BgaY5/O1yQw4uYMR2LseCStiEJOWgxKClcTOImoqE1FRXMm&#10;ypozUFJHINXwcVM2oZdPxVcQ5P+yGNmoai5A9NJ5uOf++6zq+yd/9qf40wCAX/ry3+HLf/dV/N1X&#10;v4avfu0bBsFvfus7tn5dQTB+81uEI5Xg1772FTz40H2YNm0yUtMSrDCiJmmpwDJZ4Yp8lFdqx0gB&#10;KgMVaCAM7HAoDIIuN+hbZGxslgBo8HMKMFQdJgQVvkVGu0SsR5AQNBsc2i3SbvlAA6BVhB0EIwsi&#10;DoJBUSRiz7DZYdsy1ztCIAwpQPUHUgUGSvAoH5sVJvh8+C10DoLhdplTtManlB8MRQBD2WNrm3HK&#10;T4USXZsCvLPwEan4IgGoxucwAB30DH527VYpP7O/BkAXUoEegN4Wv/YmIai4KwCDFpgAgE79Ufkx&#10;XLX3llljB8beyk/QU0gBhpSfwc/Z30gACno+wirQWeEvAl9I5Ql+UnoRANT18bOCHyFIq6tWlx27&#10;dqK+sRFx8fEYP3ECXnixL4H3NJ597lk800fwe9aU38OPPIr7H3gIP73vPrO+3yMAv06L9GX+Qtxz&#10;/z1YnrgKRy6dwuu/oOX97fv48N8+wEcMqb/Xf3ETb/6S8aubuPnJVbz1i9fwq//+Ef7pf/0cv/73&#10;DwnMG1SNr+E3VIS/oTW+enUfLp3fiqsn2m2CzFsE3UeHq/EhQ/D79EQD3qcafIuW+LWdhbi+PR+X&#10;NmXgcmcWzrWn4lRLIvbXrMCu8iUGwb2ly7AjbyG6kqbbbEEboJBMlZfCVcHHGqq6JWkmNhGSnXFT&#10;0LF6MppV9Fiks0l08DrXxePQGBtWgBqRXyMAxuh84CEomzOMIByB4nkjDXbO4g5C5tT+ltfL024O&#10;2lopvayZvD9LQeBxzZhJ9cdrWd9UPpc6ezDS5gxBAiG6lsDNWDsbxfkrqK4SUVyRgKKqRFrfdJQT&#10;bmWEXEVLDoqqU1HemEUACn65hGEmVwUh2FKIRaticM9991L5/QX+y5/8Mf7YCiB/ib/+my8Ril82&#10;GywAfvNb36Xy+x6+8c3v4mtfJ/gYdk8K8atfNQj+4If/gFGjhwb9gpkoNDucSxBqy5x2jFAJCoRV&#10;ygveoQbvUiARBGWDLR8YoQI9DO3ozPY7Aejzga5H0HKCgQp0+4Zdn2BIBRKAfreIh6BssbfDkcUR&#10;H75aLAhGWuFDB9UnuNuiFwyD6AXDIEKq8PjBUJw84YDo84SnCT2N1/KDFSIAGMAuIgQ7f22Wl4Bz&#10;IHTXGnpggw8CCIZyf7ZqIrQUnwNepAJUNdhUIAGoxmc1PF9/neALRRiAqvSGVaAA6K4jCyACo8FP&#10;cU3W19lfAfBlU4AefgJfWP1FQvBuAPRg8/Aze0zIWYMz49S5MAC1njx7DkdOncKOPXvQ3NZGm5uN&#10;BTExGDpiBJ6i2nv0iSfw+FNP4SmC78lnn8ETTzOeeob3n8QDDz9s8PvxvT+lAvwhvvv9v8dff/lL&#10;+NJXvoy+Q/qhel09zr5+kUrvNt77x/fwCcH28X/7ELd//Qbeph1+mxb4LULwjV+8irc+ew2f/ftH&#10;+Mf/9Sne/+1NvPL+adz+5VX86//+OX7zrx/iPb7mV//yJt5//xzOH+/C5Z2VuLm9EK/vLMJbu4po&#10;g8vw7uEqvH2oEq/x8dWeHFzemo1LG6gCW5Nxpi0Zp9qScLQpHgfr4nCgNg77q1ZhW0EsNmfNw+a0&#10;OehO1aRpRtIsi020vdpXrEOXdPKcoCcANi/VNaFHEOpIznrl9aK1xY0ApLWt0WHpOhpzPpWf1B/V&#10;WvH8kXbGb7rAx1WnvFlRQ20shKAVNgRAhk5qy+DjdL2e1ymEXtKcwUhQzB+CRCrP3IyFKC+JQ0nZ&#10;WpRUJaG0LhUFNYkoaUhDGQFX2pppuz3KGnhNG2wAtEowwdisYkimAXAxAfgPBJfA98dUgILfH//p&#10;n+FP//wvqQT/K770t39H+/t1Au+bXL9N9fcdfONb3wsg+C18g2rwa1KIfM1Xvvp3+Pt/+C4G8/9+&#10;xcrFtodYECwhAEvLNTZLk2OoCivcqinSBkOGPytEEBQA/T7i0O6QAIKRAHSV4cAOewgGAAyB8I58&#10;YGRRRCEAGgStKHJHkzTBJzVoEKQaNEW4xwHQiiRSgr5x2kMwVBihHVbfoGBI+BkI1TJjBRJfJIkE&#10;ItXhsaB9hiEInjQI0h5TCSrOUA0qLxgCoAfendCze7x2Ku/90GucAgwrP1ul/gIL7HOAgpysroWU&#10;X6T9FQDfuB0CXijssW916Z3r84rQLHFE/k8AlP01BRgBQIOfKr8RtvfO6A1AFx58pvYi4sx5F9rt&#10;cVoApOI7dkoW9xA6Nm5EXlExohctxsixE/Bc3wEE3rN45Imn8MiThN2zz+FxxmNUfY8+zeC9Rx6n&#10;9X3siVDu76cPEIA//SG+9q2vG/x+QvU3ecFUtO1Yh8vvXCbw3nIFj//XZ/jlf/wc7/0zrTAff6jd&#10;IKr6UhG+9dktfPQv7+ODf+b39+PLuHT7DN799U384398gt/+x8f4x/9Na/xvb+ND3nubivG1K3tw&#10;cnMxTrSn4VJnOm6oX3B3Id4iCN84UI4bu4twZVseLnfn4HxHOiMNZ9el4DQheKyFlrhhre0r3tcY&#10;j101K9FdsBCdBGEHbfCGpLnoTNY6G+tpe9sIwaaVk9Eg8C1jcG1eNhH1sVSBBGF17GhURo9A9cJR&#10;qCEUK2NGoZxAtMPRGcWEYCFXze4T9PJpgXMCyKmVxdpZaG+ttYX3VORImz2M4BuJ1HmjgkLHGFre&#10;sUhcMREZaQtQWBqHsupkFJSvNeVX1piOonqX+6ukAqxsy0FVG5VXE2GnNhjCUFHaRPg0Uwk256Cs&#10;PgfT50zC977/XfzFXwt8f0Ib/Of4L//Pn+D/+ZM/oyr8S/zVX/8N7fBX8LcM2eGvfI0w/AZhSOhJ&#10;HX75K1/j/a/bc+75r+F7//D3dAvPIHrhfGTlpKG4lF+rnFFBABN+WsNN08WMMPw8AJ0CLIcOS7e+&#10;QFOALgfo22OsItxWb6sHoXKBgp8PD0BnhQMAMvwqG2xhEHQN0r5FRirQWeKgQhyCoOsZdPnBCDus&#10;fcOBJVYIhiElyAgpQYFQFWNb/T0HQqlB2WQVS5w1dnH61CG8dOYI4yj+KBJ+Hnx2HTz2xQ5vebV6&#10;9fe7AGj9fkEB5HMANOXnWl7uBkBrcSH4rM/vTgBK8QUq0N/z4BMETQkSgIKf7O45y/vdHXyKL4Kf&#10;B6BWqTtTelJ/uqbSO/mSwHcKO/fuQ21jE1bGrcX4SVPwwoABVHjPE3x98NgTT+MxVXZ5/fjTfQjA&#10;5/EogfgzWl4HwGfx0CNP4P6fPeLgd/99uPeh+/Cje35MAH6N1/dixLgRiM9NwI6Tu3Djo+tUe7ct&#10;9/fL//gFfklF99G/vY/3AwD+/L9/jA9pcd/8BQH4z+/xtW/gBgF45Z1zeO83t/Db//UxfvO/PsIn&#10;/3Ybt39+DZ/805v41b+9w//fczhzqgtHtlXgxMZ8nFyfgfNd6biyJRPXe3JxnervKi3wtS15tMLZ&#10;eInwO9WahJO0wsdbU3C4KQH76qkEue4lBHuqVqC7dAk6cmLQkjoX7Yz1KXPQTkXYTAA2xk1F/YpJ&#10;aGTUEYINy91as3QcKgjACm1royWuIgArqAJLCEFFMcFYOH84cqkGc2lds6X25qmHbyiVH0EYRJZy&#10;gVwzCLv0BaORvnAcUpTji52I5GXTaXfnIi97CYqKVqGoLJ6WNxHldWkorExAcW2yVXyL6lORX837&#10;zbS4BKAscGljJiq5at9vDVVgRStVV0s+AZhN1ZiFaQTg1/n/9sd/+seE3h/jj/7L/2MAFAj/9M//&#10;An/xV2qI/rJBUIBTYUTg88BTrvBvee8rBkEHQinGb37723joZw9i6swopGck0QrzvUgJmh12jdNf&#10;BEBfGdZpch6AGp+vSTGywX5ta1MusDcArTDit8sFAPR2OLIo4gHolaDfNiclKBj26hMMwkAYKMJw&#10;gSQMQItgsKoFHzsYageJbLEPAdEpw5BlPrI7pAYFRgdB2WFXKBEAz5ymGqQiNACGgBfk/VTVteC9&#10;0HUEBEPgC4XL+/kw6JnVdbbXwKdevwB+Tv3dNvgJgm7nh8v9yfZa+CpvhM1VOOi9ZnH5ehC8Nvgp&#10;76cICh+u+BEGoGDnlaCHnYecB14k9LR6e2sApOJTnHzpJew7dAj1zS1YsmIVho0ci6f79MUTzzyP&#10;p597kXb3BdpbAlCqT+DTNcFn0GM8ItvLeOSJZ/DgI4/j3gcfovW9Bz+85yf4yX1cf/ojKr8fYeCw&#10;F7Fg8RwUNhTh8KWjeO0T2ttfvWltL5/+94/wGRXgJ7S6HxKIH6raK0v8y9ctPvsfn+D9f+b3+9Or&#10;uPLuOXxI2P32f36MT/6V/w8fX8KV26fxwW9v4Rd8/MYvruH6B+fw7kcv49rLO7Cvqxh7CbZ9TWtx&#10;oGENDtUsx5Hq5QReAk61J+NEWyJOtCbgOAF4rCUZhxoTsKd2NfYSgrvr1mBXAyFYswoby5ajvWAR&#10;WrLmo5lqsDl1Dhpph+uTZqIufjpqV01BDdVgzSrGyimoJATLqQLLFo1FGa2prstpk4sWjWaMQsFC&#10;Kr8FtLm0xP/f1t46PqtzS//uvDNzTr0Ud3cLTinu2lIKlFKhLS0t7k6MEHc3EkI8WAgW3EIIECC4&#10;W9H6kTky58z85rfe61r3vp880J4zZ955/1ifrc8GQvLNda217rV9AEHvqcPFB8fenwKAUIK+CB+A&#10;0fvzUeI97S2F3qpZE2XlnPeh9ibLyiWfiLfvLPEPWgC1t0yCYlZC8S1X2xuZ6CWRyd6q/ljxDYAF&#10;9otcDNXnrQCMWuun6o8RBftLRRiRGohjfwVgRMJq+Xz6x1K/YV35p3/+J/l//uWfAcF/xfZXjg1+&#10;ATb4VXnltde1IEL1R9Dp1onqCF6rogUTOIDXsQ9YmqpxTWmG74u3xo6UZcsAbmeElhZHVAGyOsx8&#10;oF0xYnKCtirMwQmJfB+IUwwx+UDCz1GBjhU2StCBIG0wAagKEFbY5gMBP/fKsG2U1oKIW2hhRHOC&#10;tMJmeIIBoGmVsYpQAah22AGg+7I5nSBjcoOqBIufDtc5NziaPkLmCY1NtjlClxrUVhnTMvMcc39/&#10;E4BuQRVIpfeU8vt7ACTkHLvLIOgIPasGLQCZA1QF6Jb3YxCIBKCBHoH3DPzcAehSfsz5md4/Fj1M&#10;weNpC2y3BJ07ANXePgM892NtZobqO3DkiGzYvEVW+fjKmLHvSHe2r/TsI2/0HiC9+gzUrao/wK8L&#10;FB6VH4MA7IKtQtCBIQHYtgPVX3sFYLNWLXXbEra3W6/O8vaE4TJ74TSJzYyTkkulcunRJbn85JJW&#10;fan8nvz7Q1WCzAfeg/Kj+iP8uDLkyR/x//j9FSjAUwDeaSjC6/LotzegBC9J6dX9cvTCHtx3SR79&#10;/rpceXRabv14EUrysly8fUTOX8Q3yEH8Rl/vJ3kJS2RT9HzZGjVHtsfMlp3xcxHzZE/SQtmbshix&#10;HApwmQKwMGaebI2bL9sAwCJ8bkPMAskOnyvrgmdKyuppurY4DkowZgUgiG3ckg8lZtFkiV74vkTO&#10;nyTRCxDYhkMRhsEahwJ+IbPfkeBZYyVwxluy5qtRgB9AN320eAOGXtj3Rnh+MUI8AURPgHEFzq+Y&#10;9ZasmvuurJz3vngumiI+q74Ur1VfyWr/OeIfuUjWIAKil0hA3DJZE7FIrW8EoKfNzcz5JXtJYOxy&#10;CYIapAKMSScAofKY84MCJPwIQQNAbGGNIxPXyPQ5n0mzFk0Bvn+G8vtn+Zd/Jfyex7GB4K9feEle&#10;euU1VX5VqfQAPN1S6cEGGwjWUuWnlrgqVWJNrRRzoAIbqRs2qieDBveV+QtmSWAgIcgVI4SgmSJj&#10;AWgVIKfJEIS0wmyK5gu5NBwlSPVnwoDQHqsS1Kowl8kZFaiFEUAwJzvN2GGrBB0AWgVYqQINAC0E&#10;VQXqQFUnHCVoAGggaNtkKmcJmnyg5gZdQKwMcw8C97jA6MCQStBaYs0XAoiVbTMGhM89a3n12B1+&#10;VIEICz9XAHSqBh1V6H7eApA214YLgFSGqgQdBQjwmaVvBnoMC0ELQHfYudtee94FP+b8XMUOs3XP&#10;/VkQutvepwBYBuVXytUftLtluiX4DiEOlByV4v37JTktXabNmCV9BgwC1HpC9fWG5R1gold/wK4P&#10;wAab262HqjyCUHN93Ff111M6wQLzuGMXFj86A3jtpFlrwK9NS80Btu/SQXoP6CFjJw6XBStnyPqi&#10;9QDgMbn8+LLc+uGmtsAYAD6SH//re/nmL481D3gTwLv+7WW5/eN1KEJY4W8uyIWH5XL1cYXchgV+&#10;9PtbgN5lKb2yX45d2ic3vjsPMF6Va49Py83vKgDL4xr3frwgV74uldLTRXJg3zrZURAum1K8ZHMs&#10;ITdXtkTNkqJownA+FCKsL5Uf4Lc5chauzZat2C+KXwQ7vAxKcIHkRs6TdaGzJRGWONrzE4ni1BlE&#10;5LIPJWrZRwDiFIle8ZFELflAoqAMIwDEMKjDQCjCwNnjJGjOu+I/823x/XK0+EEJ+s58S3wARC8o&#10;Qw3Y5lVfjRVPQHM57l82f4J4QmX6eE4TP79ZEhQKyIUtFr+whRIcv0z8oxdLaOIKCcL+6rAF4h08&#10;T4IAvEgAMBJqLwwW2D96mYTABodz3W/aGolCUP0xD0j4McKTeQ77qVCEUIJLvOZI73695MVXX5Tn&#10;oAL/yaUCaYl/ZQAIFUiFV6VaDakGZVdNgYfAVnOACkJnHyqwes06esyoUauW1IISrFuvlnTt1kmm&#10;fv6J+K3x0T5BA0CnIhxtKsCcJ2hnC3KSDN8rrKtD2BxNJajN0aYgwgZpXTNM+EENulSgbY1RCNqc&#10;oGmPIQzdAWiXyrkD0BZFmBNUBQjg6RgtqwZxzBUjduWIqyjiQNCAzlpiN3vshN63a3OlVXaUog3a&#10;Y/fcIJWgbaI2AHRUn8KP6s+B4S8BkGqPgLMtLgSegtFRfjas7dUcH0DnUoIODF37tL8270fosfnZ&#10;tQLE6QEk7FxKz10JGjV4qgLwcwofJ87S8lbm98rOVFpf9+A5C0AX/JziBuMYzpkiR6kcPFqiqq9w&#10;+3YJCA2TdyZMgs3tB+UH8PXqowDs/mZ/KLa+AFsv6di1J6KHARwg2LFrd835MVgI0f1uPaUDznfo&#10;0lXaeXho7q956+aAYDNp27mV9OjfVQaO6iPjPxwtCz1nSvqWVDl8/hAAeAngu4/4WgH4zV8eaSHk&#10;MewuAXjj+8tQiOfl+g9Qgb9he8w5WNvjchk2+DbOsUn6Ks6V3zxiAPj9eXnwbzfk5g/ncZ7FkkMA&#10;YBnOV+A5p+XOTxfk5qOTcuL0VnyjpUhhbohkJy2XtWGzJD3kK8kKmyFZ4TOg8mZILiIvFNuQ6ZIT&#10;Nl02RM+VwqTFsNLLZHPiEsmJWYTPzJY4n6kSsfIjjfAVH0rYckBv1RSJ8f5UIqAMQwFBjcWTJXjh&#10;JAmARQ6ARfafO0H8AMQ1gOGaeRNk9Zzx4gOl6DV7onjOfk+85n0kngumiO/KabLah1XT2RIQMl+C&#10;oPaCYpcCfFB0CBY2AuOWq7Jjldcvaol4hsyTNdgSgPHrYSeTfXAMixwHAAJ4VHxUfqGJ3gpHlwJM&#10;pi0226i1/gCmj3w5Zyr+nzvKC68+L8/9y3OIf9KCyK+ef15XhLzwIgD4OqwugFaVcKtVV14HAKsg&#10;XoPiqwLF93oNtj/VxnWcrwEViKhSvTq2zAtSOUJB1qwqrdq2kEkf4OuyBtY9PMixwXypEnsECT+E&#10;wo/j9SNMLtCtL1DfJ0IIalXYANAFQWuFAUDXahEA0IapENs1w8YGu9pj2BpDCAKADFWBDgip+rQ4&#10;4kDQQJEVYtMqY/OBLgg64OP+fxcWilYFVipBUzUmAFkYUQA6jdM/B+DXDvSeAaBCEMAzS9kqAagF&#10;EedYgwWQvwFAqwS5Vfi5FT/+pwA845xXADrqTwH4N6DHsNCrPHZTf24AZBB+B44clW27dklMQoJ8&#10;OXOmDBo2XIGn0AP8umNLW0v4dYHy84Cl9YD64zmCjpAjAAlCCz1u7X5HALBtxw7Sok1rBBVgc+nQ&#10;rZ30HfKmjHhnsEz6ZKws9p4tKRuS5GDFQc0B3v3tXVjeB/I1AMj836M/P9B2mLu/g7qDzb30+Jxc&#10;/fai3P7Ndbn27QU5fatEzn99Asrvqtz96ToU4nkpu3ZQAfjwDzfxjJs4dxb3HZHjV/fBZp8EDE/L&#10;lcen5PGfbsBWX4Bd3ia7jmXJ0VOb5cBRfMNuS5DNW6IkNXmVJEUtkHjY3BDfqRICixvKKTJ+n0ro&#10;KkBs1YeSEDhN1kXMBQAXS2bkAkkOnC6xgGC056cSvXKKRCKiENGrPpHwZQTghxICFRgMa8yt/6JJ&#10;4rNgoqzG1g/Bre/iSeIFKK6cO1588ZkA72myxneG+AfOleDwheIPVbc6dJ4ERi2WgChjef2x7x+z&#10;BIoOFhcQJPy4pc31DpuvAGTDMwEYmboaCnA5bPBKVX1aAU7yUSDyOCbd34HiGjzHF89hbhDWeG2g&#10;BIT5ytSvpkiP3t3kteqvKgSZD/zX538tz7/4srzwEnsCa8hrqvYIudoKvSpQewZ+BowGijwG9ADC&#10;qjW5xTEsM3OF1WtRQVaVJs0byYSJ48R3tRcASAVoiiCVdpgKMAw2mLMEnYIIR+tbCDpK0KUCsXVf&#10;LaIvWYcStBC0oZaYShBBS0wl6N4jaJfMqRIE+FxKcKOxxMYWOz2DTj7QHYDbAUDXGmK777aKhMfu&#10;wXvsNVWNjhokBK0KdLXJAIK2gVotsIWgBZ2r8otg8aOyAOLYYFV6d/TYZYEdCBJ+hJ3LAmuezy0s&#10;FG0LzFN5P7Ov+T9tdXHsrjsA7Tmr/pyKL3N/zwLwWeBVgu+UQs/m9zSOceApixylWt3dumMnwJco&#10;M+fOk+Gjx8gbfVjg6I3oC7vbVyHoyu/1JAh7w/ICfACgrfQq5BR+CBwbRWjCKsC2HTqqAmzZrrW0&#10;6dhGuvTqJH2HvinDxg6U96a8Lct85yoA95zaLRX3zmoV+NGfHgJ69zQe//tDefgnqELs3/zxilyC&#10;Arz6zUW5/t1lufAAXwvY3fKbJVB/180yuYdnYKf3Sunl/bDTF6EUL8u5r4/LyRsHNc7cOaowLIca&#10;pBI89+CY7D6zUQoOrZU9p7fI0ct7pOSy+fyOI/my+3COFBWnSlpmoCQAKGvTVkNtLBJfKDpPqDs/&#10;WN5gAC989ReIzyUMoAzz/VyCoPbWLH5ft6GrPpVAWOA1UH5BK7C/fApg9wFgN1m8YZO9oRD98Rkb&#10;a/Acf7/PZTWeGRg0W8KY1wtfoPk9qr2QBMArDgouYYUE4HgNIOgTMld8AMWwZG9VeiEAYCj+vrS5&#10;PgCme8WXqi+YVWEHeNry4gCQSpBVYG6NJaZlxhYRCUscGOErC5bNkgmT35H2ndvKS6+9aAD4awLw&#10;FXnxpVfl5VeryasscDhqT5UfgOdSfgrGOvIqrPKrVavhGoFpFCBXj7B1RqvI1asBgmbc/rvjCUEo&#10;QYWgAz21wLTC3DcANJOkwyXOKkFXZdisFbaWWHOBLIy4KUGCz27tSpGszMrKMAsjCkBaYQeC7mrQ&#10;WmLdbmR12LTKMB9oFaANqwIZ3FfAAYAu6LmvKCEQHShynyrQwk8LJawMaxgl6FpT/DMAOqrPfV0v&#10;wxZAngYgc4DmnJ7/ewB8NhwYUg0q9KzqQ7D3T/e1B/DnCtDm/pj305wfoPePAtAeM+/nDkCd2FJS&#10;ohOaczdskNDIKJkxe46MUPD11UKHBSCtL6u67O97FoAMqsCOjsqjDbaW19rh9owu3aRtpy4Anoe0&#10;AQDZAtMKAGzfuYP06NNN+g3rrQrwvSlvyRIowKT8BNleul1OXC+DOoOV/e0drfwSeoQgbTCPb8Lm&#10;3kBcfFihUXHvJKB2WM6wCvy7m1BzsMWPz0rJxT1y5PxuufHtOYDynALvGKC291Sh7C3fimvFcvRi&#10;McBYIqeu75MdJdmSuytethzOlBM3D0r53RI5fv0IYHgAgN0ju0pyJW97ohTty5B9pfmyA/dlFIRJ&#10;6ro1UA9rJCZ6sURCBYYET5eEhCUSG7tQggO+lDU+n0mQ3xfYfir+2A/2/0oCERGhcyUyDGougKpu&#10;ugTjs5GxiyQSYA2Lni/BkXNgbedKYOR8CYldIqEAHfN6fgAdixvhSVB3yZ7iDxAGObk+75A5CPwd&#10;EmlrvfEZsyUMbcGDCjByLdWcL563QhWgBR4BSCgSerS/PE/o0QKrAqQdBgBDonxlycq58vHU92XI&#10;yAHStFVjqD5aX8RLr8grr7INBkBjgcOBnlF8DggBxVd5jWAk9GB5aX+p/qop+JgzrK0VZFWDNWtI&#10;rVq1pGnTpjL2nbfE0ws2P4xL5Uzujxb4FwGo64Tdc4GOHUZYAGplWAEIFfisHSYEM01OkPlAVYFO&#10;RZgQtHnB/HwDQ5sbJPwMDCsBqBB0CiKuQQpWCdpwiiRPHTv7mje0+89C0OYEHQgqAB34KQDdLa67&#10;8nMB0IFeZaXXNDn/LQDSAmvbi2N5LeiM9XVCj1n5dYoeAKA2PTvQsw3QVHuEHmFnAaj7v6D+WPll&#10;xZfwcwdg6SmOvjJRqscndbKLFjqg+Ai+Hbv3yPqcXFkdECgffzZVhowYJW/2ZTtLHw1aXfb2cb8r&#10;9qnwurDSa8HXw0Tn7m9qAYTVXav8FHx2n4rQiQ6duwGAnRSArduzCtxS2nl0kG69O0nvId1l5LhB&#10;MvHjMTJv+ZcSmxkt20q2SemVUi2EsBmaqz+4DM42Rd/97S3Y4Js6FEFt8DcXcG+FlFPN3S7Bfdfl&#10;Nq5d/easHL1ULEcu7AIkT8oVHJffPiqHzm+XnWV5sg1Wd//ZrYDtAbn86BTgeFC2H10vOTtiJH9P&#10;kpzC8ek7JVJy5YBuT97YJ5sOrJX1W6Nl+5FM2V1WILtObJTi4/gtfihLNu9Mlvi1fHOajyStXy1r&#10;cwIkLS9QkrGfsNZLYpNXSmj0QgkKnyMxSSskNHaxhAFqcaleEoNrEQlQcrgeDoiFxS3FFoH7guOW&#10;iB8AGJHqLWEpgB3srV/kQvGLWAgQeULJQeVhq5G4EgpwnvjC6oYCgFb5EYC0wVR/BCD3CUTmAANi&#10;AE5HARJ4zP+FcGkcjgk/BWCyKYrQ/rIQQgiGxfnJytWLZOr0j+Ttd0dIp+7tpW4DqrnX5HmA8MWX&#10;q6gCfKVKNcCN1pdrveu6IGgASPA5hRGoPmuFGa/RLlc1dpmFkeqAYg1Y5Fq1a0uzFs1k5OiRsnTZ&#10;Yq0OG/XHqFwWxyEJJjg3EAAkBC0IHSWo+UB3CDpWmEURdztslsyluEbqqw3WcBqlHRgq/DRoiSsB&#10;aCdK21yghlMYMUURWmIHbtja5mkNvUYoVp7jPu+lKmTe0FaOCUHbK2gAWGmDn3Pl+tyUn7G8HGxQ&#10;CTiG5v7+AQBaFWjVnqn0ctoLAcits+b3ip33ZxufnXBTfwQe+/sIPA0c2/MsflgAmqZngI+gc1d/&#10;CBcAT0L9lZkCB1dw7Nq7TzKycsTTx1fe/2iKDBo6Unr17q/5PQM/Fjv6amW3a48+2u7S9Y0+UHYE&#10;X59KAAJ8Njp1NQC0lldtcHfHBrM44kSHTl21AtymPYsg7aRpyxbS1qOjdOvTUd4c3FmGvt1Xxn80&#10;WmYv+UKi0yOk6FChHD53SC48vCS3HQVI+N368bo8/vMD3Wfej8WPa98aC3wVCu/U7cNy/sEJXOPx&#10;RVhk2P9LO2X3qc1y7v5xuf79eam4j6/JlV2y82SWbDiYJPsrNuN8BYB5Uc7cPSxFJeslrTBUsnbF&#10;6vNO34FiPr9Lyq7vhx3eKdm78ENSGC47SrNl53FCNF8OVmyTg2cLpRBwTMkPkvgsf8kEJDO2REpq&#10;QYis2xQhGYhEnI9f7wfYQLkBeLHrAC5ALzJllSTgfByOQ3EcnrRSAqOhAKHq4tf742uyGvetlCiA&#10;TtVezGLxgnL0CaPNXYXn0KKy0GHyfKuC5sjqyMVqfQk/bglANjyz348qkMvaaIFDEjy1CEIFSPhZ&#10;BUgIsucvkgUQtb+EpQkeE4Qh8atllf9i+XzmR/LOBHw/9e0GFdhQqtauKi+++qq88PLr8hIB+Hol&#10;AF3WlxBU5WcAp6FKr5bu835eY/7QXq+m4DRKkBOnGzVpIgMHD5a582ZJYDBArU3RbIXhy5XCsR+u&#10;25hYvlku0m1uoIGgVYBqhZkTpBV2qUHTKG0haKvDtMIEoKtJ2k0JPgVAzQkCgHakPsMBoCpBzQc6&#10;DdNPQdABnVMttudtuM79AgBNUYQq0LHAgKBZKmcg+L8EILaqDp+2wNrn564AnwGga+jBPwjAyuVt&#10;ZrWHVYK/BEB3m8uwACT8jp04qQWOvQcOSm7BBvH1D5APP/lUBg4bjm/U/tKrT39Y3X7S0+b4ADo2&#10;N3d7g43NBoAu6LmHGwA7A4AerAQDeNYCa9sLbbELgFCACsAu0qptR2neqo00adECirA9AOghfYZ2&#10;lcFjesvbk4bJjAWfwZoFS97ObFjU3YDZeQDwtqsCTPCxKfrr399WBXgXNpeVYOYBL0Pdnb1XIuVQ&#10;ahcfnZZLj84CoCfk4IVtsuN4PkB2FJb5ooKy/M5hKS7PAwBT5My9w3jeVbkAcJZd2wugZUr61jDJ&#10;Ko5TAJ68eRQAhVW+uFMOny+STKjDlI3BUJA5sOp52G6UfacLZV/5Jtm4J1niMqH2cgNkfVEMrHSC&#10;ZO+Ik+xtiCL8YG0IlbUAYnDiMiizFZKaD7UC6EWmeUlidoACMirVUwIBuAAqQdyTmM23sAFAKV6A&#10;D+0uV20skZVBM1UF8nwklCGVHiFHuK0MnC2+4bxmVB/Bp7lAbH3CF2hlmMcxsOy0urYIQqWnRRBA&#10;TgGoys/0A7pDkPshCd7iH+kpK/wWAoAfy7gJo6RP/x7SrHUTqVm/prz8+uvywisA4GtUgNXV8moo&#10;3FjogLUF0JgDJAipBHmNx1olxj7tsb3fFewlrGFWjXCdcf2GDaVXr57y+eefyBp//J2dwoi1whaC&#10;qgJhhRkWgDoxxrHDFoAGgpX5QAPASiVoVopUDk2oBGCGa7WIgaApilgY0g7bYohWiB0FSBgqAGmJ&#10;naEKCjkeO8F9VzggdLfDNjdoAai5QBZEngWgKXQ8DUCb99PCh5sNVvi5rLCpCBN4CkbuO4MP2OJC&#10;ANoGZ5vro+U18OMrL82LzW2196nQ6S8Mp9hhIahKENAD8Cz81Po6jc8EoAWfC4AA33EEwcc1u1uK&#10;tkloZKR8/uVXMmzUaOk7cJC82a8/YoC80bufy/J2Abw6s6ILqBF83QFBBoHX2QZtMCBJUPLeTl25&#10;ttes8CD8CD5bBSYAOzsQZP9f+05dpG0Hjr8CAFsbAKoFBgD7j+ghQ97qI2PfHy5fzpsiAbG+krYp&#10;Wfac2ikVD87IVag75v8ecenb7007DAF4+ydY4x+vypUntL+AIMB25t5RLVywIfrykwpVfQcAreJT&#10;mwC9o6oAr36Dr+fNw7LjBL4Bj2UAnKegLC9IBYclXNktuwC2zB1RkrE9Uo4BiCcAwEMXdisAd53I&#10;l3Vb8cOzIUh2lubIvjNbZO+ZrVIMG7zzWI7kAXYRa1dJPGxv5vZY2bh/rRTsS5Us7NM2J0MdJuUF&#10;iX8c1FnKCskohAoBEKNgmeOy1igACT2f0NmyJmK+7qfmh0pSTrCCj/Y2LMkBYOBMzQXSFjOsxbUK&#10;0As22KzrNb1+rAgThN6h8wE9wG4te/xWY3+Vws9aYAKOUKQFtrCz4TrGltd9w5bLYq+5MnXGRy4A&#10;tunQUl9r8HKVKrDBr8mLr1RVC6xKTiFGe2ugRwDSElevXU8VHoGn8MNW4eeEPc9gXrA6Pst4Hc+k&#10;Na5bt6544Pvpw48mi4/vSh2lFan9gVYBAoCIOA5L4HphQjDeWS/sqED3sCrQVRghBPmSdddyOfd8&#10;oNMgDfjplgDMN0DkJGmzdM4URxSCWiF+xgoTglSCCLPP/KA51nNOcJ8QdFljqkWFIAskAKD2EjrL&#10;6KwNdoIV4V8EIMGnOUEHhj8DoBMWev9fAKgvOec7faH2dLWHU91lWADyHOGnw03/hwC0KlCbm4+V&#10;yvbiYolNNFXdUW+PBfgGSr9BgzXe7AfVx+ou4McCB0FlgGUASMBpWMWHMFYYlre7yQe6A5AKUNUf&#10;nmGUoFGBPwOgKkAug+MMQAPAnv06OwDsrQD8bNYH4hOxQlI2xElx2TY5catUzt4vh6Wl2rulRZCf&#10;/u/3qgRpfdkLePER+/jOy5VvKlSxHblYLOcfnpJr312Uk7cOyT5Y051lBVCHpYBkBe4/Cwu8X7YB&#10;YJuPZGih4xrOn71zTA6dg1oszZKsndGSvTse9+2GLT4up24RrMWy5XCGJG8IlsSCAEAvT0qvFsvR&#10;S7uxv0E27U+XdRvDJDLdS2LzAmTdthjZdGid5EEVpgOaWdvxw7QZKgTq0I8ATF2FPydeMgDGBEAx&#10;NnuNxGYQLitldfhcDe6n5YcBgmEAjxcAuAJKj7BaphY4IHYJIMbpLczT+UpQ/ArY42XiySpw2AI9&#10;R8jRHjMCoA6pDKkEqf4IRwKQCpDQM4rP5ASpAN0BaFWgKYqsVmD6hCyTJd7z5HMA8J3xI6XPgJ7S&#10;rnMbfbHVy1WYB3xNLfCrrxt1RwVXRa0wwyg62x5DIKr1BdBe4f2Anp7DPRaeCkBYZEb1GnWlWvU6&#10;Ol2mJvOCtWpK6zYt5Z1xb+m7iLlm2LbF/C0AapN0oimM2HAvjPxdAKoSNDlBowa5ZM7JDVIVIkxh&#10;xADQXQmqJQYEbYuMKkOAz6hBA7pniyY/A6AOX6Vd/h8A0FUEAQAVdg7waG/NltBjywvtL2H3y0El&#10;aAFYaX1N8YP21wDQQNBWe89eIgArV3y4Q5DhKnY8A0C1wgpAU/gwxY8zgOBpY3UJQafQsefgIcnM&#10;yZMlK1bhG3Ki9B88FL+VB+pKjgHY74vtGwo/KjxYXADNowvzdYAWYGatrTsAmROkNaYC5EADXue9&#10;FoIeXQg6U/3VarA+C8FjPNsAsJsCsCUB2AYAbMUcYAfp0a+L9BnS3bHAQ2XK9IniGbxYknNjZPvR&#10;Qjl8gUWIcp0HSCv8+N8fyXf/+R32b+HcbYDwpgKQ+b6r356X07ePAUj75NLjs6oAT906IgfPb1PY&#10;EXSXHp+BLT4DSO6R7cfxzXVkvQKTjdAsoBw8V4Tz2ZKzO05yAa6SK3tgpcuhJMsUgJsPrpPE/ABJ&#10;KgiU3SfzpOz6HgXg3vLNsunAOknbAouV6w9ABkNFxsnWo/iNDwjmFCfqcdrWKIlY7yur4xdLEBTg&#10;uqJohWDyhhBJgDqMXU/QeAJGS03RI2UVbHO4JEMBEnJRqT5Qa0sBsfkuAMbgfNx6QAkgDEs06pAA&#10;9GZ+EGqRS9ui0wgxb83/EYDsC7QKMBCKcU3UUs0fEpiEm2mC9jHQIwQRzwIwMGaleAUukQUrZ8qn&#10;X02WseNHSO/++L/u3FoaNasvL7/2qvzrr1+UF1gIUQVY07HAJgg/HlvLSwvMFSOm+MHrBKaBJT9r&#10;AVgF8DOf43K5ehpmfTFsMSDYsHFDGTpiqCxeskBCQwMdG2yKInGcHK1WuLItRu3wMxBUECoE8X+2&#10;llaYAHRbKeJA0BZFXBC0hRGqQWuHCUBaYSdMXhAgpBIk5DScvCBhRwgWYl/BmKvhDkDXumInD2gL&#10;J9YGuwCoeUALQS6NAwB11YdTATbAcw8qPfP6ymt3CDq+26MyXC88AvQUfpr7q2x/Ify4Vfg9EwSf&#10;aXVx5voBdgwqP/eKrwuANgdoiyEKQLPO11Z+j5dXFjuOQPVxYEF4dIx8+MlUGTBkuI6n6tt/MLYE&#10;INXfEHmzL5exMccHe0tFZwGGsFBzV4I2F6i2F+cUeggP53NaBcZ+x87M9VENPv08nmd06NQd1qiz&#10;tKQFbttWGrVsIa06tJOuvTtJz/6dZNDo3jLug+Hy0ZfjZenqOfiBDpcNu3Nlz4ndcvHBRXnwp/ty&#10;B6rvyV8f6/71H65q/u8+IEgbzILIzR8uw/qWS/ntUoUfV4achqrbX1EI0GUowC48PC3nvi6XY1CA&#10;O2Bni45lwd7u0MLJ2a9LAbxi2XpsveTsiZfs4hRdR3z5SbmU3TgIJVkEoGWqAlxXFAmLXqCK8eC5&#10;HfgztipMM3bGSCLsMdVcFoC3Hba4CJ/J2ZUgKZvCJHlTqISle4tv3CIJh1JMxbn1sMdphfhBBACT&#10;84Pxb/eToISl4hM+B7Z3pWRsjpSUPAAyMwAKcY2EQOV5A36rgmbJGrbcAHxUhVSHzBGGJKyQ1ZEL&#10;AcHZsLwrYIMBMsIxhcWOSgDSHjNH6B+9VIMWOopQVFjC7hKAz6g/HisAsaVKXBWwSOYs/VKmTHsf&#10;ABwJd9FN2nVsLo0BwFeqEIAvwAK/BhhWdeXzXnXUnQLRUXyEoekBpFIkLAlD7hvlyLC5QkKQx6ZQ&#10;UssURmrCCgN+VRF8Rp369fC930fmzJ0lwSH+WiHm8jgzOp8FEVaFoyQB8GNRxFaGbXVYt6oETT7Q&#10;zhE0IEw0alDzgVCCDgAZqgK1UZp22ITpEawEoIEggkoQELTwc6lBtcdGAdpzFoDu8RQEaYMBQIYt&#10;iGgOkABEqAq0CtDd6lrwmeNKADIqoWfAxzDnjfIjAF39f1SAVx37qwrQtLwYABoV6Or1s+rPAeGz&#10;ADQQZJ/fOeeYapDHBoC2z48VYBY6Dpcck42FW2WVj4+MeeddVXuM3v0HKfAYegwQsuBhVnU4AGQF&#10;F6Byh5+FmgLQuY/Kj9cM9Mz9BJu9n/sGgAZ+vwhArgNu10GaQQE2atFcWrRrI936dJY3BsAGD+8J&#10;BThE3p86VhZ4zcAPGSCzJVV2nyiGarskt35zQ27+5hoA+FDu/h7/D7C3VH+EoF0JwsboiwDcqVvH&#10;FHRUhCdvHlE4FQNWx67uloqvT0rZtaMA2wE5cG6rbC3JxPUiAPAkrh2X4zf2ybbjWZK3L1Hy96Vr&#10;PpF5RG4PngfozmzWHGDKphDAcD0guEkVIOFaCLWXsSNakjYGq6VdDwu8A8pzK8EIm5sOyGVA8dEC&#10;r4ECjIISzMA96VCFBGESVGDqhlCJTveBlYXKi5gHQK2U9I0RACAUTIafqj1a3sA4KsSF2gvI/J8W&#10;QRJXKgBplbkMzjdigcIwcq03ngkVh3sIwNURixSAtL8mB7gSIF0K2JpJMLaabBUgbTChxzXC7Bm0&#10;IGTe0DNwscxd9pUCcPTbQ6RXHxa7mkvTFg2lStUqznDUKoBhVa0EE4IEoIazTxhq/g/XFXzVmfPj&#10;vYSmASBVoFplhl1NguC+sc8GgNxqEIJ16kiPHt1k2rTPJCDAt9IKc5kcghAkAM3QBKpAG5UgdF87&#10;TAjaoggjI8N9hiCbpI0KtMURY4nTKlUgewTdbLA7BNUOu8IUSCwMLRDdQ5WgGwC1GOIGQLs87mcA&#10;rMz7uSlAwI85vmt3DAAt7CwAK191eUMu6YvOzegr5v1c1V8ovwo73Rmhis8BoNlWWl9rf8v5Xt+f&#10;AdDa3nOAnXnDm1GDlQBkHGP1F9aX+b68jZtkzoKFunSN1d2+A4co/Gyll+BjsOhhCh6OjSW4CCyA&#10;qlMXAzWGQg1btcOAoD3PY3vNPfh5CzoFoFpgowTbe3RT+PFaayjAFgBgUxZBWrWUlu3bKgB7D+6m&#10;ABz5bn+Z+MlombXscygSqKOCRAXg2Xtn5ByAdumbc3LvD7fk2o+X5cq3F+TRn+4pAGmB2RB9/ftL&#10;AF+5ApAK8BaASLCVAWr7zm4G8IpgkY/LiRvHYF0Py5FLO2TjwTTZdXIjPndSTt89BkjuASzzJXNX&#10;tGw+nIV7D8qZe8cAzH3YPyBHLmzXKnAyVF4RAHjk4g69p/zOIdl9epOkb4uU2Nw1krIxTHJhe7eV&#10;ZBkFCJtbsDtZ8qgEofICofAioAAJvXUAIOGYzXzg5ggoMG+oOa7lpSpbhXNRsrYAP6Q5UIiwwoRg&#10;KKytX9RCVXrsAYxZB2UGpUcFR+AFJyxXQBKKrCBrFRnPWs1VJFFLFIC0uxEI7lMBEoQKQNhstsZY&#10;ANot22MIQpsXZA5wpf9CmbFwqkyaMk5GjOH3XFdp36mlNGvVGLCqpsvhuCLkBajAl6gCCTyAi9Aj&#10;3GiNme8zQQBWA9Co+Iz6q7S/3BrrbOwyQedYYlWExjKbZXQEZS2piW3tWrWkHX7Rvj95oi6fY4XY&#10;HYBqhZ3WGILPDk6wkZJSWR1WADrwM8HR+swLEoRslDYvW1c7zDYZNwja9cNGDRoIEn7uQRDaIATd&#10;j1UlAoguiwz4uQBohypsdwOgWmAHgICfxr7tfxuAZvvfAZDAu65bU/z4xwFI9edufRV8zypAKj+A&#10;zkDvaQBSDWrD82mj/hR+paWSU1Ag0+fMMcWNvv1U6fUdyELHAHnDaXPhPlUgV3VwJYcWJxyV1pE5&#10;OgdeFmiEnA17jvG3AMiwz2NbDMOecwdgm45dAMD20rhlKyjAZrDCraVb387Sd1gPGTSqtwwb20fe&#10;/WiEfDHvQ1kRsEDis2JkV+lOKLbjUnbzKCBYDgDelOs/XpKbP12RH/7rG3kICBKAV9gKo9Xgs3Lm&#10;Tplu70AxsjXmzL0jsrscNkFbYUqh9MrVGpfd2CubDq+TTYcy5dTto1okOQyg7S7Pl6ziWAXg8Wv7&#10;AcYSKMlDUnptnxyAnV6/nUWLAMnbnQgrXYznl6gCZE4xA3CMyVkjSQXBuJ4shYfXwwZnS/7uJMnZ&#10;FieZhVFqcQm4cK0WB8EeJ2rFOHNHrGQVxRgLDPiFJa9QC5y+EXAsggUrCJfEbEAwN0QVHdUfG6Kp&#10;CAk45vl4nscsknBJHKvGvMZztMmrIxZC7S0BINnzZ4ojmgMkALE1AOTSOVMBtoMQGGYydJCeYw6Q&#10;FniZ33yZsWCqTPjwbRk+Ct9nsMAeXdtIq7bN5PVqr6sCfOGlV+WlV193wY7wY1X4FQBQVaATr7xe&#10;VSvH3FL9UQkSctbuEpgMfQZB6JzTwormBQlWA8xqNepILVjj6rivGqDatGljGTlquCxbvlAnyRgl&#10;aOywqzcQ8FMQugHQ5gJ/GYL/QwC65wQBQW2RcYunQLjxfwdA16oQNwDu2VtkqsA/A6ATpvL7NPio&#10;9kzhw/T8MffHc1r5vQoAuo25V+BZAHIfEGRUsNcPsFP7W3FRzpyHEmSc4/ElBV85rS6VHiu+VHsA&#10;XxkhyMKHA8Oyctjfk6elpOykHDpaKhlZufL5VzO0sEG11weqr4/m/AhD2l0AsDftL6wJjtnkrI3O&#10;brk/gsmCUCEG9WbhZ4Fnwx14DJ7TzyCsLWbYcxasBGB7D1pgALB9R2kGBUgANm3dUnr2h/ob0VMG&#10;jOwpQ97uJe98MFimzBwvC32mS1JutBSXbZeSS4d0KdrV7y/I13+E/cX29u+uyff/5xEAeFf7/a5A&#10;Hd7+6RqU4GVdCUJFxwoxR+SzuXn7cdiII5maH+TKEbbJnLx5EJBbr8ECieYAL+/WlR3ZgNeG/ela&#10;BeZ5rgIpu3ZADp+HAgQA4/P8sI2Rg7DX5++XaZ9hwd5UySlOgKoLlrgcf6i6KC2aFJ8skM0H0iUT&#10;djdtc7hEZUB1pa5SC5y8MVTy9yTjs/jB2REnBdhPhg0OTFom/rDJvC+tIFRytuKHMDdYUqEAk7IC&#10;ACkvA0DATIsgGWxgBtBwPhxBC0w4MgdIW0yLzAZq3/AFqgAJQCpAts1Q/XFKjLXFVIDB2OcxByHE&#10;rAtA+OPPQHA/DUowxU8ColbKYp85Mm3OFBn/wRgZNrI/vu+6Sbc3Okj7jq0NALUI8pq8qACsqnBi&#10;GCVIRUcgEmqvq022kNPAPVUARqMWCUjTUM19C1OqPwtABvdd7TVQg68DolW1OFJL6vJdxH17y9y5&#10;syQsnBCECtQcIHOBCChAVYTPQNEoQVph93ygscMsjLiPz7I5QTs+ywJQB6myMKKW2LHD+QBfQZZG&#10;AcIFQAd+tL4WgDZoi13FEncbbKvBDgB37toiO4u3SDFUIGM3QLh7zzZ57uncnzv4TNPzswDkC40U&#10;ek7hw+6b8VZuQw6eBaALfpel4gICW0KQwDsN8JWfheI7c0FOlANubGkB2EpPluP4rEKQiu+pUACa&#10;+/YePCwJKWny8WdfCO0ure0bfQYo5N7sCxg6g0rt0NI+/YcoDJn3Y0GD+TwLqo4OrBRiDtSY+yP8&#10;bCVYCyC/AED7eT3WXKI5VpjiXCX8uknbDl2knUdXadXBQy1w45bNpVmbVvLGgG4yYMQbsMA9ZODo&#10;HjLmvX7ywZdvy4xlUyR2fQgAki97T++CxTyu6o9x5fvzqgAf/onrg/H/A7V3jbP+/mBGZJ28dRjK&#10;j+8TYVHktFTcPwp7uhFWtwBq8YxC8vKTs6ruNgJQmw9n4DMHoQKP6Ln9Fdtlw4H1kgPVRkVYfofn&#10;DwLCBwG8IkAOSm57JIAVK7uOF0gFrPOBs0UALD6zKx72N0TzfMwBFh3NUgBuOZShxQ7m+qLWA1QZ&#10;sJmpK9UqE4C5xUlQjEm6n1YYIeHrvCUwebnek5wbKNkAYDrAmJwTgAjU5mfm+Dj5hblBFkio/sJT&#10;WN3lOl4zIIFWmfCjTeY1KkC1uwmrFHC6OgTWl+d0aRxUIfsFgwBItsrEAnyEHyNhfYC+GzhmLVRh&#10;yhoJifNRC/zF3CkuBcg+wO69PPC90U5q1K6hAHz+xVfl1xyMAAgSXgpBhRohBigy3wcAVuYCHWWI&#10;LUFnYWfOE4DmPJ9DhWiqyFSDVIwGfjyva4kBwWq1oQQ1aku9evWlR88e8tX0aRIUjH+LrhAxBRET&#10;kRrPAtClBAFBKkF3ALIYom+ZcyrEqgIdNejKCaoKNGEapjOwZWsM4JfngNAqQSeYJ/z/A4C7dkMN&#10;KgBhgbWnz7WywwDwCpTd3wOg68XmLgjekkuqACsByOKHWl0n7Ppewk9HWdHenq6Q0hNn5GjpKdmz&#10;/4gU7dwjGzZvk8zcAlkHNZeF7ZaiHQDcETl6/KTwvb5qg6kA8dljZadk6/Zd4hcYIuPfm6zwe7Mf&#10;oWftbn/hiHqCrweAZxUgozuXuQGA7jDzcKk/A7Eu3Yzi0+IHK79OKDSdz3Br963CU/VnAchnOjlA&#10;BWBnY3+1CAIINm3dVm1wi3ZtpVnbVtK5VwfpBwvcd1g3GTiqu4yZ1F8mfT5api/5WCLwg5ZXDAtZ&#10;WijHbxyRaz9clCsAHbdf//G2fPsf9+XOb/EL5/4p3T7+89e6IqQUSo15u1s/XVVleObrI3LwwlY5&#10;CPV2/Xs848k52OAT2iPI9pgiWNTTd49AKZaoEjxwbodsPYr/D1jTvWcKAcZDWjU+dgUW+GwhoJwq&#10;67aGa8vLVtjkoxc4TGGX7D+zRTYfSlMAxmRRIcbCAmdIIXsBATcCkbEWKjA600+rwIQilaOFI3OB&#10;KVCFMVlrJBQWOQg22CyrAwABy3h8LoGrRdJ8AMD5GtoHCAVIyCn8oPqoDlko4TWei2UOkNCEAmQv&#10;IOFH4BGAHJhACPLY2mJdPoegIlQApq+RxMxAiYcCjE71k8hkPwmN9xHvoCUyff5nMvGjsTJ8NLsN&#10;euB7poMCkCOszFDUKmqBn4cSZFAJmiAQqQpN8UMVngM7Y3OdvB/ByDyf2lujBjXnR/ABdLaKzPt4&#10;zkDQgR+iZp26UqtePQUg30/MlSOdunSSyR++L96+UMJOXtBVGXas8FMAtBDUyjD+D90AaKrC2Lrs&#10;MJWgUyG2lhgQrAQgvh8AQAZVoA3mBtUWOxVjs4TOLRwA0gK7W+F/BIDFvwRAGwSfntfev18GoC55&#10;I/icyq9ryjPCVn4JvcoCh4HeKai5EsBsz/7DUrhtJ2xrvoRGxsmylT4yc84iqLhpCrN3xr8n4957&#10;Xz79/Evx9Fkjmdn5su/AYSktK5dTgF9J6UnJzt8gcxcukWGjxij0mNtjcaMX9lnsYIWX/X0En3vo&#10;Gl/AzwKQcFJAEX4ElgNACzej/CoB2KV770q4Ofdy6x72me7HhJ4GINiuY1dp0YYtMO2lZfv2WgRp&#10;2LyJtO3SSvoO7S6DRveSke/2hQUeJO99NkqmLfpQAuK9JH1LkmzYl6MAvPRNhZy9f1IuA4IP/nzH&#10;AeBVqDz2Cd5UO3zlmwtala2Abb3/b3e0Mnzq9kEtbBy6sF2LI+fun5YTeN6xq3sBwFxdEXIKMKRy&#10;PAyQHYACJACpDneXb4Ly26ftMIcv7Naq7xZALnVzECAYITtKuQ54B6zxDkBwO6xwNsAYBsCtloyt&#10;UVoB3nwQ9geWmhVgQjGjKEaiAcgIqLyEPKi7nfF6nT2BKYBgYoFpowlOgQqDAoyH6lu7KVySC4Il&#10;AfuJUIQEoA5EAOio/OIzCUUDQOb/qA45FYb2l7k/wpFVYL+oxTi/Qm0uQUcAcgmdDkdI9FLQxazj&#10;xBdWgb0UgFSBbI2JhwWOxz5fjxmWgD8nepV4By+V6QumyvgP33IpwG5vdMT3SlsDwOc5FcaA74VX&#10;WA2u5qg1qj7Cj6CjsmOVmFA0FpcqT+0tc4AKPJMHtKDTlSXY8ll2lYne54QqQy2I1FLw1ajDFSfY&#10;1q4ndeo3lAaNG0vr9u1kzNujZPGSeTplmnlBowBpg8MVfu4K0D0IQTZI22BO0C6Vs4MTjBokBA0A&#10;3fOBVH8mMp2oHKXlKpJw3y0IQRZHbC6QeUFtjHYDINthtB9wFyAIAO4qLnRF8W5Y4F8CoIHfPYXc&#10;swBU1ecoRFV+LvhVWl/b28cVGyUnTsm+IyWydWex5G/aIunrsyQyJl5WePnI9NlzZfJHn8nIMeNk&#10;wOAR+G05VKHEpmGdltKhk7Tt2FlB9u74SbJ02SpJXZshGzYWSkxconwCOA4cMkKB9wZfRoT7aH91&#10;TS8rvDq1+b8HoEvBuQBm1Br3XdbXFU/3CjI6AmruxwwLQPd7CT8+18KvVftO0rpjJ1WAtL/1mjSW&#10;Np1byIhxA2TU+IHy1qSBMnbyIJk0dZR8ufhDWR29HD/wUZK/NwsAPCrnH50GAE9BBV6QB7C/3/z1&#10;vtz6zRVteXkARfgICpD2llb22vcVZlDCdxcBumLZXpar1V6qRdriksv7oAh3autKYUkWVONeOXKp&#10;WPacLpRDOL/rxCbJ37dWT/NX/gAANvRJREFUNh1ar8UPWuCDFTsBvDwotiSouBDJ2BalK0yOnKf6&#10;26qDEThIgblBWuDkghC1xawE0wITcszzEYCxOYDKetjSdG9VfVwyl78nRdUhoUg4+sUv1lwgYcjz&#10;VIh8bhTsM+0sba4tgsSzRxDg4j6VH/sDgxJgoaEG2QxNMLKBmm0wVHtUeloFBgQJOq4fZl6QrS5x&#10;Gaz2smps2mJ4TDDG4flx2IYlQDXGemkO0DNgMRSgAeDQkf1VAXYHANt1bC1Vq1fTPkBTBYYKfM0o&#10;P6v0jJ01ofBDUCnS6hJ2RgFWWmIFHo+xNblARzVSLbJKzOvcAobcmpYYUxkmBKkKq9eqDxjWQ9SV&#10;ulCCnCjTr38v+fKrz8Q/0NdAUPOA/zsAKgRVCTqFEUKQRREHgFYBVkKQS+bWKQRtq8wvAdBaYULQ&#10;9gMW6dvm/nsA7iouMgBUq8tJLk4YAN5Ve6tWl8UOGzwG9K7yXsIPik/t7+XrcuHSVSkH9I4eK5Md&#10;u/ZIRnaewm6V92p9e9rHn34hE97/QN4eNwG/Hd8CvIZLv4HDpC/Ax9wc82vMj7FBuFVbD2nWsp0G&#10;Bwa0bttBXzNJZUhV+NY74/WzDH7WAo1BwJkhBpzoYgBoz7sD0DY1WwBWAqsSgF0BQAtBbpnL6+y6&#10;zxRIKj9H0DnVY55H2OvuEGzdvrPJAXYyOUDbC9iweQtp1amFjJ44WN75aCjsLyD4/lBY4FEyY9lH&#10;4oMf1tjsYNlyJFcOX9qn8DsDBXjhyVkthjz5y9dy84dLqgDv/f6G3P/DLSi+S3KJ4+1/d0VuQx1y&#10;6duRS7u0CMJCBa0v4zBs6+ELAN2pAtkKQHHN7yEc7z29FRZ4O6xvkbbIsEpcAoBSLe46uRkwy5YN&#10;sKypm0Jk7ZZQ2PMsLYTsOYVvPlhpKr7snXGSVBAgcblrtLjBPOAGwLRgb7IORiDMIgG/sDQviQTM&#10;qAo37EtRhUhbbSzyau0VDEhcKok5gbJ+S6SkbQiThGx/XS5H0BFuDKrBuPX+sMaBUG8cZb9Sg60w&#10;tL3aJ7jWW5UhB6aa3kDTMsMIS/IENO2MQD6LU6JNewy3PCYEo3FvdCrAmAibHesp/hErZMXq+TIT&#10;Fvj9KeNk2JiB8mb/7vh+6yRt2rfRWYD/+iv2Ab6qAKQKJOBMS4zJ+RFiLIJYqFkA8uVI1grzmml3&#10;MfDTz/E8wedAkorPFEIsAI165MQZ2xZj1h0zmB+ENa5bT2rXqyuNGtWXLl08ZPLk98TLC5Y4IkTi&#10;YwHBuChJSuSkGPx/JsfoSP3EpGjdT9GqMF+qBPitTYQdRsAKp6cxFwi1z8hwtutTAcG1kgUFaLfZ&#10;OeskhxAE+HKdMJbYFEVsYaQANtgEvu825rhiE6vChfkIfP8Cfoxt2zbJtu2bZPuOzYgtsn0nbPAu&#10;/GJGEH5/E4AWdua8WeFhcn4OAKH2DPyg/K5clwqovZOnzsre/YfwD8mX4JAImTNvoXzw8acyFsAa&#10;MfptnbE3YPAwXYpG8Bn4DdGKLHNyBIzmxQCHllBHTVu0lUbNuISoNfbbSIvW7aRz957Sf9BQXcHB&#10;6i7hx4KGAg8gM+Drq6Ay0DINzn8PgPxzCSne7w4rApDHet15nr3H3sd7LOz0M7rMzZxzv88FP0f9&#10;8d/J8+4AbA7AN2mJf2fHFvLOh6Pkg6/GyrtThsuET0fLR9PHyvSlH8qK4DlQQn6SXZwKUBXJqTul&#10;ANVhOQcl+ODPt9XyMqfH5mbmAFkQIfDO3T8ht366JLcBwcvfnIZ626t9gMVQgFwix4EI5VCJRy7v&#10;UotLOB6HyqPSIwSPXtqjqz42HU5X5Vh6bbf2B+4/u02nvmyGNU4vjJDkjUGy8UCy7DuzWQG4qyxP&#10;l71lAYCJ+VB4mQZuW6Aic4tZ6EjUfsC0LREKPuYAqfa4RI7XCD5eW7c1WuJgdQk/Rmp+iOb/EmBz&#10;OUqLRZCk7CAtcLDaSxgSgIkOAGl92QPIawo6AJKKkeDjOUKQYNT2GFzjzEDCj8qQr8lMyAzCdQLT&#10;vCWO8OPofC7Di0qBzU72lZA4KEAAcCUAOGfxNPnos4kyciy+Twf2xPdcZ/wiby4vvPgaLPDLCkC1&#10;wG65QAJQ832O5dUtgcdzDvRcAHSOCTp7v4LPnlM1WJkb5DkDTFMgceUHAdCqUIRUg4RfzXr1pVbd&#10;ulKvPgIgbNmyhQwePEi+nDZVfLxXSlhokMTGslE6FkqQAIx1RQrglwr4EYBpAGDa2gQnmA9MQiQ7&#10;W6rBFFkPBbge8GMQgFnZ6QrB3LwMNwCyMgzYOTnBfESeEz8HIL7XthgAFm7dgCiQomcBiLDwo/01&#10;AHQsrzsEbW7v8q3bsMSVA041bLGDRY4Ll51CxE6JT0iRpctXyadTp8nYdybIsBGjFXqDh4+SQUNH&#10;aBCAA4YYCLI3r3f/gVBvAxQsVH5URi1ad5DGgF7DJi2lUdNW0hDRuHlrgKU7Pmc+z6Zms4yNLyEH&#10;3BwlR6gpsAAXA8DeLvDZsMUPC0Bd1QFQWbhZWGkhxGllUZgRgLjXAtGCTbew7PZzPLbXqBa1+gso&#10;En5c+8t/p71uAWiDAGzevpVM+OQd+WL+ZPl4xjj5dPYEmTp3gnyxcJIs8J0mofgBTt0SI1uPbYAS&#10;OyhHrxzQQsj9PxGAdwA6QO5Jhe4/+cs9WOAL2gZDEHIm4JVvz2gO8OD5Iq3oMmd493dXHTDu02EF&#10;uXuSpBQKj/18hOARDjc4tUU2HEiVzVCApde43heK8eIuKcGWhQ2CLWVTsGw6kKIA5JQYNjxzqRz7&#10;+eLy/CR8nac2OW89gm/qvfjGB/wYBF0UFB4ByDXAhB/tMc+zAMLKMG2vtsIkLJHkvCAFYCLUHyMl&#10;j83QUIhRi3TdL2cF0gLbVhgCjqOy1B6nmb5ATpKhBeYcQU6QYWXY3k9IEn60wQReck6oAo+5Qdsa&#10;w+OYNKo/L8DPU4JiVsma8OWywneezFvylXz8+XsyetxQ6T/kTfyC7yINGjWQX7/wiguApg2mmm6f&#10;xzFbXrg8zgCNgDM5P6sKLQQZLggieD+LITynEHXstL3H5gm1MuxAUgsjOEcFqIURVX8sjNSHAqwn&#10;9RpgW5ev4qwtdevXl7bt2srAQQNk0vsTZc7c2eLr660vYY+Lj4ICBAwBwOQUqr8EDUKPIExNIQzN&#10;sSpCqEECMB1KcB0gSCVIEBJ+FoI5uRaCsMMAYGVO8FkAWhVoggrQADBf4UcIUgUaCLorwEKNSgXo&#10;qDxVfFYFup0zMDTw43ADFjVOnD4rB46USMHmQgmNjJZZcxbIhImTZcxb42TkqLdl6DCAD8AbPGyk&#10;DEJwHS7h1ZfqDaqv7wADP+bpusH2UknR8hJ+hF79Rs2lQeMWGgQh7SIruly/yyovAch9q+ws+HQq&#10;s6O8eExLraBTK2zAx/MEn8LPQs+B1s8A6JzXwDWGOyjZPqP3WiXoFjafyH1uqfwYPCagqQIJxDYe&#10;Ng8I8LdoLU3atAQA35VFPtNl7spPZPriDwDD91QBLvT7SoKhRNIK4wCiPNl/rlgbom8AerTAzPtx&#10;udu17y7Ioz/fVQV457dXVAHe1Pf+XoUdLpcTN/fD0m7W7e3fAH58MfqD49oHuIm5OVhTNjKff1gG&#10;WHKFSLGOuNpwENAqjtd5grTRLK5w8OnG/WmAFr7RC8OkqCRDl8cVA4AEI+0uG6QTC/wlOstX1hUR&#10;gJmaA2SLC9cEU+VxqRyrvByaQJvM88zxsQhCCBKALIAEJS9XALKJmhaYLTHJuUGq3LgSZE30IoUh&#10;lR+hpkUQqDzP4NkA2hIFHC2wWmKc5/2EJu8jNFk8YdGDbTF8OTobnBOygiQ1DzY8fY2qQLXBUIGx&#10;AGFIHP5OMSskIGqFrA5dIsu858jcJV/KJ19OlrcnjpSBw/tqM3SdenXkV79+SV544VV9NzABxWAO&#10;8EXYYcKPapAAI6hsbk+VHfd5P8GmgDSWl/umLcb0CzKnqHlFhP0MQ6vCCKpBBSuuEYjVdewWq8M1&#10;NQdoo079BlK3QUMNVozrAIr1GzaQJs2aSvuOHXTg6scffySLFs0Xf38/iYpihRi/AGGNUx0QEnyV&#10;atCEC4CwwQyFIACYmWXgZ0GYnWtAmJfzdF4wLx+q8JnIV1ucLRs35ToQzHMAuFEhWLRtowJwx85C&#10;hAWguwUG7Iy1rQSgPaerOqD0WM09cfacHCotky1Qe+y5W7bSSz794isZN/F9GQHoDR8xRoaPHCND&#10;AL9BtLhqdxGDoNoGw+4CfgqwvqyMmZUZXIZG+BBwTVu2A+xa4YveFF/wxhq1Ec1atddm5V5a6Oin&#10;Vd4+Ck/AD1DTvjyEjqUHnDRH141qzRQtbC6Qz+gGS2yVIcO2uVho/V0AuoX9jPv9rus4x/Pun+c+&#10;gaf3QVUSmApAj67S2qMz1B8ACAvcrHVbadiiuYwcP1xWh7OiuVCWBUyXOas+lfnen8uyIPwQJ3tC&#10;AUZL/v4s2XGiUE5A3d0G2O4DgFR/bGimDSYAH/6Jb4q7IhcenZJ7v78mX/+B64Q5Av8QIFYkJ24Y&#10;AHIsPtVeGY53Alz5+1NV3V2BKjx167AubTt8sRjnAabdCdjfpgqR1WEWO6j2OC4/a2eM7DiepatD&#10;DlRsUfgRgsznsUgSm+Oniq/oaDbOZ6pCzAfsqApZzCAAWQ0mGJkjpKpM22LaYJgD5LgsRmpBqE6X&#10;XottXKafxGb4auVXe/2g6qjyCDoqQeb6CLvVkQtU7ZlJ0Rxt76kgpGpcHbFA7+GkaVM9rmx94UvS&#10;CTuqQG5ZILE2OMYBoH8kLHb4UvF1ADgPAJw2a4pM+OBtGTKSSy+7q6L6FdQfV4G8AqVmG6EtuDgg&#10;4aXXquixBZcpaJgwxRKcVxUIcOIz3FqQ2msctMpn85k8R/BR6RmoOnYYoarQtsawGgzQVa9l+gNr&#10;A4B1CMCGAKDmBevh55FgNPvME/JFTJ27dJLhw4fJJ59NkWXLl0pwkL/ExoRrnjAVMDQANDBkUAX+&#10;IgBV/ZnIzHIsMYsj2VCDsMVWCZr8oFGH1ibnFxg7TABuZKO0kws0EKQN/m8AeI0WGErPFjUuA3rM&#10;8V24fF1OV1yQQyWlgN4uSUnLkNUBwTJjznwZ/96HMnzUWBk64i0ZNhKKD9vBw0dD8Y0C8CoLG8zP&#10;2S1XY7zRh5bXBIFEOLTp2E2at+ksDZq2xRe9hdSs11Sq18EXvl4jaQTr2wH2svubJndHy9tv4FDd&#10;8vMcSqprd2lV2cwMuHWg3QRo1KbCsioAHcVnwcd9qkHCkGGhZQHqgtkvBO+zAFRQPqP+3K+77iH4&#10;sG/Bx78f99tbCEIJsiLcsp0H7H5LeXPgG7IycL6EpXmKX+IiWRo6S1ZEzpM1ySskfP1qSdkSJTl7&#10;02Xz0Xw5eadEbv72ssnvUclB7d3G8Td/vQcIckw+bC8Adx/w+/oP19UCn+Va3mv7FW53fndJoci2&#10;F+YAi0/ht+axLG11ufj4lJRdPyAl+ia4Pdoekw01R/XI6/vObsP9m2R3+UaoRnxjF4VL4dF1OhGm&#10;BApx5/EC7QvkWCz2+yUV0N4mqQLcdCBNCyQcjrqW633x7wpMWq4QZBsMwUk4EoK0xQQgvx5UgbGs&#10;KAOKnDLNwakclhCV5gXALYLaW6rHcXgel9DF4HrkWl7joIQFqvR0GAIgScvLPKBP+HwFJ4/ZQE31&#10;aPOEbJkhNBOhAuPXB6n6YzWYVeDYNH8Jjl0F+C0B/BYiFslyn9lQgJ/Ll7OnyMQP8TMyaoD06N1D&#10;wfIrqD/aXRY9TAHEQIpwo301as7k/kzejrDjPbTGLIYQelSAPPc67iH42DjNXCBVIVVfDcDRNEbz&#10;2WbMvrHSVarRBrMvkGP0ed5Mn65eG8qvdj3dJwhrQq3WqFsblpi2mECsr/a4bsNGGtyvgX+PKkZs&#10;GzZtip+hbvLWW2Nk5vRp4uvtKVERYZIQF2MqxKnsE4wFABlQ7uugBtdBDbI6zMpwFqwwwJeZzZwg&#10;FSH2EdlZXCliVCDVYC62LJRoscSl/qwVNrlAgtDdCm8tIgCtDTZBGCoAdxOAAB+D8GNBg03KXF2x&#10;c/c+SU5bJ6t8/OTLGXNk0gcfy5h3xsvw0QZ8Q4ZD7SEGDyP4RgN8IxR+Fnbc2uCKDBY6CDHCj83J&#10;VGimHaQzrF9HqU341W2GaCo16zeRBs1aKSC6OAqOn3eB9M0B2o9H8LUnTBwIdgRkFC7YVyVI2OGz&#10;2r+HrR1mqorQscMMgk+BCXA9peZ+IVyAI3TdzqlFfuY+Psul/HDOAlD3cU4B2IkvR+qi8GvRtiMU&#10;b1vp2L0D7O80/MBDvazzkkConjWwfpGwgfEbQiV9e7zk7EmXrccKpPzuMbkJyN0C9DjogAB8/Jc7&#10;8v3/eaAQvPUbUwUmAB/88aZCjSs5OM7qwqOTcu8PV7VFhn2CfFcI4bbrVJ42QnMt8KELuzQ4/KCo&#10;NEvWFkbI1pJsAHSvToNhkeTwpR2y5cg6SQMANx6CesR5jtLnKpHtJbmAHH6rs9oLq7t+W6xWjdkL&#10;uAlBtUerG8nlcIAfQZi1I14BSWvNdhgqRFpgApAWmGuLUzdDacAux0IB6gh9B3IBsYsAN28oOT+E&#10;GahKhRgYuxh2dyHUG+FlhiHEc2YgVCDVIfOEtnpMFUhAUlFypBahyRmCLIZwXTDzgwRhDAAYFA3r&#10;G7ZYvIPnixd+aS33mSNzFn8un331voyfDIEwZhC+D7sAZjXlVy+ayu+LrzJMAcSoO6v0HDWHY7Ww&#10;2g7D5mjm+XAfFCKbpbklBDV4HdB7CdAjAAnCl6ECjRV+XdUelSH/jNeqEoS1HFASsFSAVH1siq6r&#10;AGRVuEYd5gQBPuYCofh0HxCkIqzToIEC0AbBrioSUadObWkBm9yn95vyweRJsmTRQgkM8JWoyGCJ&#10;j+PrN9k4zWpxvKxNhy0GBKkEbUGEVpjgM4WRdBcAqQJzcOwOQANBOAjHAv+jADTbLY4iLJTnFHxX&#10;b8iZcxflwJFjkp2/UQJCwrVt5T1A761x42X02+Nk1FvvaDV3KKyuO/wGDR0lA4eMVNVn1txy5BRH&#10;TZk1uAyFHuDXE0rO5uI6AyC0vs1aekj9xm3wG4fKr6nUqt9M6jdtpYqIQLMqjs8kAPkcQkthpdAD&#10;SFT1QVFx61KEUHcEHj7rwUIH9jvzjW4I93d8WAASSgQVwWm2Pwehwo9KE8/XQaiw0Pbz/BwBp4G/&#10;B++3wFNA4pjPdd2D4FBUwo8qkABsDgA2bcmVIS1kysyJEgwFEp8fJKmFUZLGVRO7EiVjZ4Ks25Eg&#10;+Qcy5eDF3VLBN7t9f06ufn8eKo4DDI4r+L7/r4fyA4LV32vfnZMnfzGW+Op3FcJ3gXCFBy3u/T9e&#10;VyhW3D8Gq8tewCLZUZYjZ7gSBEqR1d99Z7frINQtRzNk/Y4YtcnMF3LlyMlbBxwAZgCOYbDJyToM&#10;tfTKbtl/ulArvhv2pekAVE6Btj1+WiCBAjQADFfAsRLMFR/WAhOaLIiYkVmB2ifIQkhcXoA2SXMd&#10;MVtikrKhBAE9fwAuMI5rgdmqwqGotMdGCXKeIMdpsQBCRafFDrXCsMFueUCqP1tAYaHErhtm83Ni&#10;VjA+v1r7A/lSJTZAB8WslDURS8QraL6s8JstS71myuyFn8mULybKuEmjZDAscIcuHQAy2tyqqgAJ&#10;QFpY5v4IQXf1Z0NtsKo9wtCA0DRG894qqv4IQF5T1edSgDXxbNhgPJthiyjGcpt7XmFgnyrQrBFm&#10;KwxAyJwgQpUdrS+sMMHHAgmtsNpkAE9tMc6b4D0NcA3PqFFDaiD4ms76AGW79h1k4MABMnny+zJj&#10;xnRZsmSR+K72kdAwVpMjtICSksIhCmyNSQP4TGRmpgN4DvQUfsYKuwPQVSl2qwibbbbmASsBaAoh&#10;Nn4GwJPlFVK874CqvWWrvGTK1C8AvQkyEsBzj2Gj3gL8CLyRCr1BgB/BNwCqj8qPVtfC79mwADRT&#10;l808PQKGLS8Nm7UD9JoDfk3wxW0C+d0MirCNtPHoojAjuHr24fQWTm5m3tBYZ1ZVqfYUfJ05dZfW&#10;EmBR+AFOjtpTm9wTgOuF/Tf7iodOgDHws3lD29dnwwJQgefAi8F9Tow2ADT/BptH5Gf4d+I5BR3/&#10;Ljh+6pk8T/B5dNNoh2gD+FUqQA/NhTZu0URGvTdEfKOXSEJBqORBCW0/WSA7yzfJVo6thwLbA/t5&#10;/MYhVYCE4NkHJxSArPpS/f34fx/plgC88eMFhSIV4E3s64uNAK8bP57HOWOLLzxiweOA7Dm9EbY2&#10;DyA9KucelGmejwNOaYG3Hc+W/H3JulyOz+A7RdgOc/jSdtnsKMANAOCeU5tVBe7me0FK8Y0ICFLV&#10;0erSzloAUuVxWALtMVVgKGwsrS4tsAWgXSrHIkkYbW4CAMfBCgDgekRyXrApgsDWrolmno9FECo5&#10;P0kCHI0K5Gh82FQAUFeJQOURdNFQdVR6OikmejHsrqcLgAlZgCDu43UDTSpD2mCuO/YGMJep/Q2M&#10;Xg4FuEg8A+fJstUzZdGq6QpAqwCZA2zfuT0gx/eBVJFfv/QKIPiKDkTQPB1gZ7fGDhN4rPQSXAaA&#10;DHcAct9A0VjiF1+hKqQCrGUUoO4bNWlzfiY/aJ6rgX0qQNsfyMpwZWEEsEPUqke11xCAY9TXXKHt&#10;GyTwqABNrtBRhQAkoyYgWZ3N1ngu31NSF89o1ryVdPDoLH369oNVHi2ffvqxLFo4X1YDiCyiJCUl&#10;wCanAIZrJSMjXdZnpAlfuk4I/j0AVuYBs1xq0L0n0EKQStCoQQNA5gEZz4VGxMicBYvlvckfqcUd&#10;OWasjBjzDqzu24AeYuQYBd+Q4aathQAcCAAOoOoj+AayuGGsaS/CzhWV+T4LQKu6CAwCgE3O9Rq3&#10;0rxfjboAYJ3G+GK2kOZtOigYqOi6sgDSrxJ+qv4AFNrHdghC0AVAwocABGAtALv06uPAD1snFIwE&#10;n8IM8MLn3CHlCp5zzlcC0ABP73cgyX0+h9Czx7S4rn1Aj6H5PycUhPg7t+3UFYrP2F/+uwnARi2a&#10;Sv9RvWR50ByJywmW3H2pUngsW4qO5yoAi09zlh+t5145du2AnOToqq/LXKCz8KPtvfT4tPb5ffMf&#10;Jid4/w/XYZOPq7r7+t+uIq7JxUentAp8/PpeBeC+ii36+kwqRFpfbXeBAqQyZIWYADx996iuFeZn&#10;+ErNQr46EwDM3RMv+88UytGLO2VnWb42W7Piy94+VnTjcgMAt1SdDM3zGwFBKj4WOnTQAQDJtcAE&#10;IOFn2mBCtUgSnLJCAhKXSVSWn2Rsj9W3zPGFSlSBEalsXl4CMC2Ccluh4CMY2Sdo84OeIbM0r8cG&#10;aUKQvYPcUuGxT5CFEAKQeUAb2heYxBFaAGp2iFaEWRhhhTiQ9jd8KezvAlkZMFcWe0+Xucu+kBnz&#10;pshn0wHA98dI/6G9pVnrZgDeq4AfIcgcoOkDpCqzoCL4jCU20DJW2ACOoFP40QKrWqQtJuQMHF+C&#10;slTlpwUQQtLYaFsNNqqS9xj46Ws5CcBqrAw7jdMEIYBIAFatWReqECCr0wBqj4UQqEBYYVWGCANC&#10;E+5Fk9oEIu6txZ5CWGpGdVrsGtzymbDXACgLKi1atpDu3bvLoMGDZOJ7E2X27Jnio+014ZKUDHuc&#10;BlucwQkyjhp05QBNw7QJs+9uhQs2GBtc2RdYaYWfBaAqwHcnfgCF964uRxsxGuAbNVYLG2pxtbDh&#10;2FwFHxQfoj/g14eWl+BjIzPhh+jBwQPM97mmsBj1x6D1VdUFgBAOrdt10paXOg2bacGjBqJuI6g/&#10;WMDWsMYcFkp7S/XH5yr4ABTCSOEB+9iO79Vwwtpgfobv6mDOz0YXQJQg7MzAMRWi2meEB/ZVNXIf&#10;z3YHlIUWzyvMHKDpqy95Dp9ViBKACAtMfs5C0/QA4pnO83jeArdj1x7SuiMboTsiOmg0AwQb45vj&#10;jQHdZe7yqZqHSoFF5Ps4uERt39ktOqWZE5w5kKAC4Lv85AxAdl2+/Y+vNWwB5Pp35/U6rxGKvMZq&#10;MO8/B8X44E83tUhy4SFg9225nLi1R/YDfiyQ3PgRtlp7Bo8AcvtNDvAYvtH2p+jk6MsAJHOIHHx6&#10;+OJ22V6WLZm7YiR3b4IcvbxTY+uxLIUlV5ZsOpQONRskKVBzhSWZWjnmkrhCjt86gN/422IlbK2n&#10;5va2HFoHKKZoBZjKkOcIRlpkvjeEeUIun2NOkWPzaY0JwJh0Fjj4mswVUG++wtdqclACgzlCv6j5&#10;sK/LADbCEdYZ4GQztS2GBGu+z1vBx1dvEpAEIAskrPzGc/gBFCArwQTgmii21yyUVUEE4HyZv2qa&#10;TF/0iXw59yMAcLK8+x7fOthT6jWqJ7968WVA8HVnFJZRf6Zvz1FqUGjGChNgNgdIm2vyd7blRSHJ&#10;Y+dzRtlVHhs1aYBKuBJstmpM6DEHqErQUYMEp80LVmFhhBAEuNQSQwXWrFMfwqSeRg0owuoAXHWc&#10;q4ZrBBqBybfYEZK16zeSOk5QOfKzVWmp7eecz1Jd8s+o26CxNGjcTJpAHbb36AgR1UfGjX9XZs6e&#10;Ld4+3qoMU1KSZN062uIMyQYEc5wWmaerwVR/hB8j18kFwim5rLBRgKYt5unG6OdGjR0vIwDA4W+N&#10;g1x/WwaNGCODAL8Bw6Dy1O4aq6vV3UEjVPX1hupjvNl/CGIwIEXoQaU58GP0hGIj+FzWlS0rgBgB&#10;wP63FvhBZ49f7Qa0vfiC1W8s9Zu2VAAQgIRbtzf7qfrTN7ABGAoZfF4tpALQFBHaEVSACuH3LAAV&#10;eE7uzwVAXGeOkPCzALRgsi0rfxOATvCY/x6rSN3/bvycAs4BnrXDlccI7Lfr3A3/Vg/tA2zVnmuD&#10;GRyP1Vo8enjIpzPeE7+IBQBABOCTI3yZ0em7h+Xqd2dU2bG5mW0uDEKOio+As+f4YiP2/1EN/iRG&#10;FX79++sKvIuPy7VYws/w3hs/nIWd3g+4Qb3B7t786QKUY4VUQC2ehxXmi5KY5ys8mgHVuRvqsFyD&#10;xZBDfM9wWa5WgTN2REFFblIAFpdv1KGoBF7e3hRJBMTSt0Xrm+f24BptMGFHK0zVx4kxZnBqEmww&#10;LBH+3Xw3CHOAtMHMD1IlEoCsAlt7HIvzfI9wArbhKWxdWQlY+SkADehoZzk1erkExC1WUFIdsoGa&#10;oKMKpDLkC5XYIhO73lSD+epN9hRymox5CTtzh2YwQkAMJ0wvkxX+c2U5gtv5nl/KVws+lqmzJsun&#10;sMDvTBihAKzdoI4CkBaYS+BecIoghB1VIIMQI7wUVthXZabwAyhVvQFo7OMj6JzPvawANOBTGNqt&#10;qkOn369mbZMHBOwIOqrD16rxnIEe9y0EmRPki5WMza2jAFNYAX7VFII4rguYYUs48l7aZlM9pmVu&#10;6FjmSggSlE8BEFGTz8B5KsxaUJi02PUamoEMjZs1lXYdAcO+faEMJ8jsObOgDPGLLTpSUlITtWDC&#10;Ykl2TroDwMy/CUDbF2hXh5hlcvi+c8sFPqfgg9UdCJs7YPgo6Y8YAOXXd+gIyHeu4KhsbXHl+qD6&#10;CD7CSe0pgWfBR7urQKy0v1R/2qsH6BAodp0vAVgT4KtRF18sgLB+E9rfjtKGDcOAFJ/ZHerPtfLC&#10;AQghozlAAKud2l/s47wpfgBODgC7Qfl1xZ/d5c2+Bn60wOw9JPgAMAYLLYSmqjQ38DH4Z9Bq888m&#10;8NyD/xYbRvlVqkcLxF96nj4Tf39WwNt4dHbBjyDkMffZD8j3g7z74WjxDJoNAEZpJZaDSKm8rv9w&#10;TnN9N3+6qPaWhQ2qOmt3qeqY+2MFmKrvN/JE48lf78rtny4Lpz/z3u/+875eV7X4Q4Wce3gEkN2q&#10;fX+0yvdgkVkgodJjznArFCCXyZXfPSjXAGE2SrN3kJOkOV6L7w1JLQxVxXf63iEpu7lXFSVtNWcJ&#10;sqCTVhQFiK6XvThHAFIFboICZOMz3x1MCLJQUgAFyFwg84DcshJMAHIiDFeNcLgqr1EhJsIGsx+Q&#10;7S8BsczlLde8H8FH0HG1iL5eE3BkMSQidRXA5utcMwBkrs8oPS8c84XsUIcIFkxojTkfMCiea4rN&#10;OmG+anN1xFIF35LVszQIwBmLP5FPpr8nH3z2rvNWuB6AQw0F4K9ZBXYssK7/JfxsIYSgo0oD6Ezh&#10;ggqNys2oP0KN5wk1c94oRXdVaGHIY9snyPyeVpp5P9tjmB/UlSMGflYRsj2G1vf16nVd4CQAFVbY&#10;quJzVKDCkMdQd3aVCUFZg4DkPdjWJggRNQC8GrDGVakqaYn1ugmqQCpIqsdazCU2amwCIKzfpIk0&#10;b9kSP++dpd+AATLhvfdk7vw5EhDoJwkJMZKWzuoxl88ZCObnZysE8x0LvAEAZJiqsFGCqga1KGIg&#10;qAAcAMXXb/hIxCjpO2ykgq8ftzzGPqe0UPVpvg/w00ov4EfFR3vK4PBRq/xcQfhB+bHlRQsfBAUg&#10;xcqvXe5WD/aX8KvJpmcAkK0vLAQQZgRfD3ye+Trt8QNQVPkRflB9HToBJI7ttTlAVX+4l58xAITt&#10;hors2rufS/159DCqj7C0lWMN2mg+2wPPcsCldhZ/l6fgh3PPFk3cIecePwOgA0j+Ofw6cNJNW0DP&#10;gpCrQloCgE1b0Qa3lsGj+skin88lIT9Mdp0sVDtL1cc3tp25x6nM7Oc7ICdusiDBqc+nNKf3+N/v&#10;aHwDuLES/CPUHy0wV4KwJ5CN0bS/P8lj+R4QJACvfU+7y9aWrbpa5OGfb8rd319WMLKNhn/GttIs&#10;HaN1/mGJ5gjZTsPZgOV3Dsq+is06Nj9lS4iO27/45DiAzRFbu7S1JmdPklpgvgaT1vgwVGNxGW1w&#10;tr5bOKMoVi1uLADI3j+2yTAKYP1V6cHucmYgG6HZLM1zrBATjPr2OMCMAGSrSzAgFwfgcc0wV43Q&#10;AjMnGJ1uKsUsiFARpuAaP8dih9pggI6TYzhQVQshDECQlWBOjebSOI7O4gh9vknOM3iBqr+lfrNl&#10;se8MmQcL/CUU4IdfjJPx+OX19jiuVWcPYDWA7xUFIC2wAaADPgZhReXmgM2ovKfBZ1Qc4WVUob2u&#10;ChLPsi9Z4vNUHRKo2NrPUvmZ4gitNZWgKZZYW0z1V6UalF+Np6GmFpiwc4Igo4pTgAFeur4YVpjA&#10;NDMHaaFZJaYaNPCsSSXICrLC0Kg/faZaaFaVG0AI4f4GjaR2wyYAYFOpAwhyJUoDgLBRs+bSvHUb&#10;6dq9m4wcOVy++OIz8fLC90F0hKxdmwRFCBBmE4RQglw7vCFLVeCGjUYN2nwgw9phowI3yXP9ofz6&#10;we4SgASfKwDFvhxYMGiYAeDg4Y7qA/yg+noQcnyxkA0HfFYVUr0xd9cDAGLbCeHBH/5W7TqZVR+w&#10;u4ReLa76aNhU83+NWrSRlrhOgFFFdsXnjEU1Co3tIgQVLSUhpYUP7KsKxFaLIFB/tLvM+bGA0pUA&#10;pAJ0zhkLzAZqABWfo9VWgCr8CFYzq49bws2qPYWf3brFUwCkCnUHHp5L6Kvt1WNzvn1HM/GGqYB2&#10;nVnsYR6TeU8PLYg0b+MhjVu00ncEfzFvogRCeeQVp8vxqwf0Pb8HKtiXh/27pVBfhxV8N37g6g8z&#10;E/D7//PQCcDt32/Lgz/eAPyMJb7+w3kX/AjF72CLaYWvfndajl7aAageViA+RDz4Ey31FQDvOEC2&#10;W7aX5cAiFykUmR88cfMArC77BLepqssqjtNqMF+lyfeOHL2yUw6cL1QLnAG1lgTbmlYUCZBm43M7&#10;oAzxzQhLXcDJL7DGzOXRJrMwwiEKBGMulGM6VCPByfcEh6Z76pph2mNaZbbWMD/IajBVYAjUX3DS&#10;CjMxZjPs8ya+QS5YIcjqMPsE2S9IRcildMwDUuURgGyDYUsMQUhVSBXI942wZYZVXyo/tsD4RSwW&#10;rxC+hnOerAiYA/U3U5b4zpR5K6fJtHkfyuSp78i4yaNkzLtD8bPQTV6vyfaXVwBBwI/WF5BTuAFo&#10;Flg81uovCxg87+QHeU4HGWBrCiAGbFRpDCpAC0NeM/A0z2BBhHk+VY04R/hZ4LEQYl7Q7uQAEaoC&#10;AUALNVVoCKPWnCAQHSjaXB7vtX8fM3zV2Ofa9ShuGpr7aX1ZTQbUqPhUGeK8Phv71QHGGrTNDSGG&#10;AMHa2NYBEOs1gjBq0kwXCDRt3kKatWiOn5+O0h+qcNLk92XhwgUSGIxfYPExsi4jTXJysyRXIZgt&#10;GzfmIVgQyZctLIhACW61rTEOBJ9T2A1FMM/HAoeNISOkL6DXh1VeBkDYi8qvP+CG6AHo2TAQNOCz&#10;wfNd+/RX+LAXj3kzgqZl+07a5lK3cXP8I5sqBC0Am0EZEiJc+dH9TVjfnm9qfo5wI6hYGWbO76n2&#10;F267GBB2wL0dmd9z8n0sfvDPpxq0qlD7AvF34TMITj5XwwEgYaVKzYEXIUcAMtfHrasQ4py3gOOx&#10;gg6f1Rwfgs8grO0zVcESsB1gf9tT/RGABoIcjGAACEvcros0adUKMG8v7306WhZ5T5f0jXGyu2yr&#10;7D6xVQ6eYw6uAnb2CqzqLR188O1/PEA8kid/ua9DEL79j3tQcFeg7M5qmwvzhjfZ9gKoURUSgD8Q&#10;gFCAX//hqlZ1y64fAixv4foTefjHO3jubdjs81Byh+XwpSJdJXISSpDL57h65PS9w3Lilukd3Ai1&#10;xmkxBCJbZLhShGAk5Phi9TxALmUzALg1XPOFx67ulH3nNkrhsXUAJyxNUZi+PS4dyo4wLdi/VjYc&#10;TJMNgGFWcYJkwgbHQ0EGpqzQajBtslkvHK55Ql1PDEASjgFJyyQCsEuDAszYGC7rCkIlJSdIg/lB&#10;qsSotV4KwBQAToseWVCK2FIBcnS+Nkpn+jt5QD+oPwJwha4FXh2xSLxD5ykEVwTMgkr/Shbi/2je&#10;yi/ky3kfqQIc98EoGTV+CNyHB2AG+L38MramN49tK8buQpUBWgQiIWgKGAaMCjKnymuHpGoPIFUe&#10;7lNlR7Dh2DzH2FzzOaP2mHO06s6qPaMCDfAIP7s6hPfpKhEWQti+AnXHqLSrJmh71e7yGPumh9Cq&#10;RjZTV0aN2oCaY6FrNSDYGkstQJAq8Gd5QeecjToKQBN1sd+wSXNpBNHUsGkLKMKW0qxlG/wMecBd&#10;9pLhUIWfTv1MVnl6SlQM5xLyBUy0xVSA+YBggRRaAMIGm3mBpir8HG1uHyg9BlWehhv8mO/rTeuL&#10;rYINdrc7re8zAKQyNPEsAPu5AEjFQ8hxiRurvix+KAQR9Zu01Nwf83YEIGFF66t5PkCD6k/VGoCi&#10;OTuFHrbYVwgSNg4AjdoD+DhswXmWBSBzi/ycUX8GgFpF5p8BMBFS7lCzNpf77semGEKL7DY2C1sF&#10;HP4dqiixb2HKLc+3Ze6P8MPXon1nFnAqc4GaA+QsxPYEYBtp5dFK3p40VPNK4SmAw5Yk2XSAPXon&#10;FXwMzgD85q/35du/PoTt/VoBpoWQ33FlSJkWMQhAwvCH/2J/4EOAD7YY8CMIqRD5vhCuDGEekcqR&#10;ML3z2+tQgnfl9m8vStnNfbCx5h0i5x+elCf4c65/f07OPTim9pd2loqN7xKhUmRLzalbB7UQQmtM&#10;FbjzZL6+IpMA3HWqQE7eBjgv4PyJXHwuXdUjLTJVIifSFEElcv5g4dFMA1ecS94cLmuSlkpomqc2&#10;QrO1hkUQgpDBly/RJuuSuZSV+rpNvkR9HSC5dgPgC+CxJYYWOJQqMdtf1xOn5iHyDQw5LJUADE/2&#10;0gKInSlI8HF0vn8MX9C+EACcL16hc2WZ/0yZv+pzhd/s5VPlizkfAIDvqgUeMW6gePRsJy++9jIA&#10;9wrAxRFYr6kSfBp2xtZS2amacyCmxQxn2RtBaIIgc7bOfQo8fs6BIPcJNDZeE3jG3tbGZyorwNYK&#10;WwiaYoiBoM3NGbhxZYgDPwd6vG4rwK77NLhPa8v7AbhaJndItVcHSk6tLbaEINUgz7sD0EKQx7yH&#10;NlqrylSCUIX18fkGBCEA2Lh5K2ncrJU0UVXYAj9T7aVXnz4yYdIkWbhooQSFBElySpJkAYR5AOGm&#10;TXkAICwwCyGsBlsAWvhp7s8C0MKPlheh1V53APYdYCwwrvXEOaP+nPvUJg/CPW4A7NlHFVrLth74&#10;wW6nsKtel18A+P76jaUmVCBVIcFEYDEUmgAgQUVA2b5AVXoOwMx+5bmOtMvd38A3HRQb4QcL7g5A&#10;Fkfcra+Gs2/AZaBl7Kyp5BJqbHa27wl2hyPv475aZKpBPhvga8cqtqo9R1nimXqeYMSfodcYnHoN&#10;6NH+8iXpHInFLavgTVq1laatm8vQtwfIZ7MnywLvmRKSvEaKjmyS8/fP6OADTn8hBDn+/vGf2eh8&#10;W/gyJL4B7sy9o9rrx+EILIp895+sBD9R8H0PEDJHyJwgV4nowIObB3Vo6g//RTA+Vvg9/vd7gOdp&#10;OeLYVfb78R4Ckgqw4sFRVYBsi9l4KF3HaNH+Um0SjnxFZgmU3tHL26EeCyR7d7xkbI/WPOOp2/t1&#10;DfHeM2Ytce7eZMAvRC0w30lC2BJ6fFE7j2mb1++MkxBYYA5PZe6Pr8+kDWZfoY7Qx7lYQC10raeq&#10;xLUbwyRrW6xkFsEe2QGqsMLhgCOLIdGAIQG4tiBc0jfQKodo0zOnx9AG26VxWgmOh3KMWqJBAHq5&#10;AXAeADh7+Wfy1aKPtXL/8ZcTZOLHb8mIdwZK604toP5elF+/9CIgaKq/BkwM0wfIUCUIcKn1VYCx&#10;CELQ8TxfjQnbW90oQdO7Z4oknPzMvKA+R3N9tLaEq1F7DEKNTc+Eovv512iJaZG1IdoCkPbXvEfE&#10;NEhzerSBHK0ulR/3ed3A0KhBBosoqv4cACoMeT8ASitcm2quESAIRUcAagB4LI5ogQXgUwA655hD&#10;JABZTGHLTD0KJXzeBltoGjZtLg2aNZd6gGPjFi2lRdt20rVnTxkxerR88tlnsgKqMDouVu1xXgGH&#10;JkAJFm6QwqLNaoUrFeDgYS749YXdJQB79zcQdOX32NICuBF6jF6EooYpjDCoFLl1V4AED18Dyfwe&#10;f7BpeQm/6kx+Ov1/XPpGSFn4cZ8Ki3BrS3gQhACGe8+fDSpCLZQQcD2whQKkSiWk3QGoihLAsvCj&#10;qlSwOrk59zwdLay1u9ojyK0bAC38rCrklsdW9SngGAQr1SvgZ4PnFIiwvYQfVWDrZwDIQkijFs3x&#10;te0hYz8YKe99Pk4W+82X3J1ZUnLpMNRaBVTYRai9G3If4Lv7u+va28e3uPHVlSdu7VcQPfjDbcCP&#10;ig/wg7Ul4LToAfBpP+B98zKky0/KcR8rxt8AlN9AVT6QGz9c0mEIVGy7TxfIuYclaq0J2xs/nJdL&#10;T8rk7P0janUJQLbJ8KXrtNTXf4BFhjpkbyEhyMLHuu1RuG8t7tmjynHP6c2y72yh7D29RTbsT5Ok&#10;TVBhUHTsHdxRlqfN1WyZ4QxC5hFz9iRLdI6/js+n5WV1mKtK2EZDAGZu5+DVYF1TzDXDSdjPBADZ&#10;MJ2xNRoKOkIhyGIIm6ZDE3FPTqCqv3WboiS1gC9Z8lcVqFOiU70Vgjym8mPhwztsvqwMnA3rO1s8&#10;YYGXE4Cen8uMJVPki/kfyOdzJsuUrybIBABw2NgB0rhNA/nViy/IC69QBQJ+anWNjXXv+zNVXyeP&#10;p8rPqEJCj0MRXqvGpmaqPSpE3E/4sS3GgR6BymcasNIKA26AHWGrOT7nmOBj7k8B6JzXawgeu79o&#10;yeQC2fBMsBngcZJ0Za6PsHNASCVYq56qTXcbTPurVWMHbgxb8LDBwootrvCa5gO5Tz5QDWKrARBa&#10;KBKIapFZNGnSTIOuqVELKEMowuatWkubDh3ljT595Z2JE2XWnFniH7hGklISJTs3WzZsKtC2mOeY&#10;76PlddlegLA3830O2Hr2GQRbCiWF6N6bdtcUQRhv4npvgJL3WuWnq0IQvE61yEIEK65a/W3bUZUe&#10;m59Z/aUNJgjrN26h4GHvIO0vFaMWPwA2hqo0ApDAIkCwr9cIHG7xfAvATgAd7W83wJcQVEXJKrQL&#10;gCaf6AIgCxEOrBRgeLbJ3ZlmZYUdPkMAWsjZsHB03afgNMHnqc0l6BSA2HY0KpPKUCvZtMCAYDsW&#10;QGCBtRVGAdhZV4Xwt1qbTh2k36jeMnhcf5kwdaz4RHrJ5gObpfzuCbnwiO/5uCZ3f3NVzt4thbLa&#10;CWAdlIuPyuXGjxcBq69V9X3LdhcoQEKQ64F15QfAx2rwGXyOVd8nf73jqhZ/D0je/d01HZBwAGpt&#10;27Ec2V9RJPf+jQoRtvlPd6A2b2rhhO0uB85tkW3HswA0qNOHJ7TdhkC1BRKqPE6LocrjKpPyu4d0&#10;7TFBvQfw21GWrzY3dUs4LHKEttrsP0d7XKBgJfwIQuYBuQ6YAOSQVM4NZBsN7TeLJawK0wYTgOwX&#10;5Ks0CUo2WfMtc4RgdlGstseEQAGyKZpriGl90zfAJkMNsi2G7xIOjje9f5wOzT7A1ZHM+82XVUFz&#10;ZOma6bI8YKZ4Bs+RVYDhYt+vZPqij6DUJ0EBTpKPYIEnwAIPGdNP6jWpK//y/K81B2hGXpnKr+YC&#10;sVV4OdBTO6swrASgWQli7tH3BTvXbVWY0LMvVzJWmEA1CpBB2FnQsfLLoQkWhHqPKkcDPx2OALDp&#10;e0TwfJcKBAgVeACc9v4BfOzhq07gad8g4UcI1lfoaR6xmgNCWmgHZqrwnG1tgI8AIwDNOdNeQ0BW&#10;w3XCUHOLBCzO28ZsKk0tsDjKUCFZj89hG11LbaVrAFXYCNa4UXNY5ZatpHnrtviZ85De/frCIk+U&#10;ebDIweGhkpaWKv8v4VziI3YegSMAAAAASUVORK5CYII="/>
  <p:tag name="ISPRING_PRESENTERDATA_0" val="S2F0amEgQsO8bG93|QXNzb2NpYXRlIFByb2Zlc3NvciBhdCBSb3lhbCBEYW5pc2ggQWNhZGVteQ==|||ezQ2QjE4Qjg3LUVEMEYtNEQwOC1CNTI5LUU5MkEwRDQyODMzOX0=|S2F0amEgQsO8bG93IGlzIGFuIGFyY2hpdGVjdCBlZHVjYXRlZCBhdCBUaGUgUm95YWwgRGFuaXNo&#10;IEFjYWRlbXkgb2YgRmluZSBBcnRzLCBTY2hvb2wgb2YgQXJjaGl0ZWN0dXJlLiBTaGUgc3BlY2lh&#10;bGlzZXMgaW4gZGF5bGlnaHQgYW5kIGFydGlmaWNpYWwgbGlnaHQgYXMgaW50ZWdyYXRlZCBlbGVt&#10;ZW50cyB3aXRoaW4gYXJjaGl0ZWN0dXJlLiBTaGUgaXMgQXNzb2NpYXRlIFByb2Zlc3NvciBpbiBB&#10;cmNoaXRlY3R1cmFsIExpZ2h0aW5nIGF0IEluc3RpdHV0ZSBvZiBBcmNoaXRlY3R1cmUgYW5kIERl&#10;c2lnbiBhdCBUaGUgUm95YWwgRGFuaXNoIEFjYWRlbXkgLSBBcmNoaXRlY3R1cmUsIERlc2lnbiBh&#10;bmQgQ29uc2VydmF0aW9uLiBTaGUgaXMgcmVzcG9uc2libGUgZm9yIHRoZSBMaWdodCBMYWIgZmFj&#10;aWxpdGllcyBvZiB0aGUgQWNhZGVteSwgaXMgYSBsZWN0dXJlciBhbmQgY29uc3VsdGFudCB3aXRo&#10;aW4gdGhlIHN1YmplY3Qgb2YgYXJjaGl0ZWN0dXJhbCBsaWdodGluZyBhbmQgYWZmaWxpYXRlZCB0&#10;byB0aGUgbWFzdGVyIHByb2dyYW0g4oCcU3BhdGlhbCBEZXNpZ27igJ0gYXMgdHV0b3IuIA==|SVNQUklOR19QUkVTRU5URVJfUEhPVE9fMA==|MA==|||"/>
  <p:tag name="ISPRING_PRESENTER_PHOTO_1" val="png|iVBORw0KGgoAAAANSUhEUgAAAToAAAE6CAIAAAAJIAkLAAAAAXNSR0IArs4c6QAAAARnQU1BAACx&#10;jwv8YQUAAAAJcEhZcwAADsMAAA7DAcdvqGQAAP+lSURBVHhehL3pkiRZdt+XmZGZseVaVd09AinJ&#10;RMokM8koM0ICARHkYPbuHmAWzICL6TUkSh9lxk96AC1f9FB8ARplxExPd1dVbrEvGanf73+uR2Z1&#10;D4Cbnh7udzn37Odcdw+Pw//7//w/jo97vd4Rf09PB9ksu93TwcEB++12+/i42z0+cnpweHhkN86o&#10;2tH56PCIwb3e8Wa92W42dN7R6+jo5PT0+Pjo8PDpuHcI/NMTyvFJrzc4PWE7PHhiO3BPd+Bsnp6Y&#10;ZeuUBwdHvWNAPO6eNtsdEKlk0uOTUwA/7Z6YmSbROwSbHp+PbI874R0cgsqhaO9E7PhIOnaP28ct&#10;3RhwdHzy+Hg4mS5u7yb3d9Pz86vh4Oy4d7KYLeez+dnojCHL5WKzWW23q91ufXDweHT01B8cD4en&#10;EgQxBwcbmlfL+XzOwdHREQ2DwWA8Gvd6p9sNqB2AJMxYLFfz+WI5X66W690OEo5OT/qj0Xg47G+2&#10;a0iBJ8V3+teflD3uwnDY+7RabderLdRDw3YLJ+BQ2iCouPD01Ds+RmBgwgGYDCmDQX8wADDsWC7B&#10;1B3DGYK84BlNzvIIFSsgUSUWvR79Afi428BC+zw9yjylTFHuR4c9OM7MILFerSH05PRkNBwMIf58&#10;ND6DOOkbjYZWjgagcggWT4+r1WwLyU9HB08oDwj3nnaHu93hZvMI5sqdCQ53CFOx71Qj6lWnzRYk&#10;S6+YHTXr9/uIATQG0AmlSkUuSudiPp0+8LHerKk8Pj6B51DNaIhABVar9XodYJCwAatNvz+4unol&#10;GqitNKIzx69evbq8vGSuo6NDmPPXf/0f37192x/0x+PR2dnZxcXF1dXlmzevx2djJr95/+72/na9&#10;Wh71Dvt9VeTg4Hix2M5n6+l8NZ2iBdve8en5+cXrN29W69Vmu0Sed/fvf/e73/5n/+nf+/t//w8+&#10;+fj12Vib2G0RxzrbBvGcHJ8eHx6juujwE2ZyqBh6v/zFZxgSiB5iXJ1I9hsGgHiiS1oyJEGBMs8u&#10;JnGMGZ5gSwCj2w6i5espuJ+C+o6eAEpnDg+Oe0cnsBu4GiZ7gaIfzt+ZPpwCBKplm4JUV2BEUESr&#10;nLs6U89HwFsVdkMCVkqXmiL+x1mA5rR6gc0jYkNggwFWCKdOn3YHaPBpX68C4oyKuT6C3ikaOR6O&#10;z4Zo8ma9xvhUoO0WfFDLszESPGcbDEbQXZrBfGgbVjKbzmfTGXvEFJXT3DjSTh5xBDIPqcibJ6Rx&#10;gK9DpWaz+WQyfXhg8GKxYGR0V1tVFMWnEOfGWOZD/+BaCQKgWN96vZnNF3NgLRZgovk/7rAxDEDv&#10;iPWsN0JHZ2EHWJdZ+uExRlvzpURhwkoawJxCFRWRIGg4NCdgVpIRBw6jEqjfhj2SPDhAWMdHB9ob&#10;1ivbAx8gRz3cNniAHm6iYcJEYZgcw9SwQwWJEhwfY6sjXdMAk4sCR8GiBYgG5UOOdEBFGI4HZe7Y&#10;sDtAlyA4Ho/HpTm0MOdysYBqmmAb3hb+vXv7/v7hAcKXy/VkOqWJbnSGaIDMphMcBMBgA/qI1sEq&#10;xIW/Nn7hDQ8Ox3qy0Un/BCYcHO5QOuxis1mPx7rW4Qi1653gtSFf1rJXHlFrGP4IYcen0CFze7/6&#10;5ef4EVhNHywL6LBV3of/DCtXDrqppI6dgi0BKZ7YDeKgM33Bm4rTgV6QKrqHic5NwRViEyqaZ+wF&#10;ShCug6oDYtDA0wvTzjHkGsS0Kkf6Uu+peJZJqi6ZSQ2gOjA9LlvlBE3DKuTb4VH/dIjBQAQ0QqDK&#10;TgTs9yF4s17CfPQAb473AJfVeokIwAc9pOfQEDJwgEFS/UP5KrdgwwQwEiLwfG50086aOZAdaLSl&#10;oyCv6kSuChj3y4ZDQDH1CcyGwDJMVkgN3IY/8AgCmCg6qt2Lg3wztqtwMW8VfI2u+8EebDBP0KAD&#10;SGAB1K831iA0i5JkZ3RNaGGOsBMtoxjyZSQoIFw6ip9cjX3VLoJhjCegAXR91YpgrgoRVB9pgmrV&#10;TL2iBCazhAerKDxkVJFsBkYFCYBkE3pzdpgpSQSuNkaittBqH2cPhvgvzDjYG45wiSqJ2qiGgSEe&#10;M4fUwUFyE4aTZAHK8Ls1/BIcb8nEJlM1JHjpE8kQyV9ItQ4PFku84QKh6f5NWBAeB+oYRqt7Perh&#10;0vunfaaF4QDuY7eq0wLdYRuPsFlAknEos9jqFtUPjnD2EaNMniiFvV/95Z/DAFiCTKG0Y5R8l3w9&#10;TezVbDOisAP1sk8+S7Cb2sGGm8GF9g7l5HGPGqQJM7tw8ERoxZlw0Aw18AQJYsLjhLoj9mqqwqIS&#10;1YRq/FnVVHEYRdmLUPANPk3NpEH5cBjKxUA6HlFWKpE5lnZKoyyiaockDE8kq6CNcZ70sVVlQyia&#10;zWYoNr6ILsTkMcnfkFxowPBO7cCBOZmInOJos34kKZvNFopviXfXARV76elsejfMGwkb6FBpxIzQ&#10;OU7eKtkaUVwnhEVVQpi0QFAzVypRXxwHnhcZYfdCM55Q3xM+jmelTs3mM9QOxQJG8bWiNnYMKJSe&#10;NCkM6EEyalSWG/fHEuAQoKDFfOVwUTFaGQ96TShR8SxuFCcqBxNCvgmCbXB+q7kCBm6Hbw6ULkk7&#10;ANP1ZhnKoi5RDD8iyhDPwkrHROju94fYAGeSEwzophxzxHj4BAV0Bdv400NQ2W63HKCa0OkKYwe7&#10;VkR6DJtlBFKZTCdqAwKN5hPV7+8n5Edgz6QEySThfTrDLliEM6ZotDJ5MZ1NSVmOeifgbYKNdI5P&#10;x2fnyuJxS8SG34NhX3NdLcEN/M/GIykZnOJAMXj20Y9dvDKSeoQZTCR5VP76L38KZhxpdEDFJykq&#10;uYA08ffsIR7yKDBLTkZfoFn3EKThLbwCOaY3sserZRr5y6mWEOToLrOP9H8pysmkO3EvRghwPSOr&#10;Vfce4ByPEQG2oeoUBuydVEEb4w2rFNWL+uCjnnuc7umi2aslrop1ZNhb/3QAXsi7KfqaHNhEJYmC&#10;RksuC6PhDOatPx+wzhgmg0WJA5Spy2i3ZCgH69XjgkXLhHXUfDlf4Rz18ienrL3hgQw4JoAPSNZw&#10;QI6qddR6i3nH0iokumpF35iUKVREgiEO2QzNeB2FYqFR5EugOtYSbDYpQnAu5FyumcYrR9Q94SnM&#10;ArqHxaLSdZmi/ajuur4QSHuMhplCLWGK9aiJPQKjZ2NCxIvMlLOJhhQtJw/4iIlpElB2uA/qOZR1&#10;uLakqBIJ2qBATAILswRl5pQpKGrpqiLBhBhiCulCeQRnOQXvIAcilUARkbBVVFF1NcuA+A3rH/ij&#10;JuNR8GPbjVcQwBjbI4RE+Eq/8AEO5JBDXV5df/zxJ6+u37DsgV8XLEMvL5gaUERLFhQYKjNiQvpV&#10;V3YnLI7gBCdIA9VFVLgJivwiDWbizRpkEQNTEV2hFWPHgOkXJyn9iEZrcj3Mgh8+Q+hB79e/+oui&#10;1hxIer0yxAE90I9a7TA4VmZxpFJ3pUTP2Cp14Itjkx3UsCdYwm6aFWBZKRv4la0ynXuKSGS6A6iK&#10;hZmZ6EF7J5AqVixrEm/pCmjQNuYoTLdnWxR5AL8Q9QtzLY3iyJhmHECbHzFXUKMLnESeLpBYHakY&#10;Oml863K1YAHIYKwLk8OjD/oDTAj0khnIc9dgWXau16x8tvM5OafLHpY6gIXnLo/1C6hEgrXptgbP&#10;cObRw2tOBCImz1WGuBIYityYSGwqVSZNRjW0QNPXUH4Ez0KrIY4DvSL6bjauL4citARaIh2zfUpc&#10;j64DPBChUOC/2Y2FbjJaZXL2SmqYABDyXYHlVPki6yhCuSEljK3CEPi5Y+mwhA8Em8XS6ezZB/YT&#10;i4mjExSBGfQICZgIhzDCsgAtQD2iFU6SkkhXGpaIB0tJbTBX0hxQBB9oRDHURRZl5JR4BSEfoOlA&#10;0gnxZ6JHrBNdamAnBgzbGETUgW3x0V4CkBwRJsUgio5ybeIylznIWY8vLy9IbukCzPl8Fg6TrXnJ&#10;Jpv+EncMVoQERMwGNzRnhBQ+k+BAGZNCNYH//GzMAZmFcfXpCQFBBsizBzdTUZgj81Xr3l/9+mcc&#10;SW0u+RpndWOk4uRKkqmooRXtZk49uqFZFmOosWrVKTkVjlxFJ6BQa/YCWCQai60YWTXKxnmUfMwL&#10;hVBNtFYrQNPYlXWpLks1YZyGap9oj13ZLLr/bnsu6WIP4Cs6NwESw7WQrBESEstnUyBiA/JACUVU&#10;kP1KNXLCm5okaAxw2eTQ6Zwg4RE+bR6R3fv3d9OJl3Y4pQ13MxiMxuMzhM2mF09cRRUgCA6piZFl&#10;klJ2Mj+0aQkcEBLgKgVlijsDeZMQh0edSxM5QIKsvhA2xEIMVkIcjq2yfDpCH3E2uox0IkkAGZCq&#10;q2tJmzAnGQiwMO3Q7ihoooTyZS0gf2xFGNFmwLDwGuHCXHy5jCSuBmd0QV/hRSwY7/UgMxOcFOkr&#10;RsSeSftKNb4WJGE1xHGoQ45aqYIJRMwuX3A4KvwRA8t4ABINVHnKwwMLXkA+3alVQ5sORA91K8bu&#10;kLPCEXOgGqkfB6KoL9YtE70vzi9hENOR3LIUQrtZ333nk4/PzsbQCmIMJ3FAj8tTsLSCYcUEvD5r&#10;4Nl8YVbh+kjTU6vJMOAgSRAeC4d90hsNB69fvSIIaBsazs50NWEHsGEFmuygUvfeX/6SZNg8lkbl&#10;TyP6h30Wj1xoqYvwPuaK/1awylbzodgpamf/6HEVuODyCQ2HCA6wP2BriMdHtdzhFFya2sfAwliK&#10;DpYzTEtvYWPQC27saUpdbMYJc5CjF4VOT2kEHt3Yvmmu0mHibTjC74mROEiQHlkFYuWg4qIfpgWm&#10;KcT59NRqQMjY6CIwNwbIaGCsE0aCqmTZZ5gWNyQqURev8sBVitaYlWGQZaOjsoJH5TYwSXCiBjDs&#10;0bs6KCLdPykXpmNqjoEvQllqMmENDBXaZ0aXDC1+mMTUoS5Y+EGeKsaG1fBNxxCtkEu0QhxbwlXm&#10;DiQEBMLSBkkmrpjfYVITrQVEmMVIGwQABVigSSe+4ABuqw+locpAP4gg4ql0FBRQLad5zIlyUCcI&#10;2aIP9vTU7YkjPJEgOSYDxLI+SmPpxlzgT/y8vLzSPocjbBWHZs9eb7la39zc3N3dsiAC1Nn5+NWr&#10;KzgCKghQDm83ciEuECnjELOQPAE6mIM4ySzuCUOGXrBAudT73SOokm4xB4Z6fXVJD0lpdyJEGkIQ&#10;b8eJkoCl94uffVoOFbokseyTgvao8F67h/d4a+ahGy5ELsRxpWRMZMgJwrY6KsQJVEMAGOg8nPoR&#10;jYVnlXnBaEZ1cByEruq6FZomEa+hgQIKaTAPeLXe0WuIEsmcZ/tGEbjw6+Nb5iqL4bY6B0G9ICVe&#10;lp3rKAahB+p53ysrIqZV06M6emAUVnboG5jiSBVY9Jeiu0U/xBNYHXtJlV2C5uJEXaVQdcCvrDwL&#10;BuZihhgIFlLXBbx6yb5Al7nKg7BOC4giUpRFmEYfOX/ogg1zzSKNNXPjcETkVRYmpRTYOmg4W3Qe&#10;AIdULIfEoW77xA25lEjoMHqDFmOhDl6Yamm1rpYZTAvMCy7wWeYAElq1RrxdjJV8H5k7p6jJqQjC&#10;UKl+xvdGWdRkEFdDci1Vell2QYQZX4+oKrBEAoOp2FsiC4p7qIJHjAR1aj766KNPPvnk4iLmKjtc&#10;H+FEb25uf/Ob39ze3iyXy8vL80uWrWdjpgNnpkARIAYPGCeYPMXERQFJA/AfcWrYMslHbkBk5QIX&#10;gYCISW6YCWsiuy6LgGRkFWkgotJmuR4babrd+/Vf/oU8CFEleOlX3oobUesqRM/lAcQgdQ7glFqg&#10;EvpJKX4AhNkYByjmDA1yMpJXBEgMbcw87ESRElACKVBQiwSYURNIOkelqoAAY64ZnK5eOlMzOc32&#10;jVId7ZvthblutDQ8NIDppcl5IYdloRcPdRKPGJ93yUL1KdSpIlRpQqChT8fbAKS6AwHnGEMttVAp&#10;S3iqquolmvxDr9cP5wtNPIxVHWONsagBw2AGqrrKFV0iFXOBPh0wCrDFscINChXaQIInZDKEqBZt&#10;OMbDmMBrdQfMAqOqmxyjwNNwTZkkbKG4tIoxOpcHDCjFUrlcWuF63bM4nURRTIlIlptS8tfHErSy&#10;NgNgtfTYlwYChnAPacbxseaUfBNXGIoE7AN53kpg4qAXhQ0sLyYnw0VjsohQEBbhqsDGULSIU5oK&#10;GV1CCJdfkCf/3NGz2FdL01evXrFgITmau4RYkPo+PDx8+eWX9/f3zHZ9fYUxv3nzGqdD9ksP6Mbh&#10;wN6r62sWFcpax6CgYwRuEIhgvdR0WFiAnKlHEN6BBp4THjDGh0lIXnZbhI6hHGs9iIM6JteRcQCE&#10;4gbm+udQK7Gs2o0eGpAybNL0GmAxv0hGmgmVRkE2CjsYAtIgQR95FmGAZLJ5zRVIwtp5LQodE7AR&#10;1oSSYg8TRZms3G3CqDQDRKKGgN6xazk6i5aFbipJcFO2jqvK5xIarCuhlXvzMQkTme3uiHVv9ECt&#10;SXaKAkoq/fKAh7mA5ZSYAK+iNBDhvVD3eHAUyGO4FIoTOlQJNd+DiMq0RQ2Tk2oY0TV36qQQEYIj&#10;/XXC3vePN9xheCyuLIyhgwwKl+ActGQKZwphumOmBz4mBIYgDCj0iTGQjkmxpydD2Icl8ppS3JI1&#10;ClfkKdbn+TDqgj+nmiq9gEwNrTG0xDYzJDCMBIJ56Q+l0M6EVNiXRSXmjVZLzLH+l/5pVTciRh/f&#10;ETNgZa85RsTaarYcU8eeeaur9ufWFggaK3gzEtSlrpqdVBo1Hk+zCB6O8Wz0QCheV5x7M+bh/uHm&#10;/Q1qcHl1+fEnH3/0EbZ6PJ/Pvv76q+WSNPMRxWYRe3V11aQctQem3s4YewJpJE7ISlvTlyC8Y1jQ&#10;ouvpMatW2mAOsRkGoyBlGjKsiJBsta3oQ1TQ1fvlLz4viuGOtMePWrq4wRygogMpawxeOc6YuIRw&#10;oiupjRIcaq3KJfbp3FtkzSlIMIHK6u0fF0IA1FbDa+SBkBSvJWoCfIO/09kHWBEhnXVW0QxKWiUj&#10;YCjZp05+HR9jLxgqfhS1ThamkoQngYJXLs/lfKgmuYp3WZMdESHRdTRVxuHNQTyXBuS5rbmvg/6A&#10;LOSQVMAwoUTdmQ5fQE6V+2ImzdCguUqj5I+GQ5Ii5zo+oZ4F7cyMmeC6LG4DCxqKItADvkzTi+8F&#10;Z6IOSPiCiLC7aA7hXfMrUYVD2iHgSoIRnYKMVFMOyVGVOvZe18YYpg4cHZFIn59feG385FQ/iuLl&#10;OpluSAYqEgayp8QlFHbkA3grr6X5MNmW4A9uPo8Z2cQTSSO81e8psSTNodp7XXLLhxYNvra5EVpA&#10;2YfngEVHEQ8f7CE16txquQQ/yK0mqbP0yuY5j3s6JXOfTmbeBlmtWZ0QWmfTGXBev379D/7Bf4Gx&#10;DoaDm5t3v/vdF7/5zV8jRhxFHy6YvwzNgE9P0QGxOiKdZNmER/N+7O3dfRJ5ltBeFWODRag9ekZw&#10;xi9DLyJFUxL+vDAGHd58etqxnKCuSSViogdI937x88/LxVaB0RFWM1QmABX4CU7sQYrJsD9y9fAn&#10;85R4SpVSOEB0oJJ1M3SkTu+gt7NR0caPcma+bvYFEJMhhWNvGoQPtsqNEq+vVtakAmKXg8Kk7VPd&#10;Gv1sLcZtL3UbWlUajE0bzjpTrTV10qa79B2JG12hGgf5uGUic2kQlyXYKjW5+N1sVYctktDSMUov&#10;QAjCPrO4ZdZSZf0mzMUm4TAIRvBjzINRdM+DMksTxaxb4Hxd0dXIfJYhCtKpaREKQHCmRgaVdamd&#10;WY4++9kw0qVpUnRUI2EfXgSrimkW2cbqBqFAV6QMf5wYH2EmKZy6KUU/tYkeCNuByM0itLQxXWSL&#10;7HXOsA518gkH9X2ofZu1xWck52LDvzXVEs6hfsGgBIkNZOaSPgbl6oOeEaoRTY0CXXpyDt85ggeR&#10;fkY5CBdg5/hZlVI/kocL0ImIySX39fX161evWK2yLJpOJ7e37+8f7gi8EgBfZKTsLP6DInuAl1CQ&#10;/HI5n0xm5RPkVRRDb+RaagsSueRHf9JVvAkjXAkrJYyVPtuNAuMflMVc1sqrX/z8M60jik2Bo2Y5&#10;+k64ZMyhty7otM9gOpBwIf/xCN2yPyAgUvWna5Iiig0mAXDKKA5zZL/97Q79esvEMdkb/0pzCY9C&#10;FVRSWTu5ok3phGSwcDpY0Y9IsU1gEYT/HHmaMZzSWXP1awPInx64CWJUu13BpiRdnJdjArIJFzBY&#10;PuRBaxNv9AbZ5FR5q6dsqqymnvBoFuAKOQ884LAxS/mjqhp7KQCgCZvkABDjsXf8sUF0xad85zMS&#10;c4CwgQnGzJqWVvmQ9a3ltA9DaIUMOA8cakbDEYhAF5BVxwPcpfdvgMBAOlMgM6CiGFkhkwPiVsKq&#10;SENtdyLhKhKdqVdTXBGQPriCQB8uL68glg4FV6WS8a6rgwOmYIRzMlZPXh8wWSsHh7l6beb0VAXT&#10;+4MOfcHH5BC1icwUL4jhv0BScuB2rrFgLJE40+bWcSWfJoNbkI88XBowmioECeYxVy0zhnYSuoDN&#10;JmwUHmLBAixLIrjOv/cHf3B+fo6nfX/z7u3brxeLGdIBJmCa1wmWpkcKgLQKYenRQAsgiMDHm+Bk&#10;zydkommnWqoXjLfwi3wYpg6GeGFWZAB5zPoXHfMqKBWMVErKRPcHb/nv/at/8cswnLl8eELLM/j4&#10;EZ+mLTEQdY6miSyKgk/LcNnNTOhvEWAPWQbHm7lyQGsmUKK4jdWKnF73j5nYU4tTwOZU0q4RlKWq&#10;UwqoDrwIbO/Sq1ghU0pNSlUDR8E+d7E7e0CHrCRuckMEmSfhsezQi5AVB/MtlvlytdhslhWHYRTZ&#10;CqAZKIoOj+yTY4NfEBAUU5SVpjC4yDHuGgpMUo6n02ndFNXIfezRHBigkbHPi0NUYgIaFhLVPimF&#10;CRGi7CiOMRFwaNMukEpimd4orMAI6Iq8AOVYDUMf7tii10W8+WdxkQ9oBBlUHEKQBsOGPnQ5BjKt&#10;xJ4SEE4ATIBqoHVup6cwA3gCHBZzwCkKHEt32V+y1amdnDCjd7GiDDTEpxtawUJEQnMVDjX/xoBa&#10;FLCT86ae3ibCXNXcxGmxB0rk+sRiEByghFawAgZ9GtRMy+ziVBauXL0Bi/fESZId397ePDzckwCf&#10;nY2S5eqWMlRVNQhGYQSHd5K/OP32qAaag3f1ztBJu62QShUQGQJfl6sTBqZUKz1WBG2J5SVihNV4&#10;I26yo/cv/urnkRZ/uhZowp8JVOrUU3GgoJEgqziN2miAYARmNzbZqU5EL6JncJVhKDv6VyDAC4NY&#10;zGeQXNfE6IpCMz97JoUFzFimmjmxCMDJpBKhbFGe7h1GiRydXAGnh0rx3FLHoAhfZZXh0UlsyRKI&#10;g8zul8JAD+571WlDppqnJuyA38WwfQqHSXT0dXkWAcV44AdAaIUfzOGN/VwyhTu6BDtKBlhTw0T3&#10;d/fkuxCoruFjff77AOPGXJkcbIFKU6mGeiEkH7hBL+F8yYK5mANzpdVKq9MBzsoikQkXsBlXPsXB&#10;KgxB1vIDXtiErLILo3QtPlKLHhtIsS4yV4QSXbUfO9yITChJ6c11RhRmCY2Kkg6K8YRwihLL5Fjd&#10;0aDvTWw6mPWvSAT0CzCVPoUqYgyyDX/+OQKaJ7l8UHZLYU78BEyJvtazoqISJbRfkD6C0hCrB2Gg&#10;YEtbBGv+qDrFvwAqy89TGI5LfXi4W6+W2I/LVOYhwYR0lT5xDYNWXzYypVYZMbLqgKZRQ2gDKTBP&#10;wqVdwQa5OsK1oUDtzg28j7nCVe++cupkSX/oD2LApPR+9rNPVS4mV5fhm1cO2EK/sozDCLxQRw20&#10;hTp47A5ioCGVckljlXwNIULCBW3CUrNZiJ/NphygV/gwEYpcy/+BEOA7I8AhCU3eOnEaKVYIn13N&#10;ahXNYX0+W3PX2w39WW+YBE1Fn2SIqUAehSNGQyniXHklSO2HLogCB1Rh6GVDVh2KueZjBiBqgnGn&#10;wdMWppdz+Wdi2qWaDpEf1PkcDPK/uyO6MuQi5ezsjGPmnU2nSBPQyBLJUYAAinoZ7/I94aYHicPF&#10;HmEaIdcMIVnlFJ1kOjSYYMgBeKqkW5YekdPO++dojGKOoCngHUKYSSqwcPAPfYc4/1xd9qopPdFp&#10;uHF2doEgOb29vSNrBxN6Im6mS/LQL0rFORMBE8D4ZbJwepJUYYlEZo5xNNjDgixD+jDvLbkKDFPU&#10;TbCKH8TgJQKJtsEG3SJ78KGpQissMR2t0OKZKYahHxD4psf6pusaze90A+VMcylI+MOOwWGdrgQZ&#10;LZZztBf1xwxxwvRm1aJC5p4ZOHvpMIXBzAh/8BXwRFUE28cDMuFee9oU5psHxaae8AjnZyN8I9hB&#10;QdSELAWxkoTgPoQGdgBhKQVLOWOPcvd++fPPIzyanhJa8gCXupwn1/gjo0Uqet5mD8Ly3owV/KPw&#10;6E9408gvduscnF0egw3zQ2nHl5ikeQCQTNWABCUcVBP19NSOwdVY4qnTCT0lB2W/MVQ/2MnLREuX&#10;9RWtdwgYalFHxADjDpM0gJgOb73aeFvF53V1fSJLGM1CVFU4PkUVhfB4SAqtG0toRlFcEQ7qcgvr&#10;+Uef5SU45io/lIdtch+kGIWovImax8HjjA8U2Pk5nWAKy1vaI0itXuOR9Th4Yx0ypp46eGhTVpZe&#10;sPWbZt57lGr4k8ilzOUgSh9WKAXNUdbLlrBUFrG3wFh6+1x+kljaMTSmAbGKWkikTAVQAIInauTx&#10;CdoMYkwXXbA/oRV7BZNSAzRFneb/8ZHWLDhBQnHTlz4Mxz8mofDbsGoAg9RF+QBMefEUUYos8vLC&#10;MZGFGuY0WDXtT0QJGkCAClnkLTX9KOxTvisf4URkMlwvEH5gK8DWZyVawyuLhgEO+EGQAYTMU40f&#10;0UvSBJr0dugEBpJv0lGAh3NCvggBRIiaYFvJIjiLFBuzQJHPGsqQ8XjoPc4TF67AJ56zB394Bi0w&#10;P9I3koIv2lQX4Xu/+PlPaQiKT4uligtcBZM1FXlQjKcEUKzzBizzxTrKyzFrrtdJf909q8t9Ogi2&#10;GHJ4r0f060s0CdCnOmGB1HIK92EauiDfExlMBPKdO/ojmEiNFmkWnReFWltdGgEqUcLsFxJRNboy&#10;L2D6mFyeoYcS670zPlvc3z0sVytEIPiILa7OWMEopsVW6UzmQ2EwfWjF0cIdUCUNYfhkMpnOpigf&#10;ALzq6TNmPj2z2fr9NS3V74KT+LlSAjTJ1XA0tMOGHHiBq4BKmrS6aB4Cg3xnVDtd4qY1KXGf2ccI&#10;X9WhJB+iFbTpxmD1T+VLRXyiZCUVl0b/LIrOqRKQ6kJLFsPaE4oZW9UdOEpr0dj8XrhqMc8NYcCK&#10;D15NYzUdzpx6B+bC+edC2xpQ6jBGpK2eolFAxNMQnOANrgpCcMpmlxqJYOmnPLtbUwzEa+B/GQJD&#10;kA9uxS/nLZfIGn4qrVyrg0VIEP2E/xAIBg8PD8R6yCWXAUfmAj1K1hkwz2/GiTSqSbzDvECdyQ52&#10;VID14ZE6jFrhAoJk8xFMNz47u7y6Ij9CT2fz2bt372EUqPb7QzQJTcvzzn5NSi4nS2UgLMHy64Ub&#10;/cHJwu+QHKAPMUJgqwloh6aa2Al66FtC6Zbo+ufQn+JdB4kp8dYk8Dffp0PAsjjdqkOzXtRL40Gc&#10;NklLgnVUoq790qwZUdSZjLKDOtDUJvxR91pFNKpUCW4xinb1hhEyL5YZWSpOGc7gqhMasgZp3bm+&#10;mRCKSRD9tn6vbbqcz5bzeR78W6zu7h6mkxnDGYDXUJNyB49JAQSOkJPvo5pUggw6qbIOXW0yJYro&#10;4iu3cSEAGaANQ99+4uNEkIkdzr3Q63dlkZtUB0dNjCTF+8/+QYGUwGF6pI+mkaDNKbTDEQCiMWCl&#10;3NHldnHFC0V2QcUVlZe1CYoUOC8dMkxGMobCgZVMFH4zNTNxbvz0xlJSgOUyUjCdiWY+yk2v4pon&#10;QykQAEcHGALT+QjUErQqR2U5T2qYnXkHgxHIwdVgWviyg73m6kztGDUDitaoL94NtqICcQI+dg+H&#10;ECIqizXBg7iSyMjphGbulPWa6OjunYNMAFoggRpFPGAZqUo6MkRmH14X4rWJuUS4j9Z77CVrFViE&#10;jf/OD9VQh2P3dSKsU3pec/Zpi/mcsAefsNuz8fn52Tk9jb2hkMQEDwWlSMlV/bFfu0HzCGNQC0DE&#10;Bp/RK+hCmHq33VO+Nrzp/eJnn4MhDRE/jNP9y+Yyl9DJOcQoutgGp9QzJMwKdY1i4OCc1ANqIAe9&#10;sU1941M2hS0pDlAvOZJjmkfqUklhZnDgIGBrgBwiVDIjmz0NCKYmekPs2Hom8XKlztgHmPTY8A7j&#10;9D0oJqy4ZE2MhRxpEgqDlUbLvQQvhoHCfDKE4VlZcYz7rswHewAxr2kmMtCB6RkLz/HwuU7B7L5p&#10;xSvAef0KnIUrQpYT2KGrdIaEXOeiibY6kvgUdV509FzmL/CvrrWmlMhkTGCY054mKpbTiU6GKY5r&#10;soz7k20OZqiz0ggEIMGQJBAshhmolusuHneQg5tiBHygFSDMTiWz0KqaxF4ZUthrukpKUhVYMgVG&#10;gU9wVlrKK5c2TQyAYnEyzgm4BBI4BrLSaZbYXrmUayyGE6bGNthJPMO2OJGalyzaVhXiyW8CgRnt&#10;4tFYYIiPfMlmpRMOFzvKLLVPsNczap/S0GpSfMoKPLNgYYUoCMAeE7dRDg7weLOpEmflzoTwLV/L&#10;HcNzfDdwoGM6m5BScaBnHw/Vl6QSEmVmyXrtEU193HivH6ViDqaE8/Afc/0pTIYdSAs2yu+U0A+x&#10;hm+5+KLQR0cSTgFR2VLARcqhWP1hDmZOPhn9UDOMsX7KLItyYwWSL1XXRMyvigQLtBL+cJSOuLfk&#10;22ob0zgndYYFNoHhY3MsUCbwS4akIssF3nqFlc7yHVRo1IAjdewczc/VlDO0gtlrpVUIAkeao03M&#10;D+aDvk8Ionkc080gsPS7jk6Wax4YsvTiyHJLZjad3t/f+2wwBiBBUd7k6jWLehOFSWtKVEJNSEEE&#10;8gUtINtE4yOSKLC7cNFlT3EJdlW97jjMtDl+Dt4IGw56tY9Vlssg2FyVTEAPKS9ydccAPPB2p712&#10;ySm8OMRxmStq1d180k0EVRWcU5U3p8KWOncVIqgAgvZaSCFuE09nURF0YUg+jt7hdsZCC0jNzlCc&#10;Lb2IriCA5JiaRgQVCC7E0PjhwLUxngnXCSjmKjaLHnIc+LYQSlkmTZg7G2Ppw0BIYf5YDsduYA5N&#10;Ze9a9KHX4SCU0WDIvKCCgCgYMzVe0fN24IqR8Kq8BqQBCSK8gvVk8k/YPTtjWTNmKrxRnIYLaddH&#10;+UaNS8lgzkS6eBaPP8dcn4xC5EI0FafC8ObOKQo8RVzRusgHcJprkSiRyj70C8HxJvH6BjoyvugM&#10;T7AGgYEcpEIugq/8SiNJagQY2RFkqaQJRQQvIdHIVs+mxW7rFFzUhDwSjFniowmhGCpbvv1CPEWo&#10;zdQLo2S2fgmDSQ27Pmbk+jmaIWLgCQ4oW1JlEzDwhlfGIFeVOBoQ05agtPwLvCai3rNgeniYzWZE&#10;BEhQ1thF3UKQdPkMQPbAD5Pj4GAEOZtydxc2m3lih5wzPsholrSGcN08fWgw5qIaSYPDNPMuinRE&#10;VDDOtMq3xiUhYUmsaTHKG6qKQz8HYlHKPF9lz91TrDWPf8RPhZRSgXSNuUpAWBpc7ABR8jkOXVpy&#10;W0KNMY5FCcIJaZAffiibQ69KFnCkWQigJvSMK/Fmm15lu9WJDIfAxFATrLQQ9kxDE0kG/wBhoMmZ&#10;hVEb+oMMB/QGpA5CJ6DeiEBFVL0k/BQL6GKG7BNGiaiq8RGLTs6AHXN1sQ32mot6yzA1mXWFppuC&#10;8UJh7tz0WFKwsCCVIQ1CaKxaoTaMEUP/1+7hLiChV57nO7oYTe8Xf/E5oIXHoqX43/xIZCDvUbJS&#10;qZzkDQ/URAlkRjXZInmKig7s4DpOiFb4bT/GRMOsgU+5GiTrSUdzvZGxdDS3RG04aeaqJnFC9IIV&#10;rvmiB1Vvk/dOtVUDtYJEor4EEHNlgVBrVOIqomTGIIXPdFnLNh6NkTn4kKhMHiauFnLVDs2FOwxg&#10;MqzFiwLDXNpBXbKoyNWRXAFyXafmYEQy/WmHid7e3d3e3mKu9IRe7AEg6iuGBM65tE6lsU7tgFT/&#10;4JqmaDrtY0ywTs77tHbWjn0fzaEvfRhJjWyHI025+eQg1Mk0V92Kvpy/mbgSoAN8Q1M9z+V6QWXB&#10;UgJChJwCCwbXLUV6govr9TwaxSmoltTpTH1mT82LojLoNXS+DAF9rT23CZyZwi5WkG6qhHvDnQSC&#10;J01w21RISrxsoYfJd1lRflYYeBAUvbrpmH1Pka84haOj4cAMdDRSiF4QSXqoPa/pD2c1Cd89YGtQ&#10;eiSAqFLQ5mUy9t5Sij6Hy1qsnhHcpO7wCA+G8GFq0+FAoh9yAi0Exvl0ghrO0SsKFstYwiyyxZfC&#10;WFLikOwzbUiUmaAVQiADiKCAGODSdOLtPWSrubIy//QnPwBtwKFbDI6X11SQIyrmAri+hJE0FbQY&#10;jDlBCVSqBP77qF6oYqCmXlqIk0J9YljWIwNOI0jniQC8bYDuIzR7VcKjN9VesYLyC04QlAh1jHKv&#10;y65No1X1NDCzXzJ8ZKetrqHelIEDMIfJuTh8epyvVXEajTGPkvas41Fe9O9sfKa+Vsr6ZCKX8DKA&#10;cnvmmzTgqa4nCMIfjmE9izs6PEweMFYfWsrD5QAcj/NFNnQaoMWJ4oUX/MFFZyyjXcQALZd2k47C&#10;RupL9YtFbkARTAUfrYEagfifnrHqEkhxKUWBSLj3RQ1WnMe/at5Jdkzpy3wjJl9JAQegVN/R4RZ8&#10;hM9YalC1Ok3YpAiZOUG3ZqUKFYHRHsTBBYbTsJcDHT84F5N0pIA8HdRub1kdYaJoKU1BWN2jlelg&#10;9d3d3WQ25RissbGBjqW9prCQASZ7kGHPtL7ZTLr4B1sRBk04i6EiFDexM8cuJoIzlXXBla4BRKxj&#10;oDeQiCK+NcrnvY+Wy7xXVU1THPzBIoZjtMQDAgcYQjyqh+OYTCf65aAKHJwLALF7OkrdUQ+dxM6h&#10;brVamqx78f+o98PvfVfBY4WJv7UBABCIL/6aHD1Ex71BewRvuM85s0AUnkmVorCnoliUK/qKrdqQ&#10;RxU5katEOsu8LEumKXXrOYRFpzowI6cMcoirVuTY0DDFyZ7NpPrJBNhrm9iel5GILe74h7OaP44D&#10;2jAbD0S7LvyWUmYxiZiRNWYDBrCMenBWY8xLjzFFwg2MYlLqkUQUGCm6BKAz7SxoJw+6U2aFWoZi&#10;rsAMgbohOW5aWHxiK27L7zJ7zmAmsyOO0I3X4EwCmLcskFoIiYXIAWHyl6iQPcVjzmS9/rdsQkuT&#10;NEEkktjRy0JWGHvTKQYJUEjNvD7eSCUWy54SmF4XwVehphxDu9qTAkIgCRyACDsmE7aZqVIFoUKJ&#10;oWYLtiCoD6WvnliaoDF8oQ/YATm4yDE+kDiDkJ3PnMymm5UrasSEV9FYWSsyDhBiqi/yM9CZmW5y&#10;Lgkw06FfmUucMeZsYIhfYz68g7LWzE5MTVUJV3xe+oL5oEkSRJhHdpyy7AriSRJynZW8jL2XJM3J&#10;8s4qDaoe9dvi7MAV9AikHIMVFoFhcwA3Vl5zcS2nT/ar1xHQP/vTP8nUIJdX7/uMsiDVGyj2ayhI&#10;GGkWU72GLgc1VSqVjXJp4kmQBJZP2/gSJHpEXpRSQS8GQAooMqUXketCMqbLTrYqJBnm0yqs1vCR&#10;un8mAT1mTEZU9lksr5jvVU3WnvFixFNFSyXTsclW3UMU3b25eYS1Y/2A11K9fPrU73PDgSBP8SIH&#10;CgAf6ZBrpubTVKJvZatyKW6LaYi72Or9w72vOPV90z30u65A0AfZ6A+ByaJI7oEBHI32JcUCAckU&#10;zxbwc9nZgsSYXSb5X1FRsdtZs1HpJU1wyshSMtEYmsjQqqTTwncYR1FEx5QLSLHaLEBZsKcDEwGU&#10;URxwSp/CQZvI4jBJZrukzAFNzCh+XRymf9TOJ4AAygQ2JW8KtG6yXKqVpVElJAW35VquZaATQIUu&#10;FAZTURBeGtx6dcBJfdA3GPn9fjwkFgfpgJcoCJQ4pwE8tij3Y42anu9/oTK2qvrzCRaoMVOUjOzD&#10;AfqGVpRrRRs5JicnFqOrEYEXTTERcCO3YgKkf3V9dXl1CReYC+akj3qFxC8uzi8vL2EjCRvA0ZMg&#10;64OKYYrU0V/L6nmdqZnf9773Xbkji468cas/EGtwUuLKSrYyPtBCuR5amBTlCxQtPJEhoi3CMCl6&#10;q5mYhkalXDGGGsgO9atNOXsdSFkKJ06XU7tmXngLBBeusbo0WcnBJo/Uo9sLlqt5572O2IeQxIFj&#10;+kRy6oegCmxQVz1kd97PMfRLJ9R6vddg6wWS0gDUIymKlZIaH6xIo764RPCH6bgKtYcY4gKpqQ/9&#10;6AOEoOEbJOWSs0cTPIu55qHCsNOYL0V5/kkfkTDLjNEasU7RDMAH3WFMcHNwtVEASLEm8gFn9mqp&#10;Rki36su+4eJBbQCV5dYGRjMgaYkFIk2mRs9Am1P8XUmWwoHjJNPpKIH/lNW+DqicFPxTB216RphR&#10;0AjPTUf6pIh+mRvy8bd0Yy66ApxKLC1+SFTxkmDLbK71s/k1l3pTGaKOoKGyUUQNvtW8EnZ5Ud3F&#10;QGzVdDev7NT9qX1oV7G0zBXsktZtGQXm5iMQO1/4VEw4iTIw0EjDafTHirNzllbj5BOiS4qBkjAQ&#10;gCgcroGhsiUeEPAgiLliLYGgi2QlhS2is1l1nfZ++IPvATe8OPI20JCFFs5efw8S8SxAUsXzGBSy&#10;wX2oWLKgMLUAWRkBiJ52y6xKnu5Ymk7Yq2HgAVoh0tRXsHhf6PbZyDyIi/4lPcMGouTynBkdmHQI&#10;PJ29cHg6jB6w5W7qcs2QhF+fXkLW5jvxzYnS9ViCIJmduXSMLj8rgxqCFazE5NBI0CDYkscizkTO&#10;haOyjEEkUto0Im6IHrkNSwEyAMtW0UtOQZSN7jFLrMulAVxNZczVCIxXbk+JwD3s1OuKMYDgjzqy&#10;NHBGe6jo4UvMmFM6RreAViDj8+IpaGVcdNB7hrLPTgqOVtpBLmdKhPMIxOoGKBApe3MFJTBMBIu5&#10;plRo5aBmVBtSCiZNrFHmszky5BS2F4IBLEudxZXnCauR8/NzgR+fQBQyRXPQfIbAHGCjS4BUCnkI&#10;jEQEgIgDbfZhg1gs+5ChfYXeolQ5ICvQUANFMtKs7eRIO+VApEQapeMDJrFnIgmJXhGxhJRbOKAX&#10;bYIiXTgyUnvzRJd9t4/Y6tnZGboAaaAxn88eHvx2BwCoVCF9PbDPn1IkL2LFcNAoWIJSXlz6JBax&#10;NunmSe+P//ifwOnZfH5/P5kv/FGQ+cKrKVEGscbMcI5YFGuyu7t7lvaAxjfI+CgcUkUwtZArDFB3&#10;zBPzlugkrgDhD4EiarZKMmABs8BUpkTe+H0rD3z8ElFBFYjpHLR3L8FpZT4opaR1el4uOlzEVvO0&#10;AjMROrR2JlJ5cj0gWocUUIpKIJlWP4g/BTHQBEl6wHDoAg0SN07RmLFvnXbJWheiilIgwceQKWLs&#10;nAZ+ZW0Gs2ECOoM/RerMzmSM0YDVI2+WMovmTjYrPVouJ6AFMjVDMZAZVZeeL4ZGbKOYB6Nkp27M&#10;PuxClJ4+sjCZtMQcmTrMF78IwVE0BH+KmuEyJ0vxNiTLZoWTiMSeJjgF5vguiAA2DKFQo7xPvPXK&#10;EBAQrSBG6bAoOxEaTaaIFlkE+9nTR5tOocpJ60aup0wg1xgM6szISHBmXrDHnRW+OElXxduNoDQZ&#10;YQNKVLxmkW/MFb3gQWBYLm9vbsAB3BJOsYEEmSMVS5jpqN5H29oWErRSsrkViY9ZfalWJNjrDwdZ&#10;vp0UoyEHdJ4OD/DZgMYggYg6QQXHxAPXBsvl3f39dDIRuKviLUSjIgwBD/gpOmE+gSYORZi9f/gP&#10;/0vSyIf7ybv3N8CZTGcTn8VBaQ1XfDw8TB6AOp3eTyaAx2gR8YnXo53HoAcRfqHUmx8ghO15rcXA&#10;oJ0DBezySzFaFPT4TXbWlqYl9QjhE/QTCGEtus1CEkZxZh4Ew+FLvk+zmEMp8GE1qxqXpuSJK+/Z&#10;AJq+LCBJYJA3pD6VpdOnLAxGwFTQhcViXWoUT4GSa738+TUr1MBh2BvaiYEhItb6Pvvml/1T9NWK&#10;1CAU5CBDmwCDvFMXLWY4/AUudJIkMT2ah2YwVnXNM48oRxCp2QsfdCjgs0wAJJrAOQEH3wEydFZd&#10;WhCL7rjUr/5mX2zqSWcn5DXqbLJHOMtMQEujsR1zDOJiRB1IypZkRgEcv0h3cDVoYTjeyGFs6Rzw&#10;afS2hLxgnJyNqarlmlviVJ2ixxyUuXKAyYllUGFPKzVYpyjGu1HrtVhd3ABUgY034AB+GGZ93MLn&#10;4IEMN8zE195QBV7sxKgLFZUESi3OPT6FrrPpjJAj8rmXxhQk3rE6gbNTTziMeXrgZw6pz0KMNIIt&#10;3AaqdzfQT5apLKcAVuYK0+jP7GgCwNEoxIoQQQDuYR2wAjPJl36WKoas8Cl9CksBZgV91dYFVyaX&#10;W7BFR9bHkt7f3H355dczLW369ddvv3779uuvvn737v3bd+9+9+WX729v/J0Q492abeuVmkeECZzJ&#10;bOYqa7u5v7+/vb29u7378quvfvPb36ImWMv9wwPR+P3N7QNuYLHE98Z1H5H7YmZsdVkoDyOgyrSA&#10;IWkDkvOJCOOFKo5TXL17d3N7+3B3P1mtH7F8xj48zDidTYnMKKtGjoabCPgsveYKlqZI/QGuGiBw&#10;Cl2J/Eihfbg/0hoiZeoRuWZJ6POn5SxIw0soS5/+R2JwTwYittgSJgIlsNmEHh8E8Oh9zNV7sIgd&#10;aHwaLrQQLLxF8mgApmWQQTWZnSgXxNQPGt11x2dnY+wVo0HYeCa00/7Fm5glBXFTiUYKENU4ZEmp&#10;FhthEq/gAlaPNjjE0aoa6+0Yv49DA5/5IIUa4NBOSMdcUCYUuu43VKGDmW1sj0wPgFTKmeTe6aIF&#10;sqcpoLzkzjFMk7JcaKES1w15gGUWisap0fZBrK5KwJ+0kEr6hlR8TRkJ5NFVZ5gEkimQt1mOD+vL&#10;EA5Mg+OhwkY8uE9E55nQeakB+gB8pH92dk4vU1z701m0q4gr4DIrzWYiO29nqJl5D4Erci8gHZDy&#10;1g9mEoTKQVIJPLAvYilUFkJaad63aJAiLfKL6f2rq0vb/D2RvmjAtIyFFjth8LL4pHd+/or5k3Rq&#10;xszlpVUzV+fleEp+7HW9VW4eGScJFecX51gp1vj+5oaeiOvt23dff/01JnVzg4XiwEzuicz3D1Ns&#10;FWM1A8ivvACOxPthMnsgkk/mE3lo5QPnXkNc4xcmkxlGfufDQcT2KQDfvru59zEheq4fJnM6M3A+&#10;J2+H9bDb1ynhIIjAtUCGZq9yx3GCjPwrriVzQ17Y0enJoHd0gvrCAcRNF/gJW+LnSKhylznvdlAH&#10;Y1sKH1OKNbE3sBDrwSBjkXGWGKfVk/BrFsNIXCPdQUFsXLUiEUA6IssHEGOsvjRFjU0txzgOtJjW&#10;iM0vrxYhhrSk4nRkgqpzqhTG42XoAkROsUb2nAoVAAkUxQdw0ExO81otSjSTT2rggmNVFNWXQj0M&#10;1Fv7LJrLeyezVJCPor5IhikcYK7AzXQiLyMDSshG72bbTMWWeAw0WAMPqXczrLTlriiyx0cCrcjl&#10;VEEDOvF2vpijvuBStko3OQfGKHkQqIlOjpUVNiC1SKfIzomfHYclKiTDUlpr+UoUwR6BrFAed+Qf&#10;Ot98EQL8gcE8jKnZqwAD60bB7+99fgYVHXupyG/e4IV9lCIPPuAB4TuKACRsMtMyVq5gob3rVx9R&#10;C6u8Y1HQwyqOYQ6dMUs8k7czczmHXODs/Ow73/nO+/c3X375FQGVOc7HZ1/89re/++IL7CpfOPAx&#10;cWyeY9bCBn5vIPmJ5eb5PNCjTCv84hDoSXBm7++hekyU/vJ9hVRt/gEvgK0ulxvMtyAAE1eHuoMo&#10;NGGrOI5ks6ZzSIKgANMREwUk0QxYBntBD9njC7FYyIV8CjyBaPjg5UGD0KFX1UwmfeyOsU1xnC35&#10;a6xVI+9iJoVZUD4UHThwHImqZy476jGJmAr/UQogFRArVUHPqY2wxYquVOGhgUGH4FIXJByDJKEF&#10;7eSYGQFIKWNl71QqTml90M5XTKE0h7ZyTDtWYFjLRWwKXVXVgzzoG2uwe0GJN6GJPcNp1MjRd5dV&#10;dQGcGdQxpqCG4RIvR/xmTNgsUeIXjKoDPUW9fGKeZ/IsBRzF0KtQ3vulr3WxHvZgBd7B3ehNA7Oj&#10;FegVWDCcAeBMd2yDwrGItWlzMdXHWvNlJm+MKQY5Ji6eZKZMluFajE9oZE1v5uwFFBK91YYIKY/R&#10;G5x2yPGCa1ZzKpGEmJHtoueEnFkU8ujVa1/dhlHc3N588cVvmQdiXl1dZ/na0+I0YPHCJhkOc3vf&#10;+U/+PlDRiaurKygv8nGHlArlYaIYcEwNLuGTjz/+gz/4g9ubW/gCs6+vrz/6+ON3796RD0MnSfzF&#10;xcVwOEIq0MhAlBUIcAoqIRsNU8+ialgO6QQ8kdHLFV5bp5XnWjFuG9ebPePMWPKdcoBAAxwn1zX1&#10;TyKNNpd9wRrmcvEU+4TVDJfBSTvjXr1iQYolF2LAEb8m56D4euYURxfEB5gbJqioo7TmrzKkKQ7Q&#10;oAzmIHIoLPZxbJ9kvOr9cxaqrXpg1pVoGnoLvVJijqkBMsdG6qTWjIQ4cKWVAgRJi3nQjQVPUApm&#10;uWzmTBVaYzn8cxwtAcM8JGzaljsKJrteuuSYvpARdYUi/Qz/IiSBGgxg5dCpa9FyK2pFfsuXUcCH&#10;JcVJCpVVpD2uB6SURhY/DIydN/vcm1EZVWNDeEvlqa+PgQhijgsTFIoeTIFCyqGTU6DCns6unlA/&#10;/hgos1V3S1rkfIYCw3ANqcEEnpR4bOcAUIwQL+h1kdvnsLtWqpdmv8ECzTzX6qY8Q8Ei2dwVB4IL&#10;Bx/63aHkhBpTx7UPQjp16AGJ61evLi7OpeOYRC9fq0Rdjw7nXpHyqWNO6QdvCU69//Q//4eIbTAa&#10;Xr+6RjNir+TSbiCppuqHUAXvjBORSLJfvXp9eXnJshaLGo3Hrzh/9YoFL+GSzufn56/fvIFEFTFf&#10;QFcsUV+Yz9yqWBStDqLx3hPHijmQglzt9IpfjK3GugbEUlzsyFyXpN4r9Xsh8JSJhOQm36L36rTy&#10;UQrwsDnsiBmQroXsrpHXV5F8Qq2mUsSYsQkV+q04YYYq1bRfZYrbVf4cM6ZiEV3kYO55oBQKxmJT&#10;hohKdEZdD45JqMubcC5kdYUeAFeaDWxSI9jVYqN2Qocwzy9zklOFRTYGmVOmgRt0pYqaamMUh8Qi&#10;4KNyKBP9GYugi+ecMp1sSgyEG9Cu8fouGLNl6iWo6wMQbAVZWFO5hpRprjUv9ezpKYHdRW+EzimQ&#10;qxut6VxSzqfIRgqdn6Vz6PZyAGJAPdNFSjMFfpl8BOiMMKFAN0A4/NGzy+0sfdkremdQWMwAMjpU&#10;XJgaootgFkYwEFBMGvYxxzFnTAGJSVAPIZXQ4Isq1kRXAYMlB0gRf8YBk5P0EiGRGwekwdgqxEZp&#10;j12oqDw9f9JqOGBYccbhvnhtgHmneFUPkUELAHv/1X/93/CBzLzDo5FqpZR4UxEt5QMu2fLl5dVH&#10;H300Go8YSu4K9NevXl9fvSLhfv/uPbCJvdjqJ598B8oFr3S9VhFomr3aWfdi+U/sBTv2MghX7S1Q&#10;H/oEE9kU/cVJYJj9Pks4f5fl4vzKHyC6uDw/Ox8ORthwmSXMVVTwKSoKdLjjUelEBMMRmMAvZjSq&#10;6yZ9jhzrQEgQjddDSzBVbAMcGYWSGOL6pwoTxdJmtXwGMgXHMEmTCosEoiv22zP0o1tELSNVAgCL&#10;pwrEqV3sJEc4BUkgiGr0FJVwqA+ae0mPoc6Yb7cxSDApdEaVc9O4xsZc884ESGCg9TLSwonkD4cM&#10;TGrjQ0isP8EPTOKztBzm5xRwIEB/a/N+QKjg2HnCUlBnFsBSI555lLfoYA/kjqh2wYmehTOEcApX&#10;6KDI4l717ynFrn3nUCRRDIErjKUdVQQsTaDCkDQJyMlCLByg3m8v4pK8ioEMTcQQJNqIYYmVQc9X&#10;UihfsycSEB90BSzANEng5pgNE4V0gEBJ1rBHO2OMl0s4MPvq+3yG+OhcTtFrBmf9uMwjNEvWgtRg&#10;YaSxsAvmhw9PZAHqQVY3wEWa1FycX6CWDGfVByFnZxeNFf/ov/tDBhMkiZwYSu7va7RekKvPfO8W&#10;8pDr2dn59fUV6yzyb4wBtAizjGWOh/t7ouWYLuOz0XCIRwE8nKUPxa/Kx4mhgZAU9eQQ1RmNz8/1&#10;hZg0/8bLHOtN1QO6gYbMPh3k2gDZ+Dmo0gesDs2NNXsUTLYmpFARg7NE7gpRdc9388EBeskxyEzC&#10;AiXiVGohaFEVTfeLb9T7qhrUBzzUhly5ZkTpH72BTutew5gI4JzTlGLqWG0M1l3r6hnpX0zXIn6q&#10;eAYIXDroyEgUiYGcQ4uL8q0PwYmIUCgOoRtiEhGTIFNKpEjfskZUmF7aQ/RY+k/7kIf46MMQxIqA&#10;qNdFxFwtoUVzhZbMggjAEQqKXFqLhBiRyz+KvHUerwhQwI9KepZfyxT01eQ4DRBboaUQs/XRx2UT&#10;qLSoDA9PZEkYlvdFgFXgizIFaLBCJ5ErXsCHU4Q9jITpAFNaiK2iNig0cgQYYREdmM6mJrjlB0MG&#10;x7I6q18q+YcvnMpSG1S32Cp5IkCo4sxJymiZgmOwcgpjr6u55pGDIRjgRCbTKWaMICCBffDxxkSJ&#10;D7uIua5vbm4hFBkxgebz3//Rn+BulVm+J4W9lJV6H0nSLPCPyejjD9NeXgGd0ApcasbjM6wb+lkx&#10;gxOQGA7HQYIJGM8pzMqyV2gcqc2hjvPzi4ur62umT1A1rtZNPkhH72QeRZ3xmvsJ0fUYJLVVBIqk&#10;sgLGQI3SzA7NEMkGs+EW3GY0U6lnynUHqigmnWHjfDGnXkMVGXspfu0Epnl7Az2HRviPGKmnm5ro&#10;+7JVOCrrNMUDQFQBFPpT4uFUMrKaiK0qu2CrBQKJmhpPdTYzzFxh8WIBSsYRdOk/NmVgTpuOgGQK&#10;7ZN+dJZpuZ0Iqwmd5GFiEFUWhSSBdj45qdCKKjMIIcJPJgIfsFJntTmdQo3KJB4XCQwBr7BLc4HV&#10;QINmwAJKlcp7sSlwk2MAxmYkhxpZnCBMU/EejvDBQJwRoqMOJCEh6wDQKLF6pRfFFT0dUOMlZklt&#10;8AOgmQindMYOWalhh/IxuEGgGugzxQMt8HFH7PLa58Sbn8vVmrmk9vh06Q9/+iYDBMEUZair/ODV&#10;ZDbXXp8OaAOjBOf1cp0q5lFbvPsKqoyCA/jESkCUjS8A0ZGAJGY8nU41Zh+GYy4vIiAvpAwdhjXf&#10;LuTNxXfv3nMAzjgbQlvvj/7oT/xGe77ZTm0SA7tzoGj9dy5siACNdbFDTpgE00M/9lnCRpvCTX0A&#10;NTqA+hniOANm4DS3pzDwM6p8LdXl1evXb0ieQS4MNXgW18oUZJ9Y2nt8dt4/8XU4Jz01GLnquVYs&#10;BqJLPmMtZ8MCnRZDR6QZ6orfaYZloIC5IiqYyHCoKGXSaNtGI3xXEfDpqDeREuJVEHXY3mQWag2K&#10;aCDNO3iTjmg5Lvx05Ayhr6aSKSwVuKNxjkacoMVpd5EJ+DEGNmBriNRBAnwQJ+UcA9DAag2Z7tBO&#10;z8Qi+RanXgDJ8VBCNbjsIWzFh4TeHuAABQQGNh/q10QcW3CCEpO3gyq01nRWOr1KifUBFgiWdkHO&#10;lYjIdYtYaU7GS31stVEqzwK2hI3tqc2FI1C0aN+EkmRH42dIqQcNYZT30uFjGGF/WtWF7knJihYA&#10;pJXOEEgv6FWtanWWB90w1unMH8VBq6ez+Vdfff3bL774D//ff/iP//E//ua3X/z2t79l/5vf/PZ3&#10;X3759t27t+/fvX37/q2PJNy8v7llf3f/sCDp9THvzXS+qBsZs9kcC2dSEPDeTJ7g96LwdIo3gXqy&#10;WQRUd06wHVpzV8SHCivxYWCt2iAWdc1l+H7vn/7pd7UiVDtXFxunKM/32oxzaGRMzpe3VfiGNdg1&#10;+hrKfSBbGXgdVTMOQG/ua7y1Jqb4iBU8NN2lFTIusP/zC+WXKMHEkaWCjNtQA/zigdf5xhhqL28G&#10;hu+GUAtRDtVhVL7anrvh8cR+JRo3UUJCdLgbpgM+p6gyMkaIoRBR1hYLIN3zemDLuHKHAk6oIqUH&#10;iZoWsIUWmAZtuLayBBGO5XAsM/BfVjOwpdBqtyihSx+aq+l24hV/Kl9FH2VgZUKxY3x5T66UFBLa&#10;Dx2ZkOK8zEBvpkQV0MLqDEPTRSQhMZbmUSGMSEAZIDYVsVViFaIewsGCYRKTUxAWsb1ZZnribjWD&#10;cGFXncUqM0pvMTDcKAnQJ4T65R644rAqaSw+QTsQKOlrgXJYlcuBseMwLqPwsP4AHKfDgb95D1m0&#10;JdpVEl5ZRtiYOegMx4euh1XjyWx6d3//VkP0zv/t3e37mxts8/b+7mEyub+/v7uf0HBze/eeDx9R&#10;WqJ4PmO33kync/rMfCYoodJLPypvuSrqMUcUFNO5vLpa+gzCnPCO0jKvVkpuGEfDWBae9fg0BK1X&#10;W3QNUL3v/tkPdEKYUh6hoKeko2tqm5pFgTdYHIEE1YQ8asjWdH5abF5akxu2jKEFRmAq+DCaYHw2&#10;zYktktIHErsTl8gc+sQjMAQmrfBc2eBK86rrxFtjNRsgsSAYijUhwQwBx8A3/vicmtfZfZqxxQ3s&#10;HTmqhfGpAKEJdpCBaEhQZWG0eAErRCPmHcqA8rncVmVDpw/9VEhxSnRfv6MHIjTp8EuTQrVmIy0J&#10;oRLsFIZsmFsxVVvNyd5c1Rq0POSLhlpnnQPjceyfkAhvgR+g9V/qruuk3j7R2jzYsoTH8AHcIIXm&#10;kOjGQAijBi8mQEkIlDKFBtKzwoQqNAiF8CgkeVCuxHzEtXGNoPLZCFOKhBTjMMVRMdeCA4bsQSsL&#10;FhkiBxRclq109bgB4ZhBNYRZqgq2kDCRQ8Eo0CBUBCyU5RJ9lBMDqHvyalfcKH10w8cnl9fXH3/y&#10;nY8++ojkkTBCJYghIqbF+WFdi2W9nREHyObzQpPpHEsluq7Qt1yIQh8x19lskXjp1ziZCLYXDiL5&#10;+CSAhBMqry6vUACizs2NL1gnK0REifykSP7K0ZnfsLt6/eYjnA6qPhyMSdR7P/rxZ6UroAijOIif&#10;VPZyJOLBVvEQqCfTh3mmSZid2PhLWvIu6iS/S2zqK5zFB4fR6mlyHTlFdl6KntzJUX6rq2TgpPAS&#10;2KjasZrkJACkAwzcrB43eYkhjAdUJOqVAMSgX2LR7zrtCEMFbVwVYgYs8gMukjIN9h1WTIe4mBwI&#10;btEPPoFo8ENe2mqUmHrZkZet2C/XWrANCIAKOgBJHcQAsJk8DQsnUaAwRJGLZDGBEntNywfmCnUc&#10;AFymNVlkQiM0/wnH9N/5RIT6ZHMCeobL8ZgKa1L6cJyLHGuWEAgIOK5x8jY2pZL7omXeKZyJgYf6&#10;MA7BuCU7xuq0ouscWxly4arsEwexQFHaqcRyGGilQi0RlQQbMj6+TNo5Ve6uZUJ8k4W3CfygxnOL&#10;7dkYEj5HJeBJc2feP0cF6I8xiEdQooAGw+mJ7FFBDqo/x6gRQzCDWnMSPwhpxL1Xr19fYE9XVxeX&#10;V2fnruDOLkho+xg6xyPWZYnb4MJA4h4A8A/wLNjptUEvEcU0EFFACCtC2mAvNquhxO9gBcRPwCfZ&#10;HKPqrGBRUUbmgtLw8uIqK9Wr/unQ7Oenf/5TL3Rlg8Bc1yyDTYakvfZIgMmEkTcTwB1mRX+dOa5R&#10;oURRcMCIzAHHhzgxBARbUQCYnPAOGiw1dyQ+0Ei0Q0z0YQEKFUg/+lOaYyJqCo1doFfYMOnu7nC7&#10;flzhtnxZBHPhqvWRCBN5ARnmIwFGA4ehGOdisQA9qCapgHFZTvhlJafQqKJWsVg1I6ohH/Lj1i6m&#10;+QCzp0PQ6B+fHqFdKPrBAc4DT0Oq0cdPoRYZTU+6S2+0Fmo1yDxsXHOUyRlWm7VGa1RAM8lO3TUm&#10;j9Kfs3SIPtLb5caTXEsiGl134zRmgePwAXS6g3lc2uYMqXmxKreOCbN4aZMg37SO8mVlzsDIGHcp&#10;93NxGReAQXIau6pABkD0BM3QdDobg3KQzdTQmIBphfgwXHcsMLCWAnhi5wRSSUvqAWRAQQVcCa/i&#10;s4pkVdoa7TtYMQ7GcYD6larIxK7QhHxBUoDyJCt55XICzXDPizp4nayj+OfI67abtZog0/3C2uXl&#10;xZs3H33ynU/yMMHrq+trQtzl5avrV29O+yNixPX1R69efXx+ft0fnPV6rIbOB31MY4jK5EKHd6Ev&#10;Ly5RZZI4FBUlJNjS8OrVK9wBdsUa1XA9n2Oi1wT2jz9mzzGmC7cn+XoMgjCinfYvcBuX1x+/+Rgc&#10;8S29f/0//avRCPVDD5+8SrWYY1nQKQcjXeTNMpToSqVa6D2ATeVaHEXztEy0ESv1TlBniugDq05W&#10;d+PcIWKJRIe4bCQke5hxt3NsfJ+AS8nUYNauhHm8gSZx/PR4uF1pjwePPr2k4po1yWTjcZQbBAhg&#10;iJRmeEQra3IKMkDq2nMumnNcmg4m8INYZURRH8pnqW4qaHNVNOYi9aG/doIHHgGOQURskg0+mB9Q&#10;YBv1qUCAOtaNrlBqb1hHAWcVRXXxwgnoc0LaE/8CuPzOjd+bU53RvlLZnMgdFDn05kmd7ms0UVSN&#10;WbpCmWj4AFO+oHR0CDegmrHsHeWd4VxCwBlKn5NVvmAAxm/44KR6Z/DChisOe8fVC7BMkEnMfjWJ&#10;3FBBhpxwLDeFaQENUiMxe/R5D8ZxECMNUUlGnF5np1AyrtkkFeAPVkzMeex3B86okRf+Kb7fSwh0&#10;ZwqMj6khSc3wMTV/0xTGw22a6G60wH17aWfKQpRjhjOEPQo3W7CAfJhMH1AbOvu2rfv7iVdu12Da&#10;74+IrQQ/LHM8vnr16iP28IwkjP3J8eC4R7oL69B5RH2K+o/PxnVTJUyu638SB1fKlYAlmHRu2kos&#10;WWy3EGKe/Pr1G58pqAzC96KY7RuNfv0vfpkgApOkE+PjEK4BJnbr83p1+Vu7hFA6aVYrGEFNKUq4&#10;TqZEloL7cBb9LppuTqnNIYyo/wF92CI+ZRcVZCxAIMFlJyZDXwb18VMoQO/UF9BsnwiqO92IF6Wd&#10;1wtCStdkncHeuXIzHiTtgWzMFZZhz6Y9CXegaqYNgsozqBYmUQjxOXzCeGEjOO43HQfmenQMccoE&#10;Nh/1cIbqMTajWvveOqQhIOcgkvtzoLBOy/aiAHpUdwVUIFBBZ+mPSRMQ0DOX6YM+eMJa6DIh8WaO&#10;glCHkU2iij6hLCy3fyhagwbgspB+wLRZHugR5BcJMFXC8Zo3FOdCBflHvjYUHsIJ9AzSoBvYUOIl&#10;I/hA1hMO0NGQKF4ZIDgLCFTCAB9lahgKP8AThgA0AdLLuVAhnjpV9wCAlACC0ngZ6RR0oc1soEOJ&#10;aIRS/EbzEhVXzhdzpQnJZl4vI0u5P0UnaTmGpSSfcWlkYdsNNgktDEQ2InpMdooZTx4eHqbzGQEL&#10;QyXEcbZYECJIOcEDjw91BJ7L0eiy3yet7bPkctXVH2HPA904+Vauofrw30ixi16uciW6ML2sCZeo&#10;RxHcB184i1plf3Jxfk4SfnV1HdU9eTQvbt4Nono//PF3IQ+m0BUCiL+hXC7AGRSIftb3/ZkJSqzU&#10;N0WEq6hUrNRn9ACqcsgXhtGHxXX3yEHFPWjQ/5CVMTJ3+WAXWUAZjOJXAbQjbHU08L7Lsb9S46T4&#10;B2nLN9cJ8WAChkpLRrAIIXjqRIFDJX6/vBsEovmumuNZUAg1KUiIhumbQEEPOOLAWBbO+gsliUrF&#10;d5Do+K1oZnMX3TI84SkJkdFcFR11CUdQYNYnzEsfhAMQcCuOhYVewYYW5tPx5+u1WrWqT8eNjhjS&#10;cu1KldQRqMRIRXxgt6qo/GCUMdNiIBUPGiAj9krhlDrhMI5PVn3t8pLuir5pNR21Ds+aqR2VzXb3&#10;8FQJZYIKsMwBn/EOtXpsT8/TVazKRYFc7gOroS3FVjmgESpREpscpr8MzvE1+VULKhAfEDhV1/Xp&#10;ubQu23R8fnkl09UQgMBJHJ8Vrgl86xqLQJAAMnmgvvLgAEsi5yRVZDI6gBg1r1+/Zsb5fHZz+/7+&#10;jrD6kBRz8fbtO044SMK3nc0WMODs7AKZYpOsNlEv2ObTRaxlz1l25GYIUdVEyRt7UXwNIdr9hGQ5&#10;hwLUkmUquTG+Qydxf4+/gIeXl5ff+fgTEuM8cj+8PL8AX/w+TAMgZozG9b77Z/8jHIBm5BXioyuw&#10;AOPz7rYL9+j2CdYLXEhZrzBj34kKTzA7+qi3qrJiTEqJ7bVT3alXmHYE0Wg/XHKhooblLR5Absfq&#10;Jv5ZH29cPe0DA/GsfF+Et1hlm6WMQukqGm1OPVdvtFUtPnlTvXuJ1vb+G47V2kzCDjRk35aEB+dH&#10;4wHTQbdRReVGeXVobMBBxbVnsnTXWl6dL/g6vGYLsiy26hOM8AodxMkxE80ICS6Aodrm80meAw9i&#10;qJfBQcluyW6aIgJX2EYheleN8gln4ZKJA/Aq3VVr1WCaNNcKYl6lLSjlgOqnvLVNZgw8GSKvJdEF&#10;YaAEUHZ+AjMbhb1s0LVRrIgVi1WdGKgDR56kcCRrchBzhXwf/6R3zQ6GdIu5UudXkQGMTTCCU+YC&#10;Mj0hlIHUQBg013QCx5/64IfqkTMnRQScMhczRpDyKqWWys5luCQy+hU2s2tiKotBRgEWfSK++pD9&#10;Yp7vovlVcmZFShDP2Dh81OBkPBqenY0uLs4uzknmxt5zHA3OfbLAewQYGFNgyK4GWeAaggcs0Kig&#10;szIyLYoVHB973+b8zIcJmSbfXoD629vbYLXmFD72/vRP/wfkSzuAZKueLn4usuFTL8nooyNSfxfI&#10;pHlE3d3jioX7ekVcQu9NgtQMFEXDs4Yhxz6ioPbiYLwI4bN+wAUy9Z0YsA2vHFIJT5krkylCWui1&#10;zpv4KbkCrodyoJgxnZ0gWAsIwMIcTo5HY0yFDlTizZFBTccUFuFD6RMuB8vCoqEZBBirtpoEdtHV&#10;GXwjJkyXubj5fJ0aAbAHXVrtRtpDADTZ9HszTIdfoSYhAkhm43IimIIrzexROz8evSAHBCa3h05H&#10;Q2DmpmAsIZBQu+2x94LtgaGQ7iimk7nVmuhKH+tkpSiCB7zVXFtp5gqGJk9abNCIfQKG1hykRC/g&#10;e02tJ9DDcagLRmY013nBCjleDxP7LLY5RbbghIPCl0E4EFokJs4rqXx7ITkdE8LwnBmQw4yeK7C1&#10;Bsmp1SlFGsTQhPPlxBm97eTvX80XPqZ7du5TCswF2kBmRjUsGEZ4+RrwwQ7drqyNVuDP/aUbdj57&#10;xAF6jxpHo9RwkAYkHhtDPBuPsFVfouaS1XUj5mqgdQ3pK4Qq8mKHvo/YJwjM+1jiQp/IJ+UEsqG5&#10;LDWCBjGoeP/u3XT6QKoO1mhn79PPvkcvoIx90ylciNLHn+HFvANjUctIDDB0SNLw/LaUMRMtYAnQ&#10;JmEYMsCBnZriMvcBSSbGADswGyKgl6bydfLEVYYAAc8Bv+BjvKyeGL0gj0YAy8USnvk6UqzVL577&#10;qrQIT/Qcb5YofqKKkudpO2QDd1BNpI0qE8E0nmhMhoilJOl/l7oSyGEgYJ3eC5ddaBVF6rFMOMw8&#10;DAV4ruT706y2AjB/mp04PKGJqBVgmSj5kv5H9iUZph5TjbXK2UoKdFNhR6OlPAszWzQZSKOnylvr&#10;DaZJsHXegFKnPzTXKnAkVIcQl5QqR9w3ZuvCj5aoixE3YUfmuBkzBWhJVVgcpJkMRGuCvFUMAFqv&#10;Z/4EE4U5GUNFzU1n5mqG8eTDuvABQDQV7cwBgExF9ut1IOzI+X3mXsHSYCaypUkhIhG6vfDCPtMG&#10;r+gP/UxdciGTZDTKYNKW3xxVSvUtIt9eJLuJnQxHviBCdCM3ZuE48jF4s/QSJatflAh3gdVit/Wz&#10;gmxELGCAPuofdfHZUjakBCJ4CGxMvpZvwMjpAYGs7bxm4Y+yY6GvXl1jzfQnGFZirEUkluAlCPKz&#10;2fT+7tb1GtHi5z//8WCY3FGNpFJRMCWUYJxs+kI919ZLwb5910Q3uS7sJmkh4psYxO/TxBo4P4AX&#10;AwYQNCsE1Aw+7Qiz6PQjqBcE5/EiSoQQCcF22MpKVSttPx1oJsyaW8R0JaqQ8lA45tVxJpUeu1gn&#10;r8O3YWZAR8sjJF8mCtM0CvmWSz6kwWbIWa8CEJActGQY2UkCSh2AshyGMKn+MoXJIaAKCiIaiKpW&#10;TSYdOGlfIsOM9AwaaJvvXsbl0Cffx1B3QDK6ZYmspRHIVBVwiKWC2an0WMXWOORCsj4tKNZLoZUS&#10;tlrrcEAFfmyDpCv2lPTbSSvAlbV6181JgQKT4AN7inJKkl+WGvNxFgqnGVeXvkVLUHlsmIFUhede&#10;LoIJVNZAWA8oDoJyKGWOQBWGVyWct9CTubBXT1fBREsA6wRbv48WOE5H96IbeUMd8xJgwAHRVnEK&#10;sdLF0EpH5ID9MTBU+CieeWqiH/+wDe+qghK3c6OE/NJpsYqlbxjCogCKhDFHsAL3jS9HcuWGdQcZ&#10;KHU49dh2bh6BOKtIL7XAPxDJopTF5AGr2Lu7W4Crmf56Cwk4tjohtGKurMWp7P3rf/UXROcssvzF&#10;WwSCarkwXa18M9LDAyEOFFVvn2vRl4T8AyTOwPG4snQ49XjwtEUHlP4pKT6crceDjL2QpNomNkAA&#10;ORF70MXIHUxxyXmCrcJsXIRxdTpfzEhEvDcGyVE8N8CkeAKH8FRwAwlxCojw2cc5ZJ5TacwcmQoG&#10;DbpRr/1s16BEigFBcX5qpaE1K+e+CxulRtISPVD10fMsPLwGVnqhAmssMbKow8pfD5ujYnQejUdM&#10;qNSYT3/HUl+rI7vHB8FPxwE3BRTq2Lk6FYwuBrUKpzrFWOw+GfZevDle6ST9aVJN4g0ER4O2Cm/c&#10;w4SsUqGgr4uS61QqM+podxbn5lN64kC0fOnkmKpMRB/mQhNV/Ty7L67eJRIYMIHNKeApYUwJz5Ew&#10;h0+qgCoTApiamok2OlMPEJDCywAYByf4vGSLJpBJ3GsrIPbS4QrWSIg1Sc2gTz190HcAQz5mSD18&#10;Y4Bq4T3/NUZBHwDamifAmBEOXV1dotnwGDVGUbFijjVCPb3XtbARLNNM07co8mmDV5Qf7tkwM6Il&#10;Jhd7m2Bvtzfvpg/38/mUbpqGz64T/zYV7VA1RtGPUVgswDFdBpEgzKYT7JaBGGXv17/6CfyRe2Qj&#10;rgoOdQEppr65C1q8UB5wR8HB4i1SgJlM5vOBA/JeAy9JuI5V3DcYBbYNp/Alnj49MktzRbpRzZX5&#10;kJMhLd/Ex4j86oMvUAVtvBSiIagq7PjgSFodbAWE9H8RG1xGczAwmE4fKrXJ2Cr9GI2GZQQl6mcA&#10;1AAMO2qRexQN7rFFeyHOUjNyQGitG7mwQxWmSEgVEiBh5xuO/hpKkPF9kT6/Ay/Axi/BgNHjjMRB&#10;bYuNQ1BZiHxRozE26sNHfZLqBWdjk/SSghChuebXH9XxZg/P5ppgWAHZUfTlHznCHGnLh7aTtSvH&#10;tRnNYLVbmFWUhzRt6plYj5mCUBHYzJtkNFyKssQ5AJyJsjSVwEICugLb1EKjQQ18NRNtAKGewcyJ&#10;4MvFMIR6TgPeemwSi+QYMoSWygD2qRs9KL4b3qRQsVgugAMi+FmoBBowQQE+EQan05nJW55LxU68&#10;wuRrTFb0BBnlRmrGAng8cn3vOtm80Rbve24AozI/5Qvo8+ntzQ1mhokCJ8c3D3e3c4wWk5towwBH&#10;D3DfAGA6JoIWZkHVEnLXGC1ptokx1jt9IMMELr22/oratvdXv/pxjIfAimaAor+lAyKqVcwAcSNJ&#10;fI9CEkcvC/MJJ0G830cpT3BMWCMylb+uDOUqSCArDDVpwIZaRXdyTFjGu5TBqAkuGp2XQJH1qu+P&#10;nqPQC28j6W7VOYqaVHrpf2yDf6wAvUSJkRZ4GlrzU8WmnnkRGU10VkFcE8fAvLAsl5GahopKaKte&#10;nUOoMXjTeY7Vu57zMniQNFiRm+xhVMBq6uun0xzAr6yyV+XgKPRBY9z7uLKRAWfoD+RhurnyEW9F&#10;MfSp1Fm8AQ9yPLGDJspwe0o78/nnoC66FihbRaYz11wUqW7qsldQgxWUmX8QSA97Xnp4Li6/wqu4&#10;igDkXyfp2jXUPsdbfCHRqeCnV3MM+k0iY3HguFKnhkA+sEKzX3ix1zFOqQc4kPCTTEe0KMiAox7b&#10;Zg7q6Y+KE3LwpciCUeCD1whge8qeFFgAFhzgQE0rTk8QH0hBhRcmTIafyHEIXl5IWsxYxnKMsWFX&#10;WAuoy0xXOaykDkyRvcwLkxQUyqP7XS2cDePbrBdLTHJye/OeQEq0IX999/aru9v39w936P9ygcxn&#10;2O18MTUf9Am8R38jjRz2/g5tRbNgENDevf06wZlMeEJ4JswyD3Nke+r963/5mUJVNETCA+BgMzQV&#10;s6TT69GUUxHPKpaRQFaIrkmS8Sp6tT/pLvEwd278vqjRVW+HBmjeFM0DtFRv54UnCgWREYOxVS8t&#10;EX3mZBrEjWizmqPKOiJapMo2ocgr/qmMpXmRiQMqmZUu6ekOQ5Wx/CXWUYNiJqhiDQbYslUiKtkv&#10;BhlU9e3M51R5rTM8HZaKcO5/wY75YFGmWPUmOu/4oamMlvhcOwEGtooWLpM+sHyhSRYnNwN/tdhz&#10;v/xFZ2ankkIPgSe6UpwuFpO+mishqlqVhy1lrkYuaphasCYRvlTVnAFzRetI/LyZ4QNVFVrZsA0k&#10;EnbLdyW03ygyMY6WIuP9c4okt0rGTvICFgVyrjlJgkXgKdTIP4O/Eq1RDnNqF0VQAROKisAVG4dE&#10;a2kqhxj7VJEKLDACTA7EWWNmLhxogjT6c5pJXPqCIDNKSKU9myWrQJYx09lEA17M8K1GNu+GeCsk&#10;NONZXC6GzZwhTRZi4MKC1m4YGLZK5psTsuJktmuCpyk6sZSElhafQCS7ndzDQja6MRe4gDtUEpbp&#10;iBEAnunAGskMh/3rV1dsvX/5Vz/BuIMH0iB5MEthJIaqFsokbzaiuNAFdM5ZbGIYUn/kM0mcInG1&#10;XuMz0YcYuBe5wEEfOpW3uX8Y4eR+IP3rxCsLRwAmDXbJOsfZ+eus0AL+DENYclZVUfClOsqEoqbK&#10;REBBFclnmSsWgj7RjX781776S4IpA2vUzlZbXGVcMmFy4dIFJnMuLQ28z8iH8uV7oFZMECFxMR+i&#10;aK5Pu1ira6eyN3qic1EsL7GQdkGbubBvnIme5ZIYPfdzYtLU1HAI1rsR3FoyjNZWfPPJATprMszw&#10;gTF35tqia67ZxFqwTK2V1MGHs7Cl3HskNcKCs2lRGnh+M1eaIC5EuhUjAzx855N9epiZM3u18q/Y&#10;WFb4XnWH0NSwKIQKEmqgPOOxqdG9Cowa2oADH9YbX6lJDaKJXfk6GwBCM0OcK2t/eCWEaFImzHsL&#10;vO+ikmVeI0RUCFeiLlITyaAJwMF1rh93mBTrGDNPv3OO7eaN1WyVpnoNabUgNmJIXt5BlvYxZmKK&#10;hpmFFstpXoOvoWJZhGGmxlEDx0WpF5mZwd/LIL5yNMU+V/6+E+6dXM6fX8d5+BStd09YM5MwopKX&#10;ftV03Pv1L39IOI16gzlMV7HkYvQGHEGrTII9vEW4594XJq9AAHCKdbmCqXgLT5SIN1roi7JuiTIk&#10;IUwJk6CTGtjEqEqTmCv3g1jEP0GLLwGYuXCFP/lus5xFrIiSUQgDrWOvqC36WrDiBNXVXAe+fR8V&#10;DJvSoeyzcm91WEJA04yAMXDEx32jvWxmTObBirkK+FFgSq839reb/clZMNGirBahrlNh81jJsMuc&#10;XLcAPyblGGCMosm3q6+88eho54AYAxo6p73mVy2ABDnAViRRaJBH5axIfyps9e2qEOUL0EVGTMoQ&#10;xERKo+sKKukD7gwSgOw/GVHWlmZ5mrEGi49WtYVPKXDdoXYScmAkoOEk6xQaIgk5RiuIJMWt6YCq&#10;fJLmgEkZD/gUhhxCL9044NSLFBZNkH9o0VCWC/oCbTAcRBXXBO3mp/K4NThwghvKSEuozsXn/IiJ&#10;Jd8EEK9tsrC8xomBxkzfiYkehpPYSVYrCO1xt3WdOZtggwjtcUuua0S8u71BO2NdFLSVBNibopou&#10;fjixOPczNEXEaZKGNrm69seswC1hzOcRGOKV3/s7rJoIdXNzg6Vgmmd+K/sQSCBGBn51eYlsYL+r&#10;PNKfX/38x3m4Dagn6Ibpo3mF5EOVlD9uoM7rMHkq2MXqkJxzIDY+fKSmxykrXAqdo4VqD2Khg+te&#10;wKlCchCVgAi65yofDvro6fFoszqYTZek67AIWwUMhuolqBin1zmSn4NnYZUNGOLJdMigvk7AdGh3&#10;nELpDg5CX6i6e70G25ZleBOkhJ4OfQVU7rJm6VvXluJq2FRU5A+nzs/PUD70BERQR5BW42yXZAt+&#10;Z+dr3Ul64qSAmssSIRbME1oTeumz8olKxSgZxpvSQS3CjHprzAchlTtGaNx4MsfQcNjbjc58dqcq&#10;YgxBNvsR1QUiGMB/7RCYYJWn+YmoLNHpBuHe9NJz6bboD+eod0rFZRAN/JAqJiE5d7P550CH4szu&#10;YaD0hAZgAhmYgo2VKj12mkazFjqLT+xHJ1UEtpJLbrkZKyd91Z4HjAarsNAvmklQVJOCVQOKWUTa&#10;/1xk5tznTyALW/TrEyAJWDhkiApNqJjuO3fsUImkWVqaD8Kc4rjpSTScJvAu0SnWnAiTDUFvtgYz&#10;hkObsj6BCXwYPMxkkrhwbNxB5VQKsA260WGQS8Ljdey6xaLjPPGewsX5hV+owkZZ4pHYxav2/vJn&#10;P2YJzUKDjAP02QBnJEoM5BhdNwrFdsAGcnDQbMydS6iovcsGJan2lCGxyXoGBm9vakMbUgdvherT&#10;2LuFvy9GrDthMb9a7lhgT104zFFOUhhl09Lg0hLds1oXUltRgXQlPgkKQcMBx2hLUkR8ATz12j7R&#10;kH4gwyqCA3RT3h0fn/t2jKGURZPCN1nbMbR0bzc+G19fX+/Zwj5TSyFzSXbUGQJZersOqfuNsj4A&#10;T3yy19BKDow15y4ZcJhUdokPCESJKbgV19UuNctcm62mKwdOLatxI/Yum8eFBFniQluwVCt1cJs0&#10;HoAMA6Re6fR07NM1QwIwpywfVOuDA4TJBwxjJAONkkVuxJoiS5zZO/0bGMx0x16uOqaGGM5iQSrq&#10;ivHhEflI3IKv8GckJFIZ0kj5dix8OIU5InB4SDIJwjBSoo3CjqAzBDOumAk0jBBb9VFen4T1gTDs&#10;AAzLVlEAOmNDmFDQlqs0YbuQw0BogCGyJvyTkQdx96CRJ5Dgixp7euxvaIyYkRQJ9SGSzhCgbgBS&#10;czcVGLU0KTtkFImnOjjCrjQ/c1hNLEYbRdBm8iA0Q1AQEU4+SEQl1aURmhlANvrmzRsiBCoNktSQ&#10;CZfd9371s0/xCRCGVaiJIQFq9KwKS5EwgUvefCcuz8PAcCQQG4qW8I86MJkJWzaPES16pu9tX5Wg&#10;KPQ2yGZld3j6uD1czrf3/hA2ucTqWPJd8NJHfJJMZRjq5Cqu8TqAIifDRe7gnGjgLnt8nhn/XS5Q&#10;zrpSUo2RDejjAgcnJ0OCa8+AoEJE3kCg1YmojYYBH67BMvCVJlqo5V8L42SvyVlueZVIGgOHEufS&#10;HnP1sTjvkZNLLVkC4TgoHRUFNcDYiaTwmU202XJsfUxRFsSMrVdcSfIRGu4JdWJOWaSfq7uIriHZ&#10;AAlaqojObRiS1SfqZSPpcdgrzrXqrrWDg+NK5LnTqLHqikaAlRJNOAYRjosiVAeNBDRg8RFhHCVP&#10;Zet2673Q3n0BB92ZyXAxxL4CcSoL9RzCCx1qQi5Err1Ql1t0cZp0jqikgmMxTMmkNkBILj55V5I/&#10;TsE+bW7ISluiGIqMcmfj0Tm+HK82xuiIsbgLEzA6YzVZ/blX8dI/ryfy2wN+WT2q6M7wobeKrYbT&#10;KegqJoozuLy8uLxyTerN/PySOqCo19LzIKc61PPlfsBAOozt/eoXn8YwvAnBcqQIVRT1nW+fvai1&#10;qL9cSIG5ME4NUgNiA7I4/GpFFlhT/6qYOaS+zOzG5DbK4xj2mNJy+TidLO/u/AIEGl3kwXt6wvqK&#10;rgHkZCgKogJHjstL0R9SYyGGVkRTi252xDRVGRUMxmylspABS+EnowCuVsXs9X74vyiBwoc1WYOB&#10;j7RE+Cm28BEq1AD6wzp9nDwxs1ITYVzQLkLKVvFHRBIMm3pIoMkeAewnVTFXJth7PU7d7FGXYco+&#10;5WNwkLnUqI/tgrNmQzv/gAH9gg0oyCkNQwfAMPJEoGU2evfYp77BBCVONtPK2CbEOF4OoZUJZVC+&#10;S0RbaBVP+MAYG7Rl2SiQErm8i775i+BCJuhAITBDEP+yK39GW81V8ZmX8ZeBuXYQTS0Uw4dcAO/o&#10;zFDBNHw6c3UWldtW584/aiOi+bZJbGaooWJR6Ie/BKlZUrKoYRVtJmcUTuHA23vdX+qAYdF2y/Ji&#10;OTFVbZUeDBkTUc/PLy7MeIXmiNaB+VxDgBLKiCvxu/iGYsD0fv2LT8EYytSBokVC3Zm8bfyOtfx2&#10;1erMQIEDsBIehbm1J/1T5mFAdMs/i7yTazbAVWO4txWjiZw+7tar3fRhcX8/v797YGEHK6GHBIKx&#10;IEG2DC4aqz/camJcWgSGdICMuDqZwjFzIEiDqnstw7zIW9JP0RXnJALACdITQivshA8QEMcMayhK&#10;RtQqdcyqicIBlXVLRP0zVTVX1VbDLPqLqAd2pD8888iiRUEX+mJoXXidnhy92NhUCvpinv4ZK8Qz&#10;Q/mrZnFkzyQqX5SY4VoC2PqECRTroqgHbwgAFdjLEMQWwUgUiJfmxDeFZHDNN0IgiqkYFsyPwBAV&#10;B1rEb8KpakBG9qDJAfM5/OQkliAtBQsZMRfQGIjOwUCAAEBz1Zc1q6s+pJ5gp3xE0E9w6OaRac7s&#10;+kLlhQyOqaQb9eQp4MmgYo+silaASiBUCH1hrvE1AJY7TGijRKOkHJlzYWDYmXaXuJhHnVCKiqYg&#10;QCQkGvrdmSqetEPttluVla06KvpTHzHVZqsFxCGE01iq/SxNk+FcWJv44T1z8cBcPwNnOCkhJRDt&#10;A2qecjF6LR8iTgYqUTlaWolaybTsddsRc0KBLGDl4Rxwgc6IjA7U4bu3GBsgkhd7n3q6vL2dJhNe&#10;gAJIQhIOBhXlNBcMFYca48RmlfynyjgpOXogBUlrrkD4cleV1987yF3i0vmkYWAJ11my4gxhDUyB&#10;FJAEfjgii1RaX9IVd9B988ZO6Rar8b8YIcfUnL2xqpJ2SwcrMjvN2FKuJ1pQsqSxwgCxgizXwl8G&#10;BEIqHK8Q6MMhpKF6Zt1ysUxL4DgmCFd3s3JGLKCDjtKKIjhYfDTvZqkUSFYfpJqKwGd6keEAaCg4&#10;1IEZG1Oo6PUeD82jJt0I5riXS4YyIDoGS/Ww4CfeeeMclXSQN3mumwPkKNe8Ntt3pV7soiEsoCWz&#10;GeM5pk4OQH9uUyNW+tBhOvE9oAAFB8gBCNOh8gxRT7rACx+01lwu5i+TKCj1vMhBb5GaARY/Ka/V&#10;ZmDClqhBMYyK3H5vBUvDPjVv/rS5xMcYXmNrN8ripSyDZ2xWs6ZbGl4Wx0AF+CuDuB72eivp8yoR&#10;bUZX7CeWSlOlmqZ2qAYGgl4ZSqRQNrJppVUgOir5XDKPU+kSQOgkeUp0wwtayFKjxWbhHsY1nfkT&#10;ehT5ngt38KmbLfkzDA1P2YMTcoiB7HADTtNt8h75eDHYBzuzvkrPXX3hxhjnI8Fglauj8K4mggvw&#10;kw2ZcwbipTWqFi3mikYDKpyIARbms5R6eZABCj6aU6pTTdGGDOQvigiqXkMLXSYMct9KCM4+fK2m&#10;nX0UEtiwAQ1OKCJIdQ3ZBopIJZFaFSKrTW5gx7l/Bk/owEa9lp0nTOFR0FNBhaD9d/Q1ikQb1qgr&#10;Cfg0cqydo5Q+WaHvz2gDphZCyp0Em1N95nIlySk0CbB4lDtJAdguX6P+ruHyM4pR5bTWwAN/Mwlg&#10;IAxSkRg8PoZUyfOrrXoLqAUBMBXdJgK5K7MBIfWlUW54GDySd9VMJHREUZb0YQ5wJC0g1vpK7POL&#10;y8vLq2ufVLhmf3155ZvXqKGelJZASacsdl2VVrrsts+MU7TSfJ+u4jGn2nbCKgfpkrs1ucEZW0x2&#10;EA5EgY56v/r5T+GgxoMHEucErggQNsBohAJr5KlBxogH5WEgMOgpS4SmyOBjO+1EYyyN6y0ry6Uj&#10;1jh52hEu+QPQD/Ovvnp3dzuhBu+E88ItATyaphSMVb4OycyZ+KFKRcDxNgRYVKemFe0oK9180pvU&#10;ACyRuYLFT+T96IPTU79CDB/9OUkNhEb4Ff/obw2hZPLBF5SdwEU4jPQhWUopUQJqGguwET89YtjS&#10;3wX2SmNTForX4LQHoKK4Pjr68IAfKR7p+uJH6Q5z5RdgYRDgKFGuAiOBVOQKM+pFEqGtmtzKBlox&#10;SJoiYANRrNKrDwzxVLY8VZamQDPGcICyNLtzCcAkSJnZGYuZi5sXzC0iUCtMNs0vdyfzShpOzcO9&#10;u7LWinOFCQq2SVmZCD02aEgbUxwhZdCGHKDJihBoGEkJQJ+RYDhMgyVMCXCnFh9VWeoYmsUFs85m&#10;U8Q0PhvTn6lRIfoISq2Q88mFceOmzXK6S0mwbiYKZN0SqMbXqluRQPOdglHDjdsUaMyWE6PpoAKp&#10;PFUUqgen+0rGeupdopb00i1gVacSOofqW2y3RrkPMrbzHwXQLtEWr00aA0ROB64S1hVqcaCjquQq&#10;i3abMoNkyBE3lawVYVDo6lYxydBdMVtd0lZhEUvj2WwxybvL4TsQynIgAiglL3gapPQ2iEj1xXkn&#10;UidDjbJE6gifeKur9+ah4qEJrss/KfR1SuS1fb/q6NU+6sVQKehFYTo7eBz8oSk5UO7IVqpWJWxL&#10;CZeVsTy3cJZ4HvNLOgG3HSMTarFO8YPOTYxaoIYU0sLh9AxmaqVbebjaDBPWmGXsByZ9MAIXryMp&#10;jTUZoEqq82I9vwamlNDO0EpA6FaCUXKmVPzlWBGDY9Jki5rJP2aNFkoX3Jdw6LG3nqTunwlUtYhw&#10;QoS48MFpY50cUzthgujEKIDJTPgNpKOAkpcBn8IIoGJXemAXOGT4AuYfIHQok+M0llnJsyik1cQS&#10;/MCTnjptENOHYq4twJLisa1X23XdnIKSyJCsoiRZyQB44QhweIRcH36Lk4u1qjnUaMMqTL0RsKzZ&#10;AhoUe6ZY0xlkMbc6UF/ttQM6UKRfZso5KFZZ90uYMCi2F88XtuoU6Wx9DXguwClQtBtDojzRIZVK&#10;DqnyoHHiq+KYxRBM3SFpkt+Sm0xmd3cPtzd3aNQemloQScfkZF6VEkN1iCVILVRTabIXT0w3xUiN&#10;ccaLk0IEN9PmXBDWw8kwjqkRWrNKuSW4gFVzZIdXd9uMNrWUkHExPXeCEAjVmSq8anWpprYpaboZ&#10;e5LtlCKHZXKNg85WASuT5UJBBHtI0lZjjbZ7oPVmoEzX5LDn5w5lkPtN5iS9cdIUOjsMHscvard0&#10;MrF0ySq0UFccECz0ZwVBQZEkIUKnZ7FdGr2BlLCcFCNi0qlWN90IPXJif6FXcQYZZZXPRWoHFkVA&#10;rYaJg9LzmFxX0hdF80pH6S0AQb+QwXrrOMWpaQUNAecqlOeys/hE3scQfJpujYPKrCU3l4JDZuEm&#10;B5hLhaniaac00cg6qMN81OagqJT9remKLRRIfaF+lpqnAx+uiW/UQw1Tu/iAn5CHwOALhKqdhWm+&#10;mOIA+z7r0r7ABSSufcU7pQAA2EwHKmRTPjVVwPBqmOt0OsdiJ5MpvEtG4aqVKeA5CMC6tXlfS4rU&#10;CZ0ew1Mk1oJ80sFFCxNLFcuSOEkQTEdxhWj4haloriickggMeBLtQBHDJ9lXHo5KzjKXfjqc3lPd&#10;qafc0yDDvxwFQ4US+TjICnHghNlZvaDs0VoprTCovSWPACQ94bpqnqlUVc1Sk6BCb5daCzyWbM2M&#10;A7EoD5XLttqh3IOFOYiyw1Z6NvQDgvmZOuAyVfnHmGvxB/USp7BLDur522PVbIJJjmrHPLsLPfCA&#10;Y1cXWY+BNvWC4CAKxqnAu+IcqmWmSJYp/xFM47qcEDtZBa1GcYDAavCCz3SmETKZgfpp/X5/Cqfp&#10;KS1gAtzAi060gjeBXei8iUjuXQK/VIlxzFxZC4OaSFWG+tChB1yKDHj+5H+/WRVSUkLqvkT33Ggp&#10;fCg5sBRPMsoDLzKBVsNM8vRSUE52CsoMSIP6xwEdSjktocSBGQsYaNaJl7gZzI49i0OzSZMQRpfK&#10;PW6fVsv1fL6cTX1/FU2sqsAbhBgAEESiqWqtlGauewZmegtHzBAR0sXowXCmZTj9aZbU2rRDXzVe&#10;rOEYgRUjdG6ohos4Ocqec/OxcJAJ6RbRCKbNKx7u4NxLjHLExgggq25A4LTaOSZxGg1HHMhzFUle&#10;SR3JvJIQqmxlTIY0kYSbDLCptoy3KUwv9ZWzmcxBWXzWpoKHny4uswiEkTUL6DMwfA32ORUn+nAe&#10;/rBPo2RBUdlr0z7vMYBLLU9gkgtgkKU33MNW61qL82RxGIqI604oj2I2TPKswMbAJN7aa4mEjNZZ&#10;gptrB8n1mYrEEpHSXEF744ud1Z+8WdsXPjlPLJbhMj9QRfqFwXAEDPBBCMTV3ASUXZwyXYtn+gX7&#10;Fjr+h1g+AGWL/4HVfT5PQKlz+eXMLzyFBSjQS6Fjq/qwMISJGO5YRS1qarqq7wI+i538Jk9kGcEm&#10;QfUkINTSbgtH2EkYB0aLmGxAeU0yx1YCUD0o328zn3qA4dC3H8FKoKBR8NqenSpH6bwhwWQxxqZP&#10;FI5qburTU+TV3cCVUxFnSd/VKRaY3yIIE8I/uSXz7ZfSPlUSjtEuVYJz6unDiYi4zwGF6f3Y14RZ&#10;TX41JG2ZUnXPbcZnVZKKpKmAcetg2UngdEmfWv7FzNybzaK8WnIgkNUBIa3mw8URuQw38AU5WPvz&#10;hivEwFhoK3fPPBBaCkgVWDMtc4qGfOoQYVICO93KtcE0jYlSNdoCJ3QGLfhGI75JY/Utnj4nU6SJ&#10;fUilZ8BngippBQHgKKrA12v6n7NgC2lIGaYys3jmFcQc4NfpAozphOjqXYbSEQEHfBMwgg+xpRPY&#10;isL1hsUhcsBWsViWsj4wmm9iUB+VEBk/6r941y2XIKKmKH5JRiZtm/+tvqpSaXFAFHGvKm5paBuH&#10;IJfJ+T/abJfr7YI9zgURl1Ayq0uOaJFFpVEfnksAeykH3+o+l0I0SxMWktFaxi+2j4unAzz6asv2&#10;6COB2JXvN5yv5vMVIXA4PCPkIGzQZQYYvN6QiueRJH2cD1WotkpbCtDOUkRNs70YEfyCIlMbjZnF&#10;fAw18jpArgRgsmgBmQcWc0jMRC/VA5uVGcwoF6kI2MIezbWE4QL3kOWADO2x3tdp2T816UMFNV4r&#10;YVay+qZYxSh1nT39AEpGFt1T2sCvGdJFQlDmnu/cyFSRnGKMLJRA7lIUZqp9GRWDiQMNvraja0Ek&#10;uye2o8fd4ebxYLM9xEq3sdv19snn+PGvGZIIKecLXKW+jaygJn9TOKRkmjyectqR65W7qJyYsRU/&#10;tOgQm9UuHJYSCniDMYewOpxINYBNwySMfwZghMrGi9fFL8aLC/JHyuwZlNCmrUAO3p8MApUoBakw&#10;BNYQA1pgGUbCmg5XQApWdtIlDAt7fFuFl7VQvwQXwEfu6B7zSwEg3ZpptXwh0kaOtsJSt7hEsPdB&#10;JY4F4n3TRDV6R4sQIIxloFtBAE1EqBR7XgJOa6Y76n3+qa8Fh0D9X3ybMOzpOgQJhh3PmXB9ipXq&#10;VGSYS+DGYBGc8tOnzD3AMI96TzCkErIs0HQB79/fvX138/btLaZ+eXGNFwYUWIjWkb+VXI/+6NsO&#10;D8mosKpiEQxQCP44khHAicDQeptBjRw+DyLMYdLF+fkwj4zQhmD47w/yJjj1zIig9/eJ7Dz2tb+R&#10;oNW1Iu3xbVgBFIOMApOj+TY5mh2OyNCkkYgB3aTQSi2oBlsMATTDGzMYHxcjCaBKxS38Y+jyXc9g&#10;kKNG7udHTzymc5SCY3BMxgHsLchT48SxIzWb9bZv8PFqMOkd8BPyFNVZbmmqRIbGunflA6zMB02V&#10;6yCseADGUEJs9KD2FvY0H5sD41PZ08OUBkr9OrWxF1qYAj6ADvvRyEd8mDdQZTI8Zv2rAhXNmUo+&#10;5l6RPrqKyW9WRi6J9NCMpYZ5M0SJowxoi33zA62gwdzEeuaS2dQSh8XI1+Snm7yytpwUGpnTFGmM&#10;MDUPBMG4YIdBKjjFh1uj1am7AXkIOaqfFEltRIBQB8UIR+VhjxIyJzPSM7mOj1VrkJCQ1Q4wAFVa&#10;HnX1NWK2ygHv/DF379Of/GkiHpTmDRp51wazKqBcB5bzzFi6WzyqXMzLH5gme7jgiIwz34eKhtsh&#10;OPmNGUmJquq91tv7e7/HO5+z2OgPhmM8KcQgcrnZQrT/kX1/6JckfBBfNipAGaqnDSoYadhKhonL&#10;zs8WrX2DGSpy7s9j+mvR5UGhH1jeeYz9J1PzJEmyXhZGwxT4JR+KWH2S9ovoSs5FqRIO64uo2tBW&#10;jCieoQJGHGf6R69MUO24283nC1IAz6SXbM2Zi8Hxoc4rtYl2Wv5hfhlIFsJMBGQ2iJoCW9eQm3h0&#10;Zi6Y4ixIfr2B17ASdZCwJz3uOC+Fi5J0M+VSB3tQxETaY+/iGudkke/dlvt72QjNIWUnm4pVMEkT&#10;JSTmaTv//XYLuip7mTO90h+a5LDkxzyAnFYxCt2goslCxyq3dLXDKAV9nRbdgARfMen3bBbLhaGk&#10;yQ3gqo0+rkDlsUomjrw0FchjHiqZWnP1mXafbYxy+cZmVasEYQwQPxtRPuOrwT/T+CG+LbraMTiA&#10;WiKjqydirGpAJ9ujM8wRe9uEF7ZYCbFBoHRFmLkrL7FyyRpcQu/TH/8zzR2yN5vkBqf0tgO6knAq&#10;xxNfmoGkMFpf5w2UWo7W491UPxX+oooO+Cgm9QgGgvGL+L/dYrH2N2z9Edtd5Js1jxEDkKCsEpSW&#10;o0mYE3/MLtqiHwcWTgK5bBXkUBGmAQLmyh4yxj474q/ZotBlPxSfGrN4BcT/vg9LEAAQMOwVcByn&#10;pVMf5mIg/8FItuYzRVt7LnCTCEBnNbT0EfzSUVCxVobAbZ8ZXvudPtuUV3StDaHYXcHV3PDRR4LV&#10;VziA3tOg6eZKsjHZq4DGOrjD3hYV29zWGWlLKwfD0RhjAqCMUyF8bh4eMAseXWycUkMNwvb5sIhs&#10;R79KCgJAC+I6KeRVyUXSFu1VzltMHIql7SDHxT9gcgomVVnqKwFGocel7x9zdeN5KCoFBg44oPTJ&#10;p5YgCx4i4Yz5XZXc3Un3ug8cknMZkiOxxp4NzjKtmxGX61cRwUJE8mSBDHGvW0m9dh6KABBTjIzV&#10;ek4afcrQo4wFB9gm99KTaZIu+MOLQrZSppb45GlKSI0toB6gYjzY9T77yXeDqxeySZDAIb3sp0Jg&#10;riqfKABHdUs2S5OPv+YFnHCSlg4zjzVanXNoLuPPNWFwWa93xL/pFI1lQUtqpzsGOn1Y6coxShwp&#10;1MF0pA4CoGEGwObXRM1Swn+lTr7FCoelDsPiiVfMiD0SWjFXDtAeJRNRjsd5DtsM2UQQ5SIrpAlI&#10;qp+IlpVERu1fm+FAIsLEfNqrON0VhxPxmAalBSbSYmw6NvXnk34AWPvevTwNH8gKNuhF1U0lowf1&#10;KIz6x9imr75DXGxLOShJ8wwm4h8DVkR6R2TcWK/QOSC65iuUDBGIRutvjmlU6rZfiyk8xciY8K2i&#10;TkpQ6SY96WbSpjN3mQryXlH3UTDzF/hAY8JMKXAYyrBwl12xkkMYQHGG4lf4jF1VgeoIxiILIgPA&#10;yMmNDzmihYwCJqwQkDOG/5EprHNai6cAtEsYDh2wNVOqYJWlBh8q/O4nWANJ+swPwBk30bBNiR9M&#10;oswHY0KWlUwGGvJInFkbJm6pZiRK2KpPj9MB4KIl8iLRtMVNRge4dItNohVr1+/Rl0pOQIrJIEmm&#10;eCHb0C+iwLQ+RmxxmZpXuy1gFedATTj1AXTiB9YMo3RF3l+0HcmyeqKaTHg+W85m2NUW1+wq46TP&#10;7GgjVGiOlCxdoDcKwDrQZM9WMiJ/kdoigWrVEXaHhoAfPhg/y2R00FI11zOUBu0EM0jDDnzfErHV&#10;BNhAUKoEmHAnDIkeyDq5WJx0GnalLiCWT+WRUcVZGWobC0VMLNd66BAJ2tOu6cZg2EpqR2+oUOAB&#10;zrF+pyWQ+kf6a4exRnrIFRnv28YFGMHTRwJchQ5BIYwWt+zcF7aiBWWHh7BkNB5jV2ofSKKI/VOW&#10;96dDOa38gkxs6xvmCgUdqRY/mR/+Q0JwoEh5rgs1p2MVlEil0dzhQur4hgrGBp0RCMfHcIateoFy&#10;VEEbkoquXh5IjpLi2McmiBi4v0gMNIqlTWZIDW7npfChymfpiGyFLxiCSJaFrllYDJIrYrEYJNTD&#10;YC0z373Gq+vYNc5odRAWOieqjQhBCFgyKUiCLR8KkdqsbPkIVlSIgJq6WoAAzBLfoCx5MX8/ZZgs&#10;C+mZIw29n37+A2YXQUu+9aJVqh0cMCIOwDYtODojFzfb6XQ6m85wbNQwTVk11LJpsYd5eNULEi6y&#10;4KTAd4fLxYZByxWWB0lqKXwDmsuT7s32RR5yhhgKU4NJXWvA/RlJvZCDmHV+mB9k6690sktYQty8&#10;9MFrAqm/Hc4cYIJ4yHsJra5m83JTLwa4oFOu6A78iCrAE8XgnonbTtHLL5gTvlEQGEU07GQ3jmCs&#10;GoqBATX2Q32JtrQzkpVA6jvdcs3AAZGJVbrk+Iozr/dAKOTjZ5hBvjgYXXEIkzCzKnzkHU7oAjjJ&#10;B5XgJjKZqY4pyJLji8tLf3o0l8rZgO8anlyDYOiLOPS4pYbshZTN8epZA8VHJsGvsdmzMGJ4aFdk&#10;SQpwCpxbn1EFrT5SwFEVL3N1LaBq7TSemsi7W9E4yVbdxY0DuqELqASN+Gjd9HoNvQxhOrqJbdBm&#10;BGPRDaYoJDlF00CuCtBQKqhgAsAQEGAappAQWplDXaP2IiX1SZUFFg5JulZikdnSEoOjChzic9UY&#10;zAVZaR4xbwIPLob1tuv7QT22EZDRIyll7FEesQ7fgIbqp73X++zT72FLciGq6pROYTeAQD+c50Au&#10;xcEXX6gxD849d0TkOmWkDaCi8gpD9adc/UY7kFG1Xo8ACLMOV+vtYrFCrwSTGqwUQAoAknPJC5hM&#10;EU01AoAuiuhiz6fVfbi/yKOdSDkeDalxGR2gRNRXr67evHlzcXFu4M3CmAKGJMZJg62BQ6Q5sVX9&#10;FFRLvloROVvwovWZPLlCQVhkpxQOqHFQCjVlSezT7A7W599CH/kaeYAD6LEvJcdsRuNRfXUSXmJL&#10;GLMxqp5k9jJYz2FMoaPRBiiJZrHy8Vj9Ihs0rZU/zpVrzgzKnH6VIT9GeMkk/raE770ZMJDTvhfz&#10;/BZb05tgzBiKaOew+2zE24dSE7hZRY+E2nBXs2mt2XvqJpTAgqtwNNlHGOfvDKlglSSTNGqtKY3H&#10;fkAUlfh3j7NhL8TgzAJvcsk7P3oKSG0sb0630al1oCTD6r3+wWQY4F4jzLcFiBp0FvGWBouVbkeW&#10;m9xGtpIKfhqqFxOKAuv5U9jd9ZRSMwmO43Bs3E2CHTbrj8rRTdaFGyFOFyX1z6flc127MiNr1+8D&#10;yulpDP1Kw2IAYUZAAtBxPjaUry/lZl3I08bQmFy8wVsDB3Ml6X+CZvBD2ehAGovVM6iZ63KDPXrb&#10;7+CIJlax3uLKpWocAr7QqJ7X26GRsBspwk1mpwOaAA9gDLTjnAig7DmmB7jTev3qGlv96M0bst74&#10;eAtarT8pb+adjiz/5GyZq2sBqQ/bVAxmkokaKs6/VVo8ryKrmhpZqAFVEYby6pDg0+aJzVsZWIgO&#10;S6xlZLYW+f2KM+bqQ+RwXVNk4580w4gdL4CSeTPPDM3MmX/90HgUq/ddJBAbvjkbtKNkNTWVMOfq&#10;6so3GPiFr7EPWLGSZ8nQ93cJ1OHodI0tovygRC3cUmkPTUyVh0b9WjkFdCPmCsnVJweyWbYEONot&#10;vACTfRzYwaljmWinoGiq0xirHUtGHOGX8e6p01DY483FCv7Dtbwa3pOjI801iQknhbww89AVBYbQ&#10;i6ihrRIzNv4+P7YEmxWjdwMA6L0ctF1bTPgplmAKeg2U1iQP9CUbMpgFTkTvAE+N5xTJ63woHiGp&#10;4gbISC08DXbSCbVwwIjoNKWWTJHf1GM6kuEfQaR4G0AsgW9/p/C5s8i+8SqhVdyOoY0ausAddEaS&#10;jgzBhwdkApgr1i6KWrm/rk3iwfGBT60SXMkqvKm9Xfk+1xXIUwVk9qAVHLwVD1ZQEqmJOCc6Phnt&#10;N56j3/5EH3xhSILt6PUrVZJ6TsVShlBcuOrMvKAXaiww0T6wKoQzm0rmEV1yatdUesjJfkv77y3p&#10;XQcWu0HD8yb3QUgb1VTBCgr8rgeh31x9PCbSiir/ia5Ypaf5wgfqYoW+J8W3FzgMO0/t8PzCNTsL&#10;ARowZhp1ULF6TomuV1eX19evLq8vL6+uaK4N7mh4nU+R3BzIlSoein+rrB09w0wP2GSRpRvdlbSx&#10;Z1Rs1QOrna5AtoFllpyhZAYPWVWTsXkePYi5rtcOihFQU0ZII+pqOfY374AGn5kqrsF/kdYnN3wY&#10;a03iM0U1dfG/SyAlIBlXw3glRQ0Aop5YDT2ZzTkCrOMCPaTgeZmaTmJW8F215gqL6+2Nv5qvlgYZ&#10;xxameHMgajyBSIH8J18bytb785/+mDa5kAs8TmY/xzEngQtXIabObnoucFli0ANbyIgh+FJPxoJZ&#10;5cN+09th8AKwAPReDukq61Mslqi83fjd9OXCS2SsSbXGXBiQZcEh/l4hy0eM2eU7Gb3mhu9KHDIa&#10;GS2p89ubA3T16ppk7xx9L7MEJk1xL9h4mFDkSR8pih5RwYbycK3csPTXaeTKkScvC0i2o66k+3O3&#10;KFlgstmXf1nEAWaqF4k7sTSj1eD4dxVgDq+WaKEJmHYqj5N9zDTGxj+JhL/gwtA+ybQXv/PzswzD&#10;RKvQFV9wdemXqq+ur88TYPVhjBnkoQ6jX9gFCYVzV4obUrPfUmiicxpDWU4zMN2zpc2GOsiwVolR&#10;tVZKZoyq28qBAglkk7AWaVV8jjEXzZUBwdbWXJeiS8RMOdHyn9rNeaQOoKAtRJEsTFI4LQWoGQAW&#10;azmMrfpas2J/urkKxe6iLf4Bp9Op8Ct9AkEiKBo1UAPcFJ4M2EtjvvAEszfTO2WZ02FH4UCy4geL&#10;l2kg3VzMNXPM9SfMA7VmoRpWmav9QAKf2xyA+MmswALNwx15L4QlUKB8ehOpJi1hyWQyDJhCFviM&#10;wwxfmCuh9XGZn0Vf+rYB8NQJhLKaBTdxmsWAuYqL9YTW8nKg1ILImd97RvHR6/Oz8cXlJTVwmJqI&#10;vPJ+eCpDFVUI64rYs1dMFC/60V5MgtriQ+MZpeNoK9Skf1eE3p2/6OrEqc4AW/gAf5B2ABRitJ0t&#10;snGsDVvlhQ4KpOVMw8UiqaEr9mcObDpsFE3+7A0tAm0WpX7PnoI5Y7xmv7lSzsL1kpOLSxJg+jC3&#10;0Pt90gzRhtakiOxFPTiLNvt2KlueS0ncg4SFsMr+YU4rVLnFXEO8o5CIvCe4tYmqeAzE2pk2Z0TM&#10;KdZoTKMNdUBxGSZnY4roDFGP5qIabWx4ZkEHawUu+BDoz1No/8BkLN1rdlUgZsuESAwRnQ580Xx9&#10;z4Dh6DYG15SKkVlxJwZIjSAClqhGkxeIsvSu/uyZLqHVe42a/dMOc0WuoiZwr+qH6NAVlal8FwOi&#10;cTb1N2V7P/3sxwAFxmKxwKyi2U5N79DWw9sb5EIKYMN6obcrYWE9Je3UaK5kGcUEsbeToRUPQca/&#10;We/8EvAa1DdkwnmYvy08UB6AQBZ7AMJltBkrwg/VNQfM1dX+UQ+Ph/KZ6RHVc32ZlTOhlsrwLg5V&#10;WIWSKBT3OKI1+Bp0qcdXFlPtKRZtLDVByj/pDXUvi61ytCt1Eh5XRZUySI8URnUBYReizT/rTYyz&#10;kMZn4WbRv6rpVqYDWkOxP+6p7PvZwhMbY37sGCeGR4eETriEV8M4jd2GYizafJueoJQhJkJgwoyc&#10;sjFFIdYVz5q3LmtKoQYVRBNkR1V0nZ9LzLXqU1RAzqXPFYxXm1Jtl+Iceoyc7CYDZAjiwU401hCF&#10;XS7Xq0Co9afiKSWRQUlJClZYoisvyIAsfqoLCQKcx5glP6GFSVA/73SQAMFdlxL6ViRIsx3ULmEo&#10;MRivpCxMIM+jSi4Gvc8AotgZXNF6tWSDK3q/9eoMdYQ5mO16tQzbhxGLFW7MmAJAIB/6s8yY62ef&#10;/QjMV+vVcjkHSwUn8u6RndE1dzXbSIB4jwqy6vpVpKFWFT/ooz3AYzQKzoCwUx8e73aYLhgfbh+f&#10;CK2r1Xa59EsPJYW68gAXZEksHAY0p6hPg7HykUqVmngwGrBI67NgBrc8gUiuR8QYjc/AkA1JwiU5&#10;p5uQY+EfYFFrsTOJPzrGfuVomCppkSeSkEI45FnHuXR43iAbOqPlz1sphcdhOh5Mlwc8uqWmClUn&#10;oJHEKQPt4iVHTS4X4OIpi6syONrRgq4rbSiIueKb0U09GLyjmo0TsXI+U0FYZNbMSj6LYbSP/JhV&#10;bI/s7qTnzUGnzrolqh3rEFv4XjRly0cYFAIsHIG/F/Eb6+RXo/FDtqRzYZR+2TOdbA5b/bOq9UBq&#10;FoUY3sWQUFHqi/Hq/dpHHWIyyQXy1FczV5cZdbm1aLJTZrFIXq5puQrd+sgNnKGfBFuiC/Rtr7Mn&#10;YRlg/AARSy3HL1HHLigILZd1pJhPIWRFyWJQIzTwOKtszmjvP/FHPZ3BDBBgqKFKWfCTC3IPkGFZ&#10;rMYXpRzc309m01nv0x9/fwOtPq9L3Fuu1gsUCYS8auXTnhZgYC4xGp9TDWFOIXglrZCdwnngiJOh&#10;Y6qANgMrccMMoAH8YOXJYrH2m67TOStu3aJGIzxQLyILRE1lop93RlMDVCKDq7WzkcqXYo44GJEs&#10;wkWFHTr5hPEYJIABjwH3+0NsnQMQBu+aRPy7EoLEoZCJlomBPCwfVqRFUTLweeyLIty0yAB5E/Zk&#10;VMZ6QV/L1MZSQ4dMwfqiCa62qqTDvlsBRCFVy+RhqW8bpaZnLFOWa+MD/Tr0OPn2gAUZPu7Yh60z&#10;CkKahmSsMzNeFqbyAxKVQCviXNeEgUNXTuVedRFO20JFSiOKvR/w1RzPow/7WKLfVRtd5shiU8Sm&#10;yyaMoJmomKZgd3ijDVk8oBTyNKI/aC9M49Qc2KuMkVBQdbgck1h2RTuA8IXOknjt5FpjbvNQggwD&#10;HZuMWpkaVSm5lxlS7AV8FMrrTN5GiSLQvRY4PsCTpI/wYRWoo35Bz4pqJbbNZ8vJw3Q6m/U+/+xH&#10;QvGFCb31dkmCjTdxNWphD+hkAnFI8T3BU4rApEgMlaIod0JJZJhW0VcNq/KEbIbZ6lvpIIGtAkb/&#10;EjuTMLoyjJK37DCpDulpByXK4vg49y2MGnDSh8d1KoYO9fLI70A1c63NVEN0S1vRYbDQVgtJ9bv0&#10;LLg7ljlFRHpCo/iFxsgzNgZmUVYrJbs2+4Xi6h5TTN98pHTHgcYQDuhcQJxMzHPQbQWthnhQw1FH&#10;/0txPGhVdoMI/hlJU2fPkYZXwXO58xjTxVZjrsGE/pSomJh0zKDkINu+qiucms9xpK3ut7257kkQ&#10;HDuVN/vG4Xx4bgcr096AWNM11VDxjI6ozShQiANpqhJEojfpRoEWtaW+QpC/StpjdbmvQ492WUg0&#10;GAJ7JMqzmoJNbOS6oDR+QmnYGfL3XaNeHjpXAxWcBd7REvP5cC3GpzC90ukFbUyNmRgAQOc1boOh&#10;F4Tnc2x1NmXtulg4htjEguby6pK8SRtIgtFEYoDKtbCcqusIyVb1lUrxKmRVE7DDQtA7HSepr+ip&#10;TbDO7xMxhCaNM+TQH+JUKeDkYU4vKYm91fTglFw/15lyjR7E1HgxyVxhRM3vdHri2jpWBVXGOIXZ&#10;hSLwcVpGAiRgJJTGAAzkPXB71b6dQQ196Swo+2SGbksJuVKUOcW5MHZg9bC0/h20Dw5a12xVv++Z&#10;GuEFtFtS6EzzwV5V7WzVPl03xmqoJcSCG6huVcTrg60rEVjjB0XdZJ+I8gJI4Ow77Ytda8C+tCQm&#10;upC2yKyGMvF+ams4g4fFWIiQkJznpBWOK7JyHEoaCAG3cNHqgmVAU7S3fIU4gTe4eEORPmjjfD6/&#10;vb2bPEyWiyXgx6Px5eUFxsL4x21+QgVj8oHC1WQymU4mC3813x8KYu8ErWSyTF88esbQOm+ssAEf&#10;XI20RbEPRW59UjG/Tg78ZX5Nq/f5pz+M79EeWcCS88IXgMvCwJSZcjWZarhLvdDplfBVjA4SVkW7&#10;ZYswwq50M6jiOLA+Vq0PrpsXq9U6j13kBS65NI1n4Fyvkxu2sGybF0BDf0I9xe/osME1V27kD0jK&#10;RMIhgBLVrBYYVUUimluIY3xRrPVTXMNQGRV+fVCaskghf6FRUj0JmFZoKfWxf9eYihxlisyS/25v&#10;CcAc5K8rDXobv298Hm09/7azBTjV7MpNgk140gAVYq2iq0x/t7YLlA+2v7lUYxtn2QNt3jDtL4BE&#10;eeRvlKir22+OrOEWodgx4uAk6mcpl0wlbYZWA5d7TulWMMIyrycLgEK9Ider8UJz7zWRqHNU17Bm&#10;BKYVvqFNNXuCN5qJTS7Wm1Um9JuPdGNGjFVfkBvpUc782E9+7pDBIZSO2QuMIxF0fnaqVTDV+wPX&#10;r+kQsKxBcIdHAMdNzGbzPF1vnMMYep/95Ad8iOjh02YLKl4uAzKURLbNWUJt8kx5BDjQY9I6ldU7&#10;vLZzBJtWMtBGJitb3T4+mYjP8Ub+QvpqCWHM4GVb2ICXgj1AgWz2rqh9+GML77BVeE29C1VN1duF&#10;sifmalvyfkbBROYEb+YWdCTHX5Wq2RfGUSma1T2sDMLPReyj+AEUW6WEzQ3Kvmgh4XTT2pTMzecL&#10;xlTDc7EitfuDVl7OQf1+cFfrSXVhxwld0gmcFYfIfIALpXxPDtLdrer3+6rMlhlflI4zhY2ZinvG&#10;BGTBtbkGtjMLnRwrbwtG6cU3CgMc4ij/6WC31lNHzIZhRuWEhNaqOCbD1NqzRgYlDm3SCFOtuJVO&#10;mGVqjW4xGiDVmV580iEX72KuCbfY6nwxmzw8LBbTLQZy4KuMsU/6E17ZA66fyyhUoq6EXMALMSCD&#10;fBAODpnLxpq06vQBFh+kTawyafHa79zrO1A26A+BgAE3wIxBimUP4KJ2xvbYa5techrUrXzvHBz7&#10;aoV0sA+AwsHCg816TuHgZlMP85q4b/PqKh+N8C04MEFfIj8ZHMRTOASUQoAXEM9xKV6a6j5TeB5l&#10;ctpWgBO/24qw7BO6SnGt+qDIsIgv8MQ9e8BGEWsLTQKJSbTS+lq53/Z24WpwvwXNKvuqtn9ZUUAa&#10;MvutOrwsXfcq6eJHBmYrPBzeqlt9KjM4LAYUPAqb6Jbure++ZDJHhFwHZL+vDnKttHM7+tFKJwcP&#10;P9y7JRdGbm1rVtiwqp4p1tgMXF2z6pyLddnaLhJGyymeNGSAVzoh6CJW/For/87YCqIOxwBjF3/+&#10;eHB+fv7q+poDUt+37979+3//7//dv/t3f/3Xv2ERicF6CSW/vwr1KDe6SgFxMMDqixf7rTjUji3K&#10;IwbiW2aWi5W3Vefmm0GTbnV7eb00hh0M881hgEeJARaKjVF+qbeyU8bZoOwDXVraw0k+LYntPfqM&#10;h+OpzxxsIuqCEj75Ti8NFVD29/FDXYh3njBUo6DXgUC6PKYCUBRMYWJQ69hEzqzIy322JKqRDVqO&#10;UkKdkDpB58QqCk3UOEnZdP5i31URcbYCoIj+xebwzCp0GV9bmNIhYLf4uLCMDZys3HOvQ6QOMv73&#10;lNb6jbKfUhTa0HZWpbDXucB+mQGkuspAP68yuGVyBwujgFRpxzX3tzGwpv4DoXURjw9w+EYBJZla&#10;plAHVZvJ3Wx6LnZSHh4QifcbQ2y23mGylfkVEwXpeF3EgCT/xauhVh+ZMZLG/2NRG/Q6sYumJI95&#10;xUREjpQdzzR29U0m/lbTWb6KOdIsT8AOk7q/v7+5ubm7u18uV8zsnYlT3x2HLWBdGLZ0VBCKhmeT&#10;FHCPPJRQHSMw+mALWER9y8Xv8PlUgg/n+gUhX5rhxV6o8Ju9q1Xvs89+CGSs5OQU81WPy5goLoK9&#10;6dQuUsE06PARKsLeJolqbrpArBaVCC6E2KqACl/z6kPj6nq7NLSyeWDgNcMHsu9MYTrYZ357cipz&#10;icUkBr0ewRz3xgH+C+7anOfyfNpE/HxUwL2PImrVTpogrMBSSjOVuJfm+KydfwotZpxP+9C9Cf95&#10;w+QUvLFWNYnelqbEFDXKOkkAz5xUcca/H9Hv2lqxk6r+re3Doto574vN2m8WKYGKhE17ZWwmTOr0&#10;PG0rdrIxDewdVcDd2vBvFTqWQlfJRMxYY/al1k77qmDkvg4oGcEfOpL13ctSw5wjp4oJQan47ViV&#10;im6UVfCnq6U91ylVqVLc6ACVMTy7p9IPJDUa+RvHnMgfpb8rNWJWBtKdvG+327rccmPN1d1/0HCO&#10;yBFZyGEFTD/y51/pMoAi9HO5XIq2cCjBQQsQzRDakVUfHsgt7BzMCWEZ4fUUDItVq2vDp4PhaEwQ&#10;xdbev8dL3PY+/ewHMsH3x2wiDq+J8YH9DoZDbAO2lreQ4rx0wrPiABMqSJjg5Xwx8AotzIjBlk+j&#10;a549JLddrzFa35LofrMzOPurOcqAsdpGlMjEAgo2GyqwyfIunGKQsCamqn1q2vietnbVXzCaicGC&#10;g+hhY1B9IA+wjeKx8y+90khNOuyHpFRTO8xYSg6a7moPL5WYEqAUsWlVH5YC9IEVZep8fLh9u9At&#10;+w+KnWMm7dhNKuFA9a4aj1vJrCirTS+qLS+7tVJAWtfnZoN58xH7ktFW8anOptKKKK2HVWebkvqg&#10;MEHydQ8FTFeNMZqXEo2qp+zrQTcvT3qF1g9tdd+zEKGSnhR9f9I5lIT1XixYlQMDoNSFj6bWZpV+&#10;T1PF8+vMIo44MVevkxxh5/4K1mw2Xyz9BXewo3XPxcQ2L6CEOoUSEK3VMEuVIOtYo1ZMku7tWVDN&#10;1eAlGzDQ6tHo7ISE9+lgOp2ZhH/66Y+ATrBcLBZmnUdHkI8sXcX2h0yfIC21ciKJKycVgcMXdRPt&#10;FA+QtNmdJuizKD7DAQfWSZ4JsNgqC1JsFQDw3LsvND8ZG/RdoJ7FfSbdGl29WUrGogcCpXrwsAIr&#10;ZDhEBLTYoGGshh8cKPIXqudJrEwzyT+7sqiuPZ8W2WjJscyl8VulrLQm6bbGC4v1nlrbzV4l/Wpg&#10;K85T9R79rUVY7fC5ZIJ2vC8vIXelO0xba/0WvG+e/41FJfyWubZPSmNfsVChsIWndVDHHxSYBmNk&#10;mWfpEl/ebFCdijaZ1ca2VKrkiKtVlCkWp8nuAMGAmKuKZL1QvGpIBBIGgSI+DrBECWZUaRPgkBqG&#10;oC1Eo2lCudA5hOnU+SE8Hwj0bSpzpkETZGMuZTEOGgAf1IsdMdEUDrJRPCi6ooRuYIsjmE6n2CqI&#10;AwxNJ4Abrg6OvJWyWPY+//xHQMOmH+7vAcJMBGKMkCBGBsAcdNJ7YWRdLk6ePZtNtVj4kLmlNj4v&#10;SfJm63ORnoQt2jX2SZ3vdUpEhbf6x1yZqw9ogUFABwoLXPaI1dQ3v4xWpBJZRz4dkec4cXewx0vz&#10;0FrBzIKw6BxjlEEee9DO6Fz966+MKi2U/cFzUZzdqA9Li44lp7+lNEDfKH9D9d9dGPiNsXW6j65V&#10;wErFL1vMvhvVKsQsVe3jRfnm+d9Ynuj5t5irh87Cf0wlBTG2/+r0XASWImM5l/WWsrPYoP8oU3RK&#10;NULlsFWzxpgryqZGqnP12IRDOUYRWwjpXm6c0ZirnoFKIKKzWBX643NB5Gyok7iLRNCl7BaL+f3D&#10;3elJbzw6I16AL1nxfLHwovF8QT+VU830RwydIKpYZBV9OX0uoprnluuUXJq1MYWBmKhJ9mCAioMy&#10;YJnK6Pr9738XdAit9w/3zPowmbBBIbNgcYvl8u7ubjqxs98lYAG83mDoDw8POYzrErknGKefg3l5&#10;1RUFxxeW6tzIhAmt1Ol3no5ipYR+WU+H2JhPWgKNKdjDbZfTudcKJVAE3j6jPvC1QhoxBJkAK1y4&#10;nEtUlvAWvsudPSPqCPbHQGuXv5TqU6VpUX1EWGx2aqb9XGp4gY57beIol/oSaIP5d5amFn9beXJC&#10;oXPgHPtpRKKrqcrg1g5SXnbhJGeetOZ9+eb531gKhw9x/nBwOlBKd6Uv0ml0Ov65cAIXE1o7jOmo&#10;kT6nuABR2RImYoi+RcXidzAtaE4s1u+70B9AjEFHCwHAIEd0yiMjLRLUpamgO98Bpq0eHxuY8+pf&#10;ZO5KTM06KqNmygQLMz6m0ijIXZdzpmYuHEGM25jHviOi7XNgK5P7mXutoAkOUE/x9dguWddM6fcw&#10;xv5cOMEvtnAym84IvL0//uM/YgBReDKZfPX12y+++PL29o7EHBpovr+7f/v23S1Vdw/EfzJ2ID74&#10;I6VThuQZfTn0uHnEsGljIDE7vbycxDoATmD7S1atKxbQGDAcO/aicdb+WrMIVfJA9uIbl+AmnKoQ&#10;CqegjDEkBpgroRVPk2Wr6w0Wt/AgThFOW1Fa4NWhaCTHfhhsshGGu4P0sMO+FENzwL5tsJVeuLiw&#10;VGAOFCM+A9zNHb3VgkCpkqPn0+difiTwbrOk5oPyTVuQli7B2m9M7Pwvavb1IpjcsloztLauzpN8&#10;vCg5/+bErVRf9h5oDa230LJ1s7ycSx3wYoY9c5pi55fT2Bm5uGs4qdk+dZBIFS1np03GMPlD9Zq1&#10;+iuSKmIldZSMeEIpgOMpGKTAElSFJmaudSaFNroRyggCiDWr4TX2Sc/6PiYHAEC7zs7O0DLxIGF0&#10;dtNITABkTSErmuX3LCscOJHGqQeow6KEvdXyJBhA8OEhBgQttA1Ho1evXo3GY9T7/v6elSGosnad&#10;TKa9P/zDf8wiloHj8TldmZtIGiPcDodj1PvL32HA9/TG8uezBQcPD9PpZFqp7mb9SCXG/PXXb7/8&#10;+uuv373zIvdkMqczCfbD9H4ye5gwCmMGGbgsc4zELNQXWjvnig5J6BnLEXrBeR8wIRWKcDl+R8K7&#10;vhVZu088TwuzMh9AkK6/QmMid312GmJ6bpyaOgvZ2rDMHfWlJVqOAq3NOyM20qW4695K+8vnVLVi&#10;VetRDfX3skSX0/5yy7RdSQ07SkwhAtd6u/rfv32jqbMcbaCOU/zIJO5efD4Xu7gvhF7gFQyqtKka&#10;gvsNnsiYdAkrVU4VRY/8XAQkAEbUdCntXCutrbpSohRe7yijrFgK0LoriMmoRs/m6hUTZ614m2SN&#10;Eqzqio6tmdbLpHbOGpJ4G02ygQntna/mnPb9cpgOOlog7p67WKWv6DGRhos+e9lFTXb4YTR2CFzg&#10;UycSWGx7AGEVCkSNicADy8S4YCEpJNGVRkDRyHDagQjA3j/+x3+I1R71jq+vXwtr90SKDK4cX1+/&#10;AtUvvvjdxF/ggwmP+I5cYsb94ELIEEgJHlkDY67vbm7Y7u7v/ebAYk5oXS43k7yjlJRh4bv1i43Q&#10;tlv767f8sUatNFg6bI5Q6YTMyhTLmUEPZ178ylMcVNpq9mK+zGn4R6nLFW7wVTXdK1CJ3etx1MJ5&#10;ROMNXoFHPCmMqIWWouoK+mh3e9kxCobB210FcFy61WGA2ERJd6szptu0fz1K2tuW8TGLViMAT62g&#10;Pk0c07Tff2vLpd4XW1HWDuo4SBWsv6FkkL1hjLPKt4ZBQ6Ka7cF/YL7YOrIcE+4mnVXqcrq2AoRQ&#10;BAOgKmXjtZhkWKWz9vaLSui1OS4qEnvE2rTfR1/aZEkCnFLmGnOkGIMNAICsSYFJI61AVwjkZT3f&#10;wMh8IAPP0Set0vdat4w6d2oGWXVFFOXro5tes4WaBDmmTnA11nOmoj/5GwskhRwwA33gDBCYHtNe&#10;LddCN8f0CQfAY66YHho+yG9NLDEPE2O/Gg09eBLcRu+ff/d75LQx5S140u9sfHZ1/QrrPT87pyvT&#10;MP7i/BKLJ97m26bjs7PzQX8IyohMVsBqBuNtjv3e/WZLboxNPw4Go+PjPm1wgyUq9fAZkymG59qV&#10;kuFDtH2GCcxlkozLUsLoynj5g2kmPXaalFgsTfF61NrACf/YUuXDtqkJakZT35SMIc2WY1ETCp9M&#10;H3w+LAItc30uOWntGaooAjePRogRH6W63yrWWR0NSskZKyvFFsQDruo/LDXv79n4b+2txhP+W/Sr&#10;htbpbymyQ59WvFC//6Yi+r93k4fVoe2sDVm1UYpMunoCmqImjkHB0oZmQ9djfBrli6IBezWFUk8C&#10;7G01JuowhRmztrvxOWCDTWw1xXmVVVDQTTnQ8Uox14TRPJSNZmCght6lzfs0UThHqZzqIUNYzbKo&#10;JJ4R1VgS+g4ykTbrpTN9nb37LgpMYF/v1tfv+LztiY9k9Acod5zQno5DzI1pe3/23R+6BCXNWG/7&#10;vjR/lBf40DYgnqH2veNTKvt9DI+FNwtHkXW1ne98BlvRxZRsyEI82Hvn1pu8eZ1vhOQuKa4rCngG&#10;JvLRZ03aIdiVqOhs4IxVwkL45mnCqvaY+mrdi596T2MuVpWCqgL+MZ1/9VmlJaDdqZ08iUDrtG3K&#10;9Jvm2kDbnQ+FLCfaFtHbbIc9wH2BuhqePm1zagfY1tFkj+cOBc4WPn5/qS75aMDtb5XHCQ5/V5Ej&#10;USaVJJpSNd8uocy2D7YGpBWPrBDrb5RW25DNgcXuNTbF4xiclzlUltrxQaWvVajiYzfoe3ReE1HN&#10;GZdiZKhCVeZIYUr9qdKNQjlRDaFXLm1GnYy36Jq6Z0DVALzS6VdtDST0QePz/h3vMAKIDZNmzxSq&#10;urHD5+2J6BilIZMSD0MzfQhsGOxivsSodQ9Hfmd7tdq48JwtHh4m88WKxBZWQFjve3/2YwOhTz9t&#10;CYYYIyDwBSS6jMbYzs4vyb+tkcLe0F8T9r4tJ557a9SXJhOWfa+Ir0/ypWc+8DHwtm3lDRgbVGnp&#10;mPrJKRqNWCq5Af8ISPaXbGEakDv7hCSv9CbS+o0KxsphY2jYSRFhMUmFVUkLm0a4s4OgIzJLqREf&#10;TseuKYvd0vJBUZ5AbRS3kpZ0rRnyXzZWk6Yu82Sm563Fu+rjoOpKRysFQZHMam4dGOiJbU7x+7eU&#10;YNCOLc9AJBvXnrn+lq14tOcVdYHzzUKD+w+3miuDbGejSgemYJ6LRNiSv/1xJqu9u+y1Hu3VWBpj&#10;TQDVJrVaFV/Vx1y1VfZ5JqCugFiezKNjh2zCLvSCqiyxlKbpB/I0AHOCHwkpim0P9ck+xCI0nAOs&#10;Fo0ACPCpJNO8uLq8dPPNdXwQIVF+wpevTDB89IC7WCx9I4Pv0s/9n+UKQ8Aycklofv8wEdmDQyiY&#10;z5de9HmY3N7cffG7rx7uH6xcLKaT6eH/9r/+28l04qJ2tzu/OMdNhEhzROyBPAAU4QghfjabwQ7i&#10;J/a03a6hnfgUVjMLHMkjhQShsBog+DhcSOoQkG5Hofl15iPYi0/BfyxTYEhgekkN3jAW+9BjscY/&#10;9U3F2GEesTLgE/nxZPVKsVG9UAJf136xQl8g7+FQ1L40I6oPlmIFNI5FxpesR1nslo8ipnq8KHTG&#10;V6Q9ipej6Fe0jOM2nD4SWDDTHH3tSqvy1XMNimfZU8CtKgrnVis2XVGcTc3+jlKA65hSyNbDca3q&#10;uXwDHB1c6v2+nt8ojkPyddIVMa+0RXzF2MqWbjwXW5NJ7QmNeKSvjRUDi1bk3YNt8sV2ycOLlrr6&#10;ja8bSzFC+Ty8jdRnaudmz0Qaq/hwKsppMfRhe+S2aDiRMfZuUg36mOTF+TlW6dy7LUSibNGBA+an&#10;G9DEartWVlEuKpfLOa2AoT8Io9gJ24YZOoCErsXvb3uBBsJRWCIZsRLLmjw8+OSPa72Ai++G5K++&#10;/praN2/eAAgiDv+X//l/hw9Mz8RoPOhDUczLlwlyen5+DmswV5gCMRgGU4NrVA6q6SU3pOvgMVrY&#10;FmBEf9bTCJ+O6ZvIk22ZL916TWqxgNGKJckOAzFrCAOBkb+8GnP1/bFHWCkOzjczZ+0P+6rUA8Ps&#10;6t1hUixfvfq0t1UnT5FTriNcDBsyy4G0LqoU/UrK6V5FOHDjuVv68c+efn5GHfMPr520ahqAKtbm&#10;gx4thYcX+UuDIsxph0sGlYallAJbm/ISeqvtWhtWrUsqAy4q/AyhSs3uQf5oRppeTviw58vp9uXD&#10;Ss+KMEYG2aAeehs9XWEGoh4H1L7oXCfqU5HLAXqVkq+Dm4ttvM26XGorm3XZKqXM1Zv/eSQR8Awv&#10;0goO4LxaIkbmF8ycy8CY0nH9UiFDsNj1Ol/5Pjq8uMBce8w+m88wQgIwqGGKOAiCjCkIINovLUI0&#10;5koEWvgNO28g+SswqLd6IBI6CCYPagZ/+oBBU8GjI6zg/v7BmONXRwupY/Sfbl/87nccf/TmDZxi&#10;4OG/+Tf/Vp4JVb3UsNqbvkfEbYATxSAVv8W0kAvH4IBKnqQuDI5XLJTYRMVleuwzGR21rj38rYTM&#10;dDSbLfAoBPdVrn95jcAXqD9COKhi+mAcn2fwJA1iHtbVMcnRSQ+LNJaC2ChF840R868ryzOJCeky&#10;K/96LApT4As4sI2eWZbQI0wVY9BLR7nZlfAlLrRKeulWaIi3anaRflq1JAIrqm99nb8oqlDBSbO7&#10;rFpsSns11QFdc3EiuvYM0r8qUUfYLudTVFAJbFTbwLjISMAFoitV/VyeCMLxvw2JF+VbFd+oETqT&#10;woZWz4fgg3zVdOUZ0e64ujC9h11JeoobN/XN/REvJxFDsU9D7HLlowBmlot1vsNigMSKNQkE/Rhx&#10;yClgcm6mHFTgtumXP+tK00F+k3CUQIWWanXMOB4N6YLa3t3fTSYPAC1fn2R2Zp/dI5CJwK7S8gVP&#10;nzAIjmCGZTJb7A5L91WM8DSRk3S3/cglGosi0wMfRJZs3DnxtYykhyBzdXXF59u3b4FLKqkhPD32&#10;vv+Dz8iwhdl9G4h/DIEVqJSFh+VsR0N/e1tnAldlrkKRG8in54sLsaKCo3+w+H6keuuTWUF0RQ4e&#10;+Z2DrU/811OKRuYc+EAWOgt+HCRM+lQ1zUxPfX4N7Bguc5wEVdA4pOw8pqYgtJfE5FjtydQUxMY+&#10;dfFsoKp6pVvtLHb4dsnQ9s9x+nvCMVs5bOijJwfpE3stFhazOsDhp7i83Cju3ezbHbvB7dZnvwkv&#10;E3mc8gJUVykC+9McBNKLooQLeCGYYkN2L4vNHRurFAaplSgpDy/LYus0tZUifFCodJ9DJ6eIgX/B&#10;uRwQ+3bYbZ6jKqgP/2hRhVOsNGd+kwY9UpfcanERrBkmIHRM0gozmiCfzqJYU9PvUPh0pQvTMY1x&#10;xTXnhPhNUx4Emj9Mpg+Tyf3DQ7usKwbGTpZ4+I+7vC2FJoNp7jLRhVPvh3jziTx5zeI1r+PsoTOs&#10;tTHuY5NHf5gG9aAmF3qPGAgz0W32EN37/POfY2gMBL+xr4D3p2WyONTueyc9ifSK2hMr27OLM0IY&#10;lM8X8yZ52KHuG5DjLTQfBio0LdtdWYXLxVgRe9hNgcRiLj6UD/goF/OYfqGo4cdcqckyQFDwlsDG&#10;FEyVbF9b3Ze0utTMdM6VvVqj6KIonFZnEQSWFFBdxS4fbvua/YHHiryzFnf+NxDpqvjTmN4ppRGU&#10;MC5a2m2cohwaTyAW2NRXaK3+Vld31c5AwRrCQyjKPLHPbsbAeIER2pk5vlXS9tThlmDY4fJcovXP&#10;JScC5o/SrNSj+uiQqBKcrN4Xz1tjFeuq6sXEnLwooh6S490Tx0x9W4YZc0393vsLLFPX8LAqFZqr&#10;09VUdrCjx1WNVkS2bi43XZeuwBgVNyyzqtQyV0RaIBEpiHEJVD0mFpc8EZF5UC8VF27SRB22ROGU&#10;tlx78e2cxvmnQ2+UjsbUgyY+AK1EChCCivtGXjPcZe+73/8hTiQLZXIATB+7n3OKHRWDxDZ3gNXP&#10;SoNFoV4JlQAunuaeQscd5U9dyuMjsIwR2lnCLCGYTw2UrMWvzgo8zFUQwi5zzQ1rRnEq39VIjmNe&#10;yfnlEbBEwc96wokhoEc/I7xYAqbTH+WgOnCg5QM71/c47dqdnA9mV2meSw1y//s2Rao61qBSwwBs&#10;x8o8obedO0RqI7ZvF1rbgWEkKpbOqXWW8FVzpdZG5e+ENFtpt3SxU3fQKvcdxPnltkfM2ZvJvwy3&#10;Fti456QlPi41rRImqYMcdblwK3Vm4welWuqg2p2WIkrPparqsP7DEOjWXks5s2ElfoOk2bL3cmKe&#10;XjgLyMrJBVGixiAb3CBMTIOV6i1xN3qHmj3/MggjOTY4oG3esvElRNjb5eXV2blLX/BnifvwQNyd&#10;NfhZGXikDru4FR1qSWPzVRtgmD/2fI8SFmCS60Upj9erDaOo5/Ts/OzNRx+DJ8T2/uSf/ilxnAiP&#10;q2A+knIsE3YouLjszcb7POyLTag4VhQrMa6BP6fAhVr9m9fW5FaJAY6yj3mk5KvxLPEDz/Qg5rox&#10;cfGndF5EVxLarAngG5Dhq4ZKgRNara9WzX2hhkacgZMUBMfJ5Oei0FM4rg5A5zCbde2zJb2yqdso&#10;tjVlaoXzMsVW3zUKAfj59BRawky7+5cSG/tmUbeEUgccaqtw0uOuyVpOOFWzLFFJ2WU1x6msz2bp&#10;6Z76DA8C3yqFrQeSws50/rnQDP/3LKoSlr2w4AzuDp9LQZRfL0pVsE+HHKcUiuz3pasMFd0RfzHJ&#10;dt+1s9h1am1wFwZkcJWCIAcKa6sCjmPEmCBDihcNRzkgrxSEEp1UZfJFGW9K1M8hnJ1dXF7wgSLS&#10;AfOZTqfL5RLNpLNzZiylbrqCEzPSxJJ1NDrrnw5OTUlZYPri8pOTPqaBboI1RsFcms3J8cXFxUcf&#10;faRv2qx7/+0/+kfzxezh4f7u7oYlNQEXGyBKj0ZDZFY+DEcPccR5BrCchlLCWgt2+V0MlMf0fb0m&#10;d0//pxjRMczAKLANhlCJCoExfIEkJiK6cs5w5gAszbLIJxL9kiHxU/gJ2vBYYzVwWqADR0FcL3vl&#10;WF9gkcmyKJ6m5NT2rXhcHKQ0saV/pOIJkUwV+nCz2wc1gq0A5EFOHBbFzOy0Ca1odgwakUoVJDbk&#10;sG5TlSTTltQIlJEwy55V/CwqUuhbZp8DR2YIgzhNmMntRyrUQ1ulQkI+KNbz0Qj0XwIq75BB2bwE&#10;GGnsa4pjXQkkSzHxm8Vpix9tq2ITRHX9pSW010GVaio6U5GCwqmYJGj+cIu2Wk/JSnlKDowBrlQz&#10;acF3wuBYGpKCPkEh0GA3oEuxaZRz8DBX3Rigi/eXeOvWhPdgz7Gk8wuiHybnDUTVEn3012UrS5FI&#10;eenLvgGfeNaMlrbr6+uPPvr49avX5Lo1MDrsIxZMlauoPo2Ia2DO0pjeH/3xP4mWFzlg9uQ3E7xg&#10;hJ2wpMxdYyM4IjogxawVX5IvzRgrdhS2HO6BTqkdMIl02ClBD2i1xwDpDHMXltykgsWJyaT8LK1A&#10;QUTqUpNoqRYMoVLzYmZAhhpzEkszVzvHHcmeJMNqlEJqm0IrBQsYimTsda8rZYEOQZwl5iZp+B/V&#10;ieT8DzhrUnIuLG/5AjfXw9iUGUQxvUiodzAM+3mKCbmU2UWwfJKJwAE3TnN1Vn2TdtojHDpRn1Mk&#10;HlPEnoGjNcbOKTQxkbrtz/Y5uKMKtAOmuqUUAXUSakKYsm74S1KRVhXpVQDtGsdUwPanBZOSyZ3R&#10;if1z00q6reubfXrGj4Wyoi7n7Oug0E43uGUmHKfPh5eFOUWXiiP4rQLWARaM8JhMyUJLI8VzSDvI&#10;2lKUvcmvdlgJCC87BQWN1/sjQZdjOtMHNJAmChh9Qs+9Z9H9OmKuOOcBAb/16U2aRr2zHxwSM9+8&#10;eUNSjY2ilKXQw+HgxB9DZp3sjZACNBgNWFlijL3v/fD7l5cXvkHq4swrVSbuiAOSm7NBh6k5Pe6N&#10;hv3RGOB9lGW5mGWpkDcDH/g7PxAgP0zepA4WkUGAp093nB4P/GUW3MQQBZxR5lNCOsE4ubDfhX1c&#10;b9XOcAY2gQi2p/FBV+hDY8IRXIV2CV/4w1i7dNhQXFqF3RJ6STAiGOWBEBycxaof+IGQWmJxkhfC&#10;iyxbZRX0BNrCaDEJLkJijx6kRi8C9GzaKgrvwodeKmigoylQh8bI1w2elj0OXEYBl5btBq5rqJpc&#10;bBVWlGFAAGcxzr26M5ZTMiR01CHZGnJMqOKxuCCPF1GxdcESXXZdp+7bTarpqD42Picbkvd1muEc&#10;0DUw3ejPnjqYpy/qFueZRESqhA6nCj+DdiZ83uzZDjmI3xE/LcMLNslPC0SxRW5Evcz0Vrj7VkjW&#10;kq/p/TGkznuFMvsLSXBUujQDy/KfUEspPEPFE7VqmJdmYl2IPo9DoKYL36t2B24sk8lDlwu/ZHt7&#10;czN5mBhdTQaPMcuzs/NPPvnOx4TN16/98evzc+KwN1rG52XVTBHmPH388SevXr1iZk7RSlJFTJtw&#10;TTeQR02pub6+Or84H58Nvd+8WvV+/PmPMf9SeNA+6h34clIsoO9dScJpaMD2iBcHJvPoi7zwHinH&#10;WERcLsTqh0CCY8SGsQEq18nXobaYuvDHNpaLYg2MkOOLBV3oaFiAhei392o0V/bKuYlUvQknzRhA&#10;uJISUMUtWYVO1hBlkOeZHRhlSFXMtWKwriA9AR9dfC6pqam6LdzV4C3dQGDDU1RBrYjkvYsHCTE5&#10;GrS3WJTKoxbGAmMudEuf+glulZRjWJj6bmCz5CAlAvBMCHVgNyG4USMCtRUygImeR2OtZy92DrYU&#10;TyHOvna02GjP5oDEkCKaCS0pHBTkKqKfUo2FThXN2ZyIWSAiCGTbH3TbBwUIYpAiiu2yXfDNKf80&#10;MTP2o6dvxSeNsFXm7/hSUTE6mdoUmcBeUq3yuFWlraYrtRNthxh+0P9otTasyuWX7zFCrNBrJslF&#10;mR/Vnk5ms+lMWSdDRM9cshEzB/5yJ6OIldjw69dvPv744zdvPqp3uwgiD+OhluAAPyGJY4PtaMjU&#10;y9V8s14iwN5P/+Infrvg+Ig58dgoHcp/eupvlBmifZvKFtEFXfyxB0CUJBUX1Y42SH/0Bto0YHNm&#10;iEyu7n0pUhWNNV++AxsMhqFQ6ONNkLd9TE4dUUck6NLeoqyM6ORhXD/oQgl8I3PQs5gLxwLbCA4N&#10;rYFjUQZVql8gt7ZvlW+3KDYFJmhOg4YhF4RViQg8/Yx4VKZFtS7trpLP2K6B2i45hxn5cmakq3bY&#10;IU25Spepyt4CsxVm8c8j1VEc1Dx6+eeRLX5DUrcYVYxs6BorFHJYmmClQeo77OK/lOQ7a4V7VsFs&#10;eUyB8z0aralqLdQVHrULx0jW6jSw05SAXAcU0cneQvuL4WAYYTi6Q9jFEWx23r2xEnnKXONaxCx7&#10;S4EPzQ06h7V1c9IicD6YCX6XArhrOOCpjR8oGSqHrrH5YLzmOkL92ADl8tlwNPfGSn7BFZyxPnUz&#10;TzQkJfb3O4mfV9dXxFVs2AiTfxTTfrlAJWO3G07V8/4p0Z18FCLs+dOf/sjUrdiKZZr6Yo1gqbBd&#10;oD5uTHf9TfSnw6Nkqtp932gmJ8OESEDCkiCBJaDxYiwqsFdtNgXGohVhCG7gABuGutlk4hWBsvZI&#10;BkbFHdhN8chOjcSvScQWcUZeSE92HWutpauNmpTjzAPkOh9dKTNlV/UU5ioRvtikJbJ9LtFD9d4e&#10;Xc9SUIpWkxhLTCvXkkEOoUSv6FVKrdqzp5Uq+CJnrDPCMjDwSvftJu5m0wWSIcJruugEOacjPO0m&#10;rWkNrgHjedNK68VVAM2nMIYNzji6+M+mqVfMFLeIzb/UuN7J9JZMb54JqnVGyVxOVgclhZCgWOsg&#10;k3Qod6UwSv2+OIIxlTJwlk3jAwkR6+zV2wwwM0uzlCLeP4EGfqOtm1W+FJY6yjSUuerZ1V6UiL2a&#10;deLTby34ufzxaoK3csiA3VDDIbaAEnJMPZ0mDw/zOWs9L4CZs2O9W0eJVLAIKfHOj48knSgAs7NY&#10;xZgBbE4rGlF/34bh4lxkwOCzz78PHJiQZO4xURRYcczYqiLuoqtx1U3M+kOAJesKH0Kzj3XVuo02&#10;U4kdGTCRE7SKSyULUOUQRA25i+VyvjDHSxaUTcuskqPwUjG1ejwQCJCTEFrZYa1wtPEyJSu1ziZb&#10;3XMBitwSpnmg24uCBOWpyve8xaCy3stfSdraGBU9GCcTMt74aKlBeaSl/cdU889oDhIQqMxb/QKk&#10;dXNSC3ToXIp3wY0SdrvjWCBZrWVIts5iU+nFdk8zWEEWViJAfa4yxEM241bDgSBmmkJZQ/acMFD8&#10;CmCVOII2MJNU8SQkAF8uw+eulCAlSAGEklTnPIcpaVRK6dvUwnbHG0NAVPY9I+jjh7JOTKQQhwO2&#10;RWBXGIq+UiWEl6W15zJYFBi2u6lYeSiv7j94QRY7kagDarBMFLDuTUAjnVHHaGMPztNVN+h0zlYR&#10;LmRIiAyS27pFbEQh7nxgHvTCbV8cihLjLECAAXQDLMrb+/TT7zEUNDijgZ08kkmooBxHrkyAkpeq&#10;Qw7radyA1EO4KuLr+oUV65JgDV4vyMQAsM44YXgDcBQpOgFiPkO29md9XaqFGOWkU6Y/e8Gl3qNs&#10;SS00Vw12OCDrTyIBQ7TSZpGkLw6udYhFmFXirIN8i5Bq14vSwt2LEu2t5yWrogp9YGMFFl2S5ubY&#10;xCS0SDVCDKHNnjWkDvm3m/Ycs6FE21CyeomBOhGl8UuV8W9KQt2KeJBIwNVzAsCRp0EjNHR46jxS&#10;ww5zNQS5qcqpAKpb4VxNQAVxdAjIFD84buSnSGl9iodKl3lL7Ts2SCl9UtFwolXu878vgVCHHARN&#10;uxXk1MW04sob/JgrU4BrLLUQ9XE/EA/dYbKcDEptXJuYkxAgoNZqWuGBKqHe+miEypTQiilig2xY&#10;JTV01xxyl9ErQ/ktDHQPhavOaCY9x2cjNDNa5wwcYKuYDBWMBTkEAYdhHXhqrpKgmfqs/93dbD5D&#10;FqTBQCHfZjgM1TzJhz/77AeNlT4DaLbN7Fiy0QoTyZU00k18CJiBmqZA0WUqDEYlDmNszL7FGD1N&#10;PR1QANplARlsltTgi16hzz6QsZh7eW21LgGCBmM4KIOrgsnurzaUxZ7AQX/Dvz3fD3ewWE01Nulk&#10;jo3pdkBalc8bp2QapmuK/rJQu9fLFNWx1WgedCl3DnOhgtOyvXyzyxWUVyxV9ly2VNvVp1aTLyc7&#10;8NF1IJAACpfklNM2ZBpjxR683SohCAdkDgVlK4cHWGYXu8CoTWWNCYE4x+KHbm/XdqOhLBMXHkp8&#10;nM3vtMzY+zrqxYJqkaMPf/QNieFMeJFCBw7BXIxzENz8xplxLhyjksIBiBarU0Soa2VfAqGisYIa&#10;D/Zn2mr1caeaWr/HJBBFh882BYcZ2ZU23KPa5GC582gIDcyeM87bTKhrbuy3CyPUAj9JqebAeGqJ&#10;GDUdHQCCcEEI4aDooCdLfanKkrnQT1JA5aVe+EZCENYb5/Ivanx2dsb8iHM6nQqwly+QDvqgxqRY&#10;Sjj02Pv80x9AevJ2QyuIYZIVlEAaFXk211wqlk6dhFkx9q65ql5qAeaZY6ilXqoDWWZh/JAH4ZzC&#10;W4NPrhSjwCAHovSB8hJOeKhXyIcuL85Es6XGb8xprlV8I4ZeQOazlbXCUm/6ZrgbDbqYilQiZoF6&#10;PVpMbl9U8G+UVEQ/SidQfJUc4XFmu2azQefXPtId88QV+VUj9pGOxzFU59OVqlhaLFquUQk8UNgD&#10;L7yNz2pFsuP4pS5pvr4GTGJueV1dhJkSKlq4IwKnF93iXEL1Y3AQn4xGCt4Db7aa2yGBUO8f6opQ&#10;n0urkzXmaRwCOKz1fl7MtZBpfJZBnSnRoVoVhEPc2S8YM8SzCrPWpT3b82EKHaQz6DSEmMP1hTPR&#10;LhjAPU/kyHzITfUkbEVLQojf2QzPTd3pdHqquVZySyVTye7NGutF35gS/4/uwTG4eHJ6wkywkjmA&#10;G8vcYHgwk4OyVQBxHB3wYUmmMNcm7JJX5zvcoEE7QFB3QivmyuSQo4RYMELJ42Pvxz/8XjxNKcQT&#10;ZqHphCtQwQcNWBoFdbcbVEozxqMCVVc9XlRElQpzZK9uzF4wLcwxv7VRbjuifKJaG/HA5Rg3XqM0&#10;NYpJyY4PhicTzrIhj0fvsxFZb2kfrHD5L6pKMhTJiwgtOZJ1FZq6giaBhjhx1P2BHeiWbgRlFIJR&#10;UkAdMlDnUfTlAmloopxm2x/zoZySsyESNUv7yYHzCVDym61SxBqWI9HnxEEeaLH0CTadmgYpEVYE&#10;TYcLXRUsKsJcHNCTk9ikziQtYgWSepnmRwTFPwMKq5zXziIFKdUSj8dAj5kzB8EgOBSjPY6MS/Yp&#10;EWsMI7vYSTrnlNom9naaZWfXwtbkKEKUGKrEIk8X807tJGWrgmo6BByOZWjxNApSfVXvsJoRaG3u&#10;YqJZ9mNyqIc6phVPv4y+YVmI5vkMwWLBOCezVaggUbJmPsBqkoaYfuOLFxE16cFwwF5ZhPnM03R7&#10;5CUr7E0Co1Js8BUCez/6/p+Jpi95oIC4WYGH4JjnY4I0WoPeqDnVCnnNEnLiuYxWHg71lEpbsnhq&#10;31Giv/pf6ymrKa7ZFKVUmMMwOmyTc3suZx4jJJ7NRX4sldDKLjEbw5bRjMjO4VH4YJijgCldNkqC&#10;BXv9XCLkvljfqaaPMqiWUfRS3FSoFFGLatQy4//49G4V+X1qMFIPymh1qW1MdsY6Dpgm1mEBMxlo&#10;EiER0mDxO0ZVigRK8a6AiQrg8o4CaQpT3QGYHmWNpsztD8Ty/VCxjaKUMhSOYuXAZMJsYYUAgejx&#10;85Y6F4d1r86eKTZSqGznHFaVFlR7S7QFYnIYoqDNE4OqdDaS9bBRMBUrH5b6bFojnmGCQpGxTNhc&#10;sHAtdG56GrjRkXCXD86rg6dpoa9pplE03tJeZo+sAAdDl110gCx6Yhd+UW6xAHaxhcmYtxjC9FAA&#10;RKVoetkLb+UGtkU9QZUp/d316eRhcg8jQTGTelUL/kpSisMkct37wZ/92UnvFBWHHVKYK1TySXOV&#10;OiZK/C9zNeKJ0/bRo5TGOjfxg/jiFNKMsGVc9YMtEAUttFJsUO+8SiK1WQLRq9jGPix+EpkU6CA9&#10;wVy9gO7S1fvOsAy8PjDXfLQxxf5E/OYTiDCqkPrITuyCem1dB5UV7pQq849uwzUdeIJR1LxpuRkk&#10;2SRGQD7plW4r2NUfNiGUxKBMmxJIzOVs5cAM4kW+uRp8RsLspKUrHceCpP5bjEAjKJHBAl9QFJkq&#10;gTY39FNAyEWqv7ZSFiv+HUkcMCIROCtdSrOuzGuTra2OT7H1nr4CZWPCbI4LvUHQYlwKSu5rLPvo&#10;SdHU/acyJqXMtCWV0E5qwrO5pkcqMitTxP3VbBTNtaao4gj+GcDIqEc4607NUTmYTu22kY6A9+kD&#10;9L6SYW8d7/qD06urC/wnEOESgsECYScsdVJzk3L9jxwx9150wcADZa2wm56z9GX+29ubm5v3X331&#10;lTdsN15hQvIgZBqUd9zALqZ3gvWq94N//s8xAc1VlgHIb7FBg2TEXJN1Wxo1TG+Mxru0EAZPJdGS&#10;bAcwOWEiFBiLkPUZCLbMiaIUJ9kpuco/k4VRA4DiZHDQztoU8YdYrGlF5cG52IQ3CtOfF3t7W2VQ&#10;jpS6tzFQrBJvaZc8rQmfiyzoLBbuwC+1XCWPSMIzajj1nQLzWVpd82EJxFUGOChmUJ8MabNJafQ0&#10;psQkTCUb5EUXUtzpjymd7ngdm0KfbjBbQS0/UG7Db1YEfmYJSwtbWxNILdpsoSplNTQ2DA15f0p5&#10;FkURKJFT/QONGg6Vpn9eusOJhwJamNCScfuw0CrFW7w4rJ7VKyXoVkEWykw+OIPH6Iw4hANuHtmj&#10;8kBjvpzQdYVU95k4uDuw5FusrcHeLgj+mcNZQlBYXhVmsIeDLCnzIkADYzAD0A6GQR3xCUtG/ZAQ&#10;I+V6OF9+FkVlVTqsN4f5I09CpwV2ke5WxAageBwdjsZeZxqPfSkKylyXdBkLoxRgvgbDaA0E+N//&#10;7ne1jYyEAxBFW0jqQZyTmAZjqyd0oYIuxX2Jw+2QwoeLJNGIkjhaQdWDR79lC88KXcYyH6yEo553&#10;4aKMw61F1wON1faSSziszRUnjmOtlQxThqgMKNpNfNyqlCwooAZUp0ZPTHCZTqWniHcC7/MWL08T&#10;fSpANPmbqBsNkAkVKHUeLTcIqSYxnFipi0ADWjJhDAAYzpTAUortpgZbE5WKTklm7UA5thqpsFef&#10;pEEy4k4Kv4rQ6qfz5zKVs0BXSNNKwuuY695QdS78p8p4CqYZncgA9OKjjz+jZPGDHKsJaGTQy00D&#10;WvOQKD7cF6ZIRNsirDz96/N/j7uDEBqKi+fFAI59fwI1PjptNayBzojNWfgze+OQhhKNTGjglZmM&#10;K074F82GEjeYYjIsu+RaRqZkeGkH6tg0JCBbnbXqqYaErWI5ebw1QvB+h6qP5JkMXF2X9UlLGXwI&#10;EYQeJsvTej7xxhgU1WcLT05FxdT1SVM8PUG2pft8EArzVLBPKOZJPB9SYsZ+/0QVhDEumEWeY+H/&#10;5Ic/wGGAMvbNHMggCGiu3qP1bRQQCrp+s4z1NixGMJIGWb7vG+P0SViOMUzUBjFsNpxCuYts4KDT&#10;ds+341Op34INnLYCLiCWIMNU6Swj6092ylB8hg6ddTvDY6t+28GwD4ld33aBIJcIlJAybaFGtYxW&#10;g7BLpBeCpDjcEnJtiiQT4nAOZ2fnTEt6pAEBPTfZivVMocZEZbCKKIxfJKy4SyXzCdG4pNBAh+PS&#10;NU5QaucKvW7xSvwzkWuQfKlKqUQRSsVEELYzq6EFS1MizNJCWh76p0X/5KnPohBAyQUqjIKbqh1L&#10;ZxTAvQ45Hl5cXuZt8K8vLq/Pzq7G44vhcDzo+wLK3Bkw3vgySpZO+d4RqIpyrjUol1zmHA0JE6PT&#10;4/5J/fSuP7d/kLTDN3I1iv0+51Y89HPUolneTpf8uiYSLocl0NpZHPOpBNTXmxkiqbAStipiErfl&#10;Ip5zLSNbZGZzsFASvTseFkhKnCMUceQp1uLTf0gAK0WPGBlHvcUksN7KBfE5kR/889uRXkb2vUsn&#10;2BvTv39/M1+sgJ/845TBuBD4T424Ytve7yQZ9s5tvgCHUWBuWK8X3JAk/pQOJJKXl1dQPZlMwI3E&#10;vPezP/8cmaMIFbWJq5IvbeKPjmHkucAG8bg0rDyXQ8JQeZpfdkXlIoNH33GVBBA4cJcmTvDj0Tdx&#10;T2qtLjIBfhCGku2hV5Atb2VunKAMLn62Sy/sS2t97Itl65nfTsKQgEej3eV1daUYbwVXHFV19eUy&#10;ON/8wYLSoGLrjo01PtJcMSh6ZFhVw6L26lXCZ3y3eldzOWkwkzZN6sjbSrkPTItmhVTNHFQnChOq&#10;rZKptDn2VFLpXSArZcqVRLII3/9oiiTXLAYfGRPIgtCB5lY7wKGQTStN0McmK49nscqyZLVkBENR&#10;TiZIiuKXNsnEOMRioQLJE+7Iv0iuEeVsvpxNF9PJfPIwm/jDSLPpdM5mJQdZDkx9kxHr9oV3GecL&#10;v2SFJ1iutqsNcfOpxeyYSfI1tQX19XcejOtstuuLfQEImkF/SUOplU+UIuyRn9lRQ711YYTMzMNA&#10;cZCQGXNNi+MZ7R+nxWXlVTws60xRxfLh/Y6Ya204ZXwOowCww0FxmtTKi1qgB7uBW3EB+3AT/SdW&#10;FUQsOkGYwZrmrPv4RDZJp1cIL3IlfCPWg0RJ4i09ce76ApXq2MeBkCmMNkZgof/v//N//f+cvVmT&#10;bM11ntfd1d3VNfZwxg8QIVCkFbJDYUm0LIoTSBAzQJCEpwvrxhH2hW8d4Rv/DF/4p1kXFmmRBL7h&#10;nNNDVddcPfl53pXV53yg5VA4e/euXbkzV655rcw91Gw2ZWCaGkA6HQRPa3gG8yALbQCeHoCved8U&#10;+HF80kMzj+GGnDK92uK6Z7M5lIAcGTnDhYPmXUQn9AIrQ82QEsSiPYgf4PBxOrnlmGaAoshKCI3p&#10;adkmYH5CW7fbOz+/oLSnk8ZjJ96Qq0AUBqiWp+eb5mrRImKiHLiZz8eUtcUy5BQ+IZwGwgoOQITF&#10;quIib/Ro3sAPQjujlKCzy2L/ZlP3DTgXpBcafotnnAEWOdALC0lHZKT/poCw5pnLb+YNJ70RuZGv&#10;V5ddeF/IoQ0tg1GuYZrT6wTD3tXtdPrh6hL84wRMfzBWcEAz9D4pfIUqkpFu74TRCIFsuAQ9y2EH&#10;D0Rcyuuql6s1Zg+7SIV0zUCBI+DPmPBDq4rLlc/kFnnIrMiXO3v7eY9slxa+KIFDWhO6h4ODw8PM&#10;rTVA0GQMDFWr8wXc/fF4dHF2NoI13a5SkBLf15VRfGWXItYmfLAzMJxZYKimFHjS9erq8sOHD+8/&#10;vH93c3Mzn80UbK5FRaaKVJDRkBIY+1IuXERCS/xrjOvo6ACzPOkx+Tzu9dEuegHhHqLReUQ6W6ir&#10;IMEJggZqgA93EO/PxSIOb6erycQfjkKC/cGIwojkOb6MbXYzm08eHrcwkvrBYGR0PUYHmDw6JTFB&#10;Mybgj0AJTT7B+KfT26jBQfv19Hg9f4EHV66Windb2oYKhIOESJDBT1elr8RH1vvdtEYOOCXxYQM7&#10;WsBxYKI8DF+Xbgu+s22TVW3M2vxAOzooWyMNfVFCrGwNd9n4Dsb0VpN9PHdIkAVgDRrbsmhtcamo&#10;K1qo/44XIDJm6sbmEm5yQ9+hMZvdcuB0LvNM8bB1VmBib1lmn9Gmrcmg0+j1bD6/vb2dTKY3N2yT&#10;bNQktdiiK3AJypK0Y36jekQRfSMa0qbUsWmPJPoHIToa4x4JhIk+5EaNpJ22wKRED43L2lLYBfNx&#10;lH5JTljEGuOgBRsWE5x0tz8YnJ6doj+AxOBxQDeTyeXlh3fv3l1+uLy+vpEV/vQY7lRuwYLNZum2&#10;pRKD3zI4WKACmugu5jhni+WIHcwHjyABu2Eg/LudwafryXQCDzmL1plVIzmXQE20UD3wRk4JVy5T&#10;lSVEkZR9/hUwtHgqiV+rsMgYEC7JRiG3YAJmsWr5nCbsS3XDbHVrtwWIMTePdvt0GtkpLqeLxqqq&#10;NbUqiy51grNaTV7EjZk490iE4xjjZ5JBK1gI1OJKZMF/AuETqZmix0cTBUNdxNvIoXASrDCQA6N2&#10;BkLQcKbzwx/8qWdDvWN7O1UyjUQqUORIVYp706D0bYqFsVsJ6lg0EwDa1LAB6Eo3HaAvHIJswkrM&#10;VUcgQPacgn44oBoWcFntXXgZORKTpFzIOe5iqxRM1pW34244bkskQa/SZg9id3lTdFtYqSNN1psf&#10;0UyDH3YLX7Fsw4jqYuCKwq5c/0Wp53OOxa8gZKmGUwuC5u0tJqo9387mU8x+eZ9W6Co8BHP4SXgc&#10;DgeQLGNRasPVXRRH2YC7HKBwOhfMoAg3VFtk32gnhCE5uilv+CMojR5+IQHwkux7rySDPLqbZM2M&#10;HW9oWu3SnHeAkZ0hL8LoVCuaXN/cXF9dTW9vITPTWvxb+GRSu9rcrXHId3dr7I+R0WacMHJjAgS/&#10;Sx2CT+UteXwXCaIY8kB/Fw7CqSmeD+aHLUSNoplpmnTQUZE7H9TU2UcxVDk5QAedsUoZJxe+qV0e&#10;GBf42HtiNJ1wM9f2XjFKWansDsfVFGHyEQzC3EB9Ag5fXEnzERzVmUTVRMHcOPfkJrWUv+qqtyXR&#10;V8ni/gjjycuSBezj+V1zXOPgmHOZBtM+yEgEW7iXZNYXC1MKy9gdOLqXapDCVDkhzEzVOj/84feL&#10;DFjDga7R/EfdKKYKWHhe4yL66MbiOYEOsUnq5D9xAJkhZ5qBmHEwSsJYBC1wfTYk2qOVNJBJemMf&#10;3NHq6yJo/oOi7BMDSrQWRwfUWOtoMPJ9VuT+ksZ/8KQXqqLh4aTha+4KMFKs23UOF2bAxsizIczR&#10;BvOhH5auLoZlcYIQqs3KdWyP1FDoLgyCXjTsMYFbI3fE+E5aoi4a8e0UP49f4BSoZ1HAy+65Ecs5&#10;o9wIlyAL/klXEgc9mQmx7+DgAxuW9qisBAJFFBUH38Eoko2+W5gtoiIqK9jQErBd4DngidzeeyIH&#10;uL7xjVyqNSadi0nVH/zpicozF8XJGeTIqNkekZ2/zyAKeo8YamKGcZ2WvvHHd/cUb6nWipOR6/vY&#10;vDkWvJHyGqOdTXEUsihPmc3xqcQxnNN4NKQLihVhqlfFFOiHlhi0eqFuG4najKVUm6JrMJmP01k7&#10;S7d12be2mr3tBV6fsVX2nLUdBxDIHDITFRq4zHuCirEpGYUokbm+CiiUHokhNQDGZwHDf/JYYgFC&#10;QAkZh3FjyZiiQzMEiDjWfgdBI/Cgj0KZpPAnlmiiF1zA09t86YuN+HOSi0Xn5z//KTing7cQUgSd&#10;AwlzPHkEWdib5pqEEtY7tOFXbso80cLT00onoQ5mcS+u9o7+OIAyV9gjm/bI5iUJsWJRyd0yg3dz&#10;PUb48bCSGH3VWv1Ba1+FMxqPCBqMwhDFehgmKN26WktscA/bGN4Hg/TZTld9rAxTMSfha2b2MqRe&#10;5JiIbBRlT8yKCubH3Y1qBg51Fyq0fP2Cp8wGjTDR+CxS5WlpEQGVWD540B+WhIIjIZWthkTrUQmn&#10;fT79gZPjiGZwALp0JHI3QlRQZbD7uA2gACnepfCGVAUAi+Gbmabx2WvOnCErIK3Hj2DP4imbZDqk&#10;SL4KJyuMYUKWSOYVjIYaMWr5w2baLkLj77b6RZjm+NAN1FoJR4Af/WBTrrSsvQ10z7Fzn6YWquwl&#10;HWAcSC4lpB8b5GpYKkAYorSpqZNu8mOPoTF1QjnmSjE2GHTKXjlvD/uqKvVRsHbFLzQKs00izPax&#10;xCz/u+DEhJ2x4BggGzrJfRATwqv+cgoT8C6RUro7W6rCCpgPMEF/DBWw8OGRhIc5yg6PoknzFutH&#10;Ug82zZUOEDe9ncLgzn/13/wlg8Mt5KdbOTwMfSAteez5CkDq4QBSJzssLTSsJqlH88IacOVAYdMR&#10;IwNK9F8FivK5iKUo85gO0BQZPRNdtRBtxH8aAMwsJEGbUnFeog8P642R49NTdJpTjhS3AiCUVd+K&#10;Ss6ZjpatokxqCaygFfKDYXJFNYJOF4gJyeBEoFDkXgkgoq7F22skTjY0igoUhmgtNuqsT2kMVmnU&#10;OAjhHBxDofHxTNsMtrMZvh/0SLEQLkkBLWGtdMXTw0dzkeSs2CrZsAFZolQqNICCMZVESjr8g1Z4&#10;aSas+cm+toivhwvTaIxNwA8z99mt3Pa6MYwxU2WD2yCudjjXOCBagAWxdIu9lTFovSFTB6Gdme9n&#10;Ho/agU7MFXjOL3D/5CwaobfLMj/yKdAjcsXNGgNH9VAZ5luokyTIWKM4uPiTTtPp8VF3NByhRSqo&#10;vjLKkQwzCYJzXRCCC1AXrVbpxM17gKB/7bJ1irbipEMKYBbIYzmqq0PnqzvYr6E5RRMyDcHpTg++&#10;90CS60LZsZdYMFfsFnGDFS1VZnhLlHp45JgIyR44iElPlmksbEIVDcDOboyiyAPuyaklHhMLuh+S&#10;IvoTytAXBRe3/YSSyNs0TmRhd5RoBls6//r3fhezQXLz+TzCMTunhqJOwi2jK8Dya1yuG20grFI4&#10;gMFT9ZqsUrGqRsUb96hbx3eXoiN05xSSFReJNOMvi8VCwQM4HKN/DAIYVBUlRioUORq+llobWinj&#10;cV17MLzc3aOqmpp5EPMG3zcL88Bcdxe/XUemwfEKGudmZa5bWTHxEDzyqAqaH1s12IpMNg5SwLOw&#10;1XlyQHW4Umg/ek+BeQRj69p1dkYWXRhoOKqGZaome+QVdPljhOSsrgP3B+xdQveF7v5qC4TDaHnt&#10;HqkaLeNDTbGgnYFjLhu+OYrGh9L4BmpGBEuGYzNzcd26HdvAdAP7MYAIFJgSCd1bIHiLRHE9xpWt&#10;EK6kAOlg24ftUqx7l03qabNkvjBAcMQSMELYZguhIK5VRRNZ9dGVxRw/4c1wYkZciz98jNuiAzrA&#10;P4NHP59U6o6/fcwosUWqmbvqgLJqu8ARObRZnpyKUop67CFH0VFZr7iiaURIjp2W7x91oeswj7lC&#10;kXE1Ucns4pkPDpmCKFGLAkob7AUBABf84bVjOqWDAgxedXVeUMMbmY/ph041/Uk20E76rgc2vbmh&#10;dTphSMy+88/++T+lVZIln9yhg17aqAQIRw+WFtBS/L7s37RZWeJxozXUFM9RTNsrai0NQjkBoKIW&#10;xS7enRgYD6EMzcd4GAU4OggHLRng7GtWLEcLA2qgmWQYY9Vc80JXcDW8xFbZ9AheVI3vEGqhZyXo&#10;Y4xZRDFd9lBDhdrQqxKjru0gUTS94+gKWKxD2xWYNKdaot2DJ74UYeiQUMRMIiJRf/sIGA7kzOcu&#10;KbD6Z9n3V+zzBO/A5aA8t0CUJdrSDAgxV1lJn7BcTZFj4udA4EJo5QA8wArBQZg4ZpGPImOD5MrE&#10;QcMWPQOmF+QOvYEJPAMw1Ik3UR3cSiPr3y+qKb2i6gYEumcd1XTREINFcqbhB3aykS+Gn0wHU4Qr&#10;3QoZ7WQWJ0wrTPxkMSMxglELFY8CsCsdCMMY21DGKAxVhEQBTCJIrEiG4QkNMpJop2QYtgC3CNgS&#10;9oo3Soo/ZCJCODzxsjcqBlFKIH5S5wk5EBZEJDPqs+UreSCmrbeEroMD7GflnRJEqfAql+sidse0&#10;zladEBE5chAue45dm7U6DJQx14cZw8Gg80/+03+MOoQeuYi8FC9aH4ILhnsygfV6sVyQU9UVcehI&#10;/tYlO4Bw2tpNzYAd3gkEuWBWBiOaBtgnBEcQodAdmKqOTPdeM6NW+yoE/TS9sjQt/k/e9nXS7Q1I&#10;IUbDcaIrbMZEcaheqc8FqxCKxWQmDXjISPTDSknWcnFCW02AZUveGzcBAtKZovYq5rZXKc1OlVcx&#10;ihEq5vmPJprzudEsnYVDVzUpyqRqK24K1Cg0PjUhCfVVA64vmTLVdYMswnOWtJZClXE1fGj6J0uh&#10;jiO60xKiJFT7DHkurZXT1unAEdQRKkqmISREYDFFoekumBC0XJ7GyHBmqmH8m35to/2XNTsM/8Ay&#10;FcEwzGVIKSDRS/7oIDiVJQhd1Uk3pyRgrjLW4jAoxeCVs706CHA+XyF/OEmSkXDkOTgGK2wRu0mN&#10;7g/IYbLKD9GukxFdvXmrmWtIs0FKuF9HIifYbBIuK5g3x2L7/ZPhoPIbcvA86F32TDOybh36nT1Q&#10;Am/YWm2y7ArlvW43IxzAHlO1DXPXDpmAaGaZ0vEkoxVGa9i518TgFrzjK4cJMW7lcJlD4cQ7/+Kf&#10;/+cc0Zl2pX8OaDH1tMZT+A5/AgS/ZQ79cE8d6uXarO29STLci5qGAcDhI6Mi3rw3OfEEujlIL1N/&#10;wKLkYAl/4yNEEOSBUSgp2zAZwPgntNpfaDcXxlxF20ujc585hCSG0yXjAn21IpCiXbFY42feT6f6&#10;op2+0hGY+BY2EH9uq+nynQFVX1F1oQvimpYKzhJOlgqzzwc7QenUVaoERQgUe/GP8miu7sIxjQR1&#10;VRLeV9SlE+cYBZNbLUnUZUiQF/sKIF5bzP0MpLUIkkETTrUubAw+0IzjOCvZT4Pc+OTNOHQlF7Fa&#10;J8KmpkaHIm+plWDoB6amAF0FJ+srajSHuysTmcyzbTVF707TFGFXN7O5UnJqgEIvJ4Q6F0eMAUbf&#10;ZUWLrpzBZ5IYeZeyqCT78JTuLYoZnxitoH2hBsz0TXR1Wb6i61JRgahcjzEoBCBFFoEZsv20zmpa&#10;EjPB0N+PHI76WKzX9b1DkIF1K0CDjZgAfuwZjTyOuGTqQ02/3ytlZV60cOViEV0g+/DHbxAuTEWU&#10;FGoNtrGFMi5wDEV6Tpmbqw2IF8HDPsjGgkxRfv/3f9dbg/Wqh1igc3pyToDh6uNbZBUcJL7jS53i&#10;zhhhNBr2vAHQ6yhKU3lwGGkQRXdBlUrYhrQUYC11ZpEJmhAigkSsg8EAbdKFkEDIZjoAC2+avAGW&#10;xEtTwKl34uMLvsO8kuGDTibhMxSZEWlP3O4eHWqZWpTazuSfTervib16UAAnIqpMkaD6h0Uk3vK/&#10;wRVCCsqBtLq9LkHBe9u8UnK3xiqyrbwuqcU812QN2ju6EC8WSIFoRlBdww4OGAztkl+yxdiKDrq8&#10;hK3itshm61fx5wvyHw6IbLFSEposF01vb6fTqR+32CyzI2QP9wBHsyQZ/k4hNfBcPUUHsaeNv4Oa&#10;CycLyKOx7NU+c73EEvuw6GixVEjGkyBQTVQVpP6Ir0ANKXIWEoADAk6H/foEa7umP+hGPzcbdyHW&#10;VXO8p9IxWaihECuMCjdaYRQxOmQ2YXqi39TefFsnpo8maquFqhM69EffqLmC3N4+bMKFzTERfdkK&#10;DuClGMEx+M9Q5idqHr0Rrw5C5UoVIwKRQzTUq4TeV0YWiP4TTcBKXqEkCAJJoCSGn6BSmR3DgR6a&#10;GcPzKRei/NXlNTN34s54OHba2TkCsYh1yaA01qdptHBDcprLBxaGijo2ZdxwHnPTsID1L//l72hJ&#10;4QT00wPKIkv9B20kNZ5I/cIsCZXJ+3JXigkttDI8lgO/kaWue28PcrEccIjF3GOukAweqB4URmRt&#10;8gZMhpWl5YerRMPLCaRotHExxxfnL84vLshWGIY0DdWFKNzgyIW2EX4OQlWoGKoR290WLxHrV9AZ&#10;0uCgLeCTUfHViuQFFGBCS4G6pLVP2/vtbLmYzueTxWK2XJUp+EAg7UjFSX0PfKFrfGgSgbx0CynA&#10;OYiB6YymipIChZmqRmKbPN0/wOUlsT+l4/v3HyYThpqDHIIcn/oq2hcvXp2Ox97FZX7mSpRe4Igs&#10;0XtLkP3lpXff0RHBwR2Xe13fXkMiQ6m1Zis5uH9AChQRcaJItRwXG3MZr0mYlvd6mOvm7vFOyxRZ&#10;ThLxsEeXBeoyBoKnpUtL3YM90iiow6EjYdy3z+7knhd40+nm4WQ8tCvwoCTtyQlrRhBLKSMxKYau&#10;wyN83vHJ8dvP3r59+/rNm9fn52dMEZjLoCQYsr9Awax+33v6UGXEHRd8sFlvVovl9dWNPJzNNXZc&#10;lbpZymtRl9Ss/IiMSHuCjVroRGPABsYSs9gGA6JRRz30h8J1iCgMukSbKG9Wn1xSwrPJXjwLEODg&#10;4XEXR4pmOtPZb8yRyy6sq5exQ3MlfGUuw0POHtSAmCxqHla/X7oqs3yu2NXBzr/4Z/80wyMv7EeK&#10;kCUNwkH9GCOU6YBw8Vqvsr9v4HVhtsyb3nT3tRdxu4+D3DieTpR7NWx/D/6azy0WlWHoVKIxJTOK&#10;3zQ1ewEoypTi2Uj08PDN67cvX7zEOcFkNJNwgy/KfUCu0mCATGPQxuKuvObzYYuwyGq1FUYAQfAk&#10;sckknC40ZgDoMos7Oe64VrpHREYH5isNdbbaLO/uDdlghJ7hWYmchwd8hSlmC/CLPo97ZCNlElCF&#10;o6ASP9xYGqVR3RNHNHkTmBPao21ffvkVsZRT2C92+ub1m5cvX2GvI2213kFtQcC0pzf442mwWKIt&#10;cRe1oJ6wjLmiDfLLlx4YoziEofCWqQQ22TjdfKH/yBNbqXsqur3+5v5p7Z2U5E2cBl/m7YfJfOyh&#10;nWFY+LPOsbroPBTOHXXMf5m8dRjQ0R5dccVcSVBI6dBocNBi6tfJ9GHKQ4DRaK9xkS4dHq23awzy&#10;9ZtX52en/hDM0QE+Fac0X8yIoDBe/J+e0HdUPIZnoEATyD4uP1zGXBc6mkfv34q7CfvTiw1HxZdE&#10;2vjX1GsWia6w4sRLaV1cI2M95iWd2DKNSin1ymIejawpNMjctZfRwUCcntORMB4+YB8whwFxdE5H&#10;mbl4uZsGd4gSpcVMJGejhwUUBUYjXLkULYqVeEpG/Se//W3QoClf0Hccixjw//howMxlH1KA+fwW&#10;b0ZH9AbGAlPB56ogHI+TAiFXlfGOuJZSX9QR+iWMNM8rUeSPXlYlBIXmxith5G4nuepvXWqraoew&#10;QVfORsv1Kd/4xjfevnlL5EFOuKib6xvAmkwmXOMRMEWx15Vltm42luvNYXllHZ69v0fXia507Poo&#10;U589IzgbSxaC3cNUDHJz/7gmncOhZhKDa9GhmOI93CnLpnHQSFXX9bCsJ+r+INxkGM8CFdTgDTJR&#10;pYm32kM7Aduf4p76O9wvLl58+9u/+du//Z/85rf/0Te+8U2SCKMqns+7/b3dn8JXXyBPmBWKcYBR&#10;ppOJVD349j0jQBw7I+KTwgGvG8FzeuDRw3TVU/RQPm+WrHs0LGT/2/unDY6uaaRsV9Cu2CtnDQ0u&#10;wAfSh9UGc8V0Qa/fH4IeGRBykSN0l3acGVPSe45iNQkEAASQDBMHXA/sAgccHYBx93H+3thMQnN5&#10;dfWrX/3yr/76r375y7/75a9++f79O7J6emEckAg/j81WOzDw+ur6w4dL5grkp8UNYhwcwBZL0xiP&#10;8ZkExU+odglDD+CT4BHUDvblRdJvcBDnBH9opg82pm2UeWQP/NInlJ+vIYrs/QRzndzckrchgdHw&#10;FOpopGnkYgSOAIbpdjMJTddc0EJR3KtQRA4wRU6ee3jAmeKrO7/9m9/iK4OAnGtLRtTWASxprDPQ&#10;F9xBI5XoIQeAhktQCMHwAoJRZTqAe9yMP6uhc3WtTCB0Rx0pmAl8gzsl8vDHoovG/iF37yDpazPX&#10;IA/HVCy6oA0YKkkv+o6tIjmmcQyJWgNT2uLYkwnHXMNV6hUXSIdyvQHl7s7L+g8PO7XvQQWSBdXY&#10;e4Y2DzwiLbx7eIIapAoK1HJSN6C0471F23kes3ambXg04hSNoxM0K7/j7btISJ7QxwuexxxEGF6X&#10;Jop+61v/8Ld++7e/+Y1vQmP5aSUCr2SWEoHDfKmiGhmVvPg+mU5DkLgzJmdtHJLlXu5eRt6MAgdC&#10;PHQ3rABBXCO4Ehs5AEcCA3LcsV5HBDS+ApBRZQHSBgFIu7tHELgUMgB8PXquzzLpLSdZuk1EMqDJ&#10;IopOGXpM3oTOJwSimQ7N9Nino1Fon8tbLmfz+dWVL0b54qsvb25uvBFv6ZoiyCC7TFNdDab+PXMJ&#10;JgaXl87ql8vwQhohQW40RdNuRSuS45AqBubPCC2fVMrIyHdBQGbYaOpHRzgiRbCl/btXmRJXzW/b&#10;+vze8XFvu7m/vp6S6KB649EpDNOuVUW46nPqKB3w6Ag2dN3md5WDNMrngxlwjDEThw0eGK8JzW99&#10;+zcYkVPgGjxcRrfoTnx6jrZABOMgH2GgEIYZaQlHohDJZADgaA+PsVa007UoKplTEcfABhRgj2zJ&#10;DwQFDCzC9nWwHAPTCM3sR0cW6ixyzGZHR/2TPggy9mK+mE4nzD0BdXZ2RiVSkMYsVKiSelb5S4k/&#10;jbFaDZcseBCae8HTuzdPsDyYvSW4aIPgAheYipw8PO1v7/e8eTSOHGSQmmByIV5F0MeZXx0eHI18&#10;YmqMTUImA9KIgYjFwZ+5nGEMCYANbkLFxwIPD+ny2WffxFZ/6x/99tn5OXPC4hXKDEOUsGYQdZHA&#10;2pUP2oNXJMOVBFENQL1ueoW3FvAhdwDl4q0eSe2hCfgzPqw/hli0CjSjkpnccloTVfKMp5LEscoa&#10;My+0lcnk8OzsdDw0tBLAdQbbrbfmEHC0F0z33nmtEbo+RApecBBz1VuobodH+50jsgJwm83mX331&#10;lY9CzWe+yOjmenIzYVZuaoYAmZWst0xSCadM3Im3FCbw9bgCk3+TuBCJn9EYhW6BCnIrDAscVekw&#10;CraAhAoGWipteFWLW3aL1cTG2Wm84T7MKYutPA1zQr8ZWgzvH0ly+ZzcTDFa+DccjYELw6FVu3KZ&#10;gOnEYRZO/B1GZmSrNZMy1y4hD1dngIn2AJCwRAOciPj8zj/7zwy6sM8Lst4DA3YgGeOJhXg1kWLs&#10;wtDxaiCJpRlRMH8vxogFskD6OAe9o1d61Bg0QtY8PHgJwYuiTORIX7xejIoQ1ACOa3XSmQc7oZ/2&#10;TOTufHsu/llW6drkEJmPP0NCusssBdbgbomtGB7149EYTBiFr26Jzio3m1B2yo7+RN4xWq8GYzPA&#10;BBvYHxn7yzTERrLObP3Dbu/h6eCO7MObuSWTBmxg6zxXO/fKBboAab3j7mgwJk5W5AwibmVlaA/k&#10;corCLJSkFtapB3v7J71+fu3z1enpWXSCnXzlP8PJA+UHMeBvcNDvmIPlfXkIFe1kr6CUW55efNrz&#10;sngyc3NvV3FUYjoFfkhwutpzFdcG5GZOcCphEDF1NHmWIlAYOh3NVTdARGb2dZqfGyUWIQVaatWP&#10;/tQ9OsWIskbfqvXHXDXL2nMaWAwHMNPNoIPLYHCwxFBh0fgU76f7Oz8/f/369du3b9+8eYtrhoFE&#10;EayZuMpEgB3HNdVCvlFLQ5nCkoHPvhrbUj1QSs/ierQcEJcNTCNN6IcjCHIbj7JcwGxfM5F2UuLc&#10;/KTeK6JwMd+iZ/FyxltX1vKeBp/lhmZcPmdQAQCSiUAlnRAaBo9TRT+QIKGVA3BUV73G5kUvQCNm&#10;PgBhR0T7+//qd3Q7+5x4wIzpxjFIUMkHiHZPTMkgrDRjvVnRXJ8kli7ra0vOCzROUnZ9l8/R655h&#10;EITQAPdBVK+lXUIH4oRJ6CvyRpNIbglxCUf1M+z8a25laHJF3uxpQ/2BFyt8Ptgb+miKSKiHv6CH&#10;E2oTiQws+/ivSMHXsljOKUuXXpA6o6MiNEGC6Lx5wQHKDTqo4KB7MsCrEBo5C0tkjIQpMiayOjKz&#10;VbijRLuHx4OT/ijvucBbMXQch6OJRKJrBvQGJqagoA1GWBAN8A8vX7w6Ozt3Cc2IxxQL3dWPqnNN&#10;K2SGFlr/KRzGULekhZAPf1WpUExrV6a8Ni7fAYVS0AHra164sNFcMbbcJqg60lBnKo0kqpEUVod0&#10;kjHrnFyUOjxGdkyiT8djQ6ta4p0EKA0Yu+hUdiBQI4FGCXTgONl0027zNhIM1b2nZSc8Rs0Q8eh0&#10;xOwd0zk9O60XErzMOwlAGBaFahTWAJNFBpUmzIzOxbPFVsM3xa8ylMm6fpFfSWc4eaDXxTJN6c8Y&#10;7fzsAvdAysAUq+/dGohBuUf8CqOcDMClymjJEFankN+Q1eGiIfrRhS3qsU+TCoSLX2P07b13B8qD&#10;ww5ZETa19dZUbFUnUumUmMc5AzPJuY6j8/0//j3Pa1q+MIomemt65+lEnCDtQCm2KSwopDPCg2BY&#10;Y3LiY5a6emyVAIXqwLqtIdZ7DyWOuO19YQ8uDJgBI8MjNPv87Px0hBsbn52eYYfAVM+E6wb7wR8u&#10;wxUoRocwb1rCahBGz1AaeA1MgjMJJKiDtqOFCg1EU/dw5/6ygivTG8fVOu+FZCyfomCPiElpvSv7&#10;BHMawCVUlOm5gUxBk+DhUcxWBCNgR0PwzVb7I/Nq5mBJmOkCDspRR47NHGOiePHReOz89viYaECm&#10;AMcwEPTENaXegJacQn9AD4bxVS1QOfgTc4YFE7QTv4jhQrWXZG9v5/MFHdH6IpoujIbFpHdjBSah&#10;fYJHlRMnnLIRuWBFiIaYKZJeLxn0BpjiGeiOxvig0WB0fkrme4rUXAEj7g2G5hJxu1BNsMRK+ycn&#10;XnICtq7QrBc3gJiynnVy5LVsuNVlKMzFMKvd5uKmPsK8IMx+xEBfvnyJoWKuWW8bYlLxI7IBWHzF&#10;HzEWhWiOKjI/WvmaARfk4VtZqaJHHogJ/GSCeSafuocuSW/Pi1fILr+8yoikOa+zYbNQHl+G1zJc&#10;IS/oQXvlc7w0R2yCyhKjBtkf1TQfMeZOlnu8Jd5Qr3jsfHUyuVks58R5uAj+i8Vs5SXCFZBhV1ar&#10;8Sz6Y4TMHsYQ1BiRITo//O4fxE240Ro3pwEyAbnzJ3cgFlGr+9FyCLaNNfp3Yo4KjLmaWqJAbvZx&#10;QNsje/QLLSG0UsV4TsaevDiJToyHY9NgPJurFCcKDCwYKakrFu/4ZFb4dX9yDrbShnKII4SVqAv0&#10;44RgFmxCMHiIskYjC0Xh5LMwylI4sm4pmMWAafSlk+qNxsB6PMGAyIHRElpxUEQ7BsXfCRV8cpOp&#10;2h1ZEVjAH6XBE7M3w/eqVezDixbGMUTL3BhaXdUdDkhQNar9fSIiNoa5Ivfz8xdnp+jHuMxGIw+x&#10;4C7qu6IU2xTUZXi+kLlMJ94/QdZBh1BkQZa5McfoKi6uJgYR5W5hFGoMewl8nrM6r13HtBJLi7p+&#10;rHrQyz0qmI63N59QqU166jiAZMsJjkZDdZTkBjobQWfhNyrOHNVwWncV4sS0VY3WdQzwTJx0wWyE&#10;JxiPuj1m+Lg/xYM8OYnq0Z0xSQx0Inj801PIQrb2tP8Wn47BS3UI12o1XLmH2vIdNQDDpBZKjyx1&#10;PD5FqXARCa2E2FNcDgwxyqFATuuM59Ea9UiVaZvjUCP52PZxj3yBjMyUZ7UhSRz4KgUZCApAmC9m&#10;KLh63zvBq09ursmMyBV0bR0vuSXGArPQNzgxhqbH+R9//ztNVvzriTVXPLe6QHKRdSY6mSe5HEQX&#10;rZcGycecmmKiMW99PacALuvVNcFCqzbtE94uKqLuOA1dI7InIXRmBecJkmq/KNHGO5+e7ryYwBg+&#10;SYehkjADmdk1GvPyxcs3b96gNgwEjtg2fFcuEYPs0z79dEuFSYmhVUNlCGWvIzdn4CDzLMXH5g0Q&#10;XbTcxSfqEQSsgd3pADFPaBYxQj3u9vCl6K73MaDJ2CpuECUP+RGpU6MsXWir6tbQuMoZ1efxcbH0&#10;3WRk9TRLJHlBmsDwoAf35aS/vKBrNKanqIymMClbf2uQycFkMiHAkg2XbYdq+h4yFijBXzgCiERR&#10;EwqliKsqZsWMNWSLphw35LJfNALknQFTWeah9WqQVAI5xApIVOkV51tLEvGK8hYmxDWUQcahRjyc&#10;w2A5U82dqIPkar2CKI71fbA9996gYBVF4BX8CJ7igz1jWy9fvoDHUCF/vJye9yEyUQoKWqu6KgAX&#10;crJuynh0l5Y4WbwQoTUp9wXpHvkDOYN8q7sdTatcMtxu1/SVxWX+zFQ5J3RzV1gq647RnD6p4fX1&#10;lNk0Sndx/oIhQI8cM0//b1CTFy/OCU2kwdfXl6v1EhKjNky7tpgoTIMfpUNgjyVySi79+Ht/FBVW&#10;unLXNV7lhgRBSCIxmkwi6Wr3mrdnPiaexQhXL/QATgRUTyJMCSGro1svLico+wQPm6+Uwkf3+3iA&#10;A290lnQxJMDBdLNN+SFe+eEgOAtjmajcXN/0M/WjL1ghldXK59GQOnsRzspWlEGVVXE9jK3GXCPB&#10;IjTrB6ZqqmhUuUdEZdrFAeEcDTbeHugyjeRk3Rz0+qdkgIPhKQIeEQ1PzQ+dv40MZc7Konm12JgL&#10;g6XWUQ7TNlQdFiB6phtZ/Kyb2o69QDUaQxpdUGGYUSqudlDUDQ/y3zjPji8Ydu499E6aqDUJup5e&#10;knSDGmKEBRMivGibwHJNuOplldxyEBywq3264Uir6XnebFgdnK2g9C7+Kdb4frQNvEN7gaWvyHJe&#10;64ctpJQkexEAXAI5vXTmRmXJ8AjtIZuFdRrQaITUUTuggFrJCOtGHwzgOkCz7qTlQ50H0xBEp9TU&#10;G9FjCEcwWQUx630RnL/OiiCYWCWKXjAbo5z71lZTfWwYhIkb5IvOjF2w9eoRhlS2hJqFCzISr7Dm&#10;XwZ5z5Yc9k6mQzzGzc0tMQJPjfkzMIBohuaBLl4G9cdKp9Ob6XSCiUi5wkLffSQoaw46TuiI0J84&#10;7+kf/+A7Kq9+TvcGXXBFc00ULZeGbFANlR5q01+xRgNiqp5PlDpwTB2fl/gs+wfImBDtQkdWkugD&#10;VUx+xqMxAYrMFDi1eIPcVFEU1AkhNc35xpDg3zEKSSzKXMlbpugIarCRA7VENWCSWYt+sVKK5mqJ&#10;NkZVRFNx8s/IIJB5ByMkVhydkAO6qXuulKJlDC/zsNsjJqhmhhVXiajjAdj48IYhTLXT52irsMOR&#10;jcx4GzjieobFySQasHDZn0R4EXfzhDMiuqKh5pYKSqPXXGFayeu5aGwwPIzPzANNqruLMXuXI6MT&#10;GdclBgrAGAK2aKEgFvWXDVCvr0yemaJb0+UJOSJwa5U4QWUMbTakCguDa3bVXJPXGmnlvWNFnUuC&#10;cBd80C28n5adpS/MK3E1tpoCo2g8u52BEGYEa+GG6pFMIV7bEKrv2/1RMFw5pm9CPvDNdddwyR9u&#10;pJYASsTPPNe2bKdjYyk52gvTmQtyaYqXo9DKIe5SI4HJcHOV13p5fSW3xyWURuGlUF4SwzFivpqn&#10;hZPMQh4e9xeL9WQ6g1DdSn+AZK6vb8CL0SENVEByMr2eTK6WyzlaMxoNMwUWAGpohqIJJguPe9B0&#10;4eaPf/DHZWnomRqC35OJsjjqYjKG91jmfQj0pYamMEXNaTd8a7fABIpScRbj/dBU0RR7J47o4QDl&#10;rd5OIPFjJLdUQiGV3cNjOY1QMNFYaSGBNsRBHnMGrNEzJANTERIogwmyKllG7q5gFjNpCWuaDsZu&#10;onkqqBtFPdR4a27JFvs0Z9PZeMOAgdLt6GiPYLhZs4ccsYFJYROnsORw1YUlpKcL0CRkCOTDotic&#10;bBS0PXzX6c3ENyd6T9V6i6NDoudn52/ffGbKJOhGTX02EnZ74MJb/DQlduXaAQc1aSO7Rn9Ag75i&#10;TpcINviImDAiPtwfBax0MMYenbUyfXqEavTah27VbVkB4XSkpQQkG4kjsHdUh1PFUpHUVIp2qNZR&#10;4f6O4/c0U5kdsWJtHDuunZUPiEDI9c01X1+9fo3x9Ad9JBc4SVJ88aX5l9jLHvFnyPDeuTA4sQcU&#10;VLoA2OkAgQT39avXn719+9lnb9+8fvPq5cvPPOTL25cvXsF5ot9w7CPUxjRIAhjsxP8tdaobWIpL&#10;JblILgO/MVxjgt4r/yEcNPF9nX1mrQfz+Xo2X27WWyZAbJy9ubn5m7/5Gyz34sX5y1cvcZlX15fX&#10;1x+mtxMEh/VeXJzJ1A7yfUAkcN0c5eGB6I6gaQ9lIIC5/glUFZGRI1/4d7M+LzeE+fCRzenshrm+&#10;t8KXgoq4bgWXoATgJJzSdrOuAzjAAggtR7AMj1JUsIJKFGw+u729nnQPOj0Gfdw/TgRLwqJugQBy&#10;QsaghhkyDN2NrnkhuKcOfAkdvgLBI342EER/lVRxERTjaNU2oFAXzdB+vQiM7WUANhDQ06Cbeik2&#10;PJ26gJozNcmdJGX26qIA9fpqp0V6KaDozCG+V6Y8NVeiZRi6XUCCkd55s8Bng7tuDc9PLvbq1Wvj&#10;tEZiIdXTXE15JCSbCTYdkB9ALM3zWu7MyggDTO2QjhkpZ7FqTulhVPGjzGBy/RPOKtyIvGTuV7/z&#10;L+F8z4jyUMI9kKu7LU0tEF/OUb3Nzh7pIPB4Keg373VZGEXQSvVzWZOz/qirBHKXC8EKtpF7EfmY&#10;FyDRMm1TwVABVFmqooJ4EMlwjAzzYQxMrTxezuw9MQph01T3/DzXU4mfo4uzi3PmMaPTYd80jdmV&#10;G/4An43SIjtmqbP57fsP7/7u76bvPyymU2zFHIPs9x4jyHVG4ZupyABGUvbMdMnvmJH6hAHTEeZ8&#10;MB9Zu6C43b569YqMG54sV4ubmytslbkrDDBhO/FHcdgYpWMOy2BSgD8GPJLHXDGgzo9++F2cH6xl&#10;VGXYrNQNu60D9ftpD1VYMNe6naEk5LHUQBfwwJgGWFFv0Oe49Ak+5nJ4BzbjYQBa96zhD8lJHu8f&#10;mXaT2V5dXl5+8dXgqDvsdDuPe9gqaYuP/Dm9vgNAN/cwgBkwE8dNpF0xHI+QF0MR9tmbGEFx72SV&#10;t3tlMVTXh3aCLQUOQI6qGC9oQvF04DsDcke/GquCGtvrqoJuXzkYvHAzKmLBMk+0GESyhkG1h5Gc&#10;c5hmRLFoZlyaqwsw5n6ZYJO0kgOzhxrMlR7D4ZCJ04sXL3IJc4RyRoX6CWsxqyrRy8RUWWFgzZKB&#10;Y+8fMONgdgTtYIUQwaRuG+Aklk9CBndw5HieMjW6gCSf2Ew0v1mskooUk901MiDfc9hvZcgAzYFc&#10;tIlLGzamfmfHhbWQoZ+ZGRNCNvNV7+VEiTFD3DYSgFpwgE9LMF6vsSt4wbygzBSjBXlagx/whQl5&#10;ykt0LO4RqM8Je+kZGLgu9dK3DtHRhy0ppJuuHDBnHA4HY+aP2CjOA5mbQ/T8PdXjvb2jp73Dh/u9&#10;9XZxffP+b//u3/2f//byyy+XkykYIA0UxzcGkcCgc7EnFAkOwQBf4JWt5vgYPrYK8nDkw4dLxDE+&#10;PXvz9s1wNMR4J9PJ7WxKGox6IXO0EGCk3gRD3STwsNKEBKjMOvoTexORP/njP4DBKBjU6sw+vmhb&#10;dWcwmCvz/cUEwwUighVek1+t8TOKPNMJQTJCc7Tpa4Al+1bYXpl1ed1fo8RyUDZzt+3Wl/ReT31e&#10;a7F+2npHEYEOTFDjNTxXKTrE7+29z3NSi1iYuWKWoFTKgeayJ5PV/3aPGNd4hG/LhQKEGiVsq83C&#10;0+VrEcYx9Ci2WuYaR+UeyR0Vzc7t9ow20WiblV7nynjYo7ok9nCgaUZ+Eo5GZskR5chjkBp7Fs8O&#10;OyRZmCvSxiCR6EvSo1xgxEQxVMeK/YhW4qTQ5b5jwkNsPlG1vIKWQ2PgU0yJk8fRlLB1enbKDI3E&#10;EnqpoYPQLGZTHAG2bJ4qBoWHsCVzKK+uwLkMqfY4bjbJCAaOjmTboaorQwKegIoD7edXCIAIaDLj&#10;sN5EI95D3iAwakxt6XB0dJtX0eFWPJnr0vCgSC/B7YqSdZidxcaf4F68Vr9xDc+LCuCKzuEr4L+r&#10;mj4IbSJf7w/GiwgkwkLZtrQEDyjYbmYfLt/98pe//Hd/9cX//beXX3y5Xa7wkfDECxvdo80Dtnq/&#10;wRve33lVlXROp0ssglMHe48HsNOELwhPJtMPl8xOlxD1+vXr4XCMeuFSJpPrd+++JNWmm1fG8CL9&#10;npzOexLhNmQRddFQvAsuDuYdZpWg88ff+X3IrjiJm3E+CfHxldAPL6BC6Sb8hjlOR4nvYnqfl/fD&#10;1CNyYGUVPtpYobbbg43rXuS59+f0ZLFZMXL3etGSydbtbIvlL11xcbDusY+k7T3hwEw9fUTDJBy3&#10;CQT4iyjxKiKCs8m7tkELsEkdIcz4gH+jJYIVOXHI1UjzEy1Kx47+ugKULvFH+i6gGF9BU8PkKxSV&#10;gteGJyDKQCTajelLcuopiT6c0tNRGMIIqWK6CFWxEFRLNxfeKeorMMGDrLlv61QAAP/0SURBVOTV&#10;K22VAECXUNFKdLjmrqojBQjYBpBiMTv3LpNcQOasF3lyoQcaoNEFFJc/z4AGB4BA4wjRwkH03Qs5&#10;GS4xz1UGWaBLCpnIsXI9B9A9FCRhZUoRmHI2MGRuLlthH2SzpPS+dErH0+A7QgInrjJeCYZBDErv&#10;RY67rYHQjHVEe84yDkgKnn+K3G2lKBGNpDYwBKuD+Jirs3l2ADGoJkZnVcI1FEJC9FITRzBbrxne&#10;ceKJCcXt7Ve/+uXf/fu/+dXf/u2Hd+/8leSneyMAp5l+DXvbpwc0s5nr81K8MUmb4oBJ7ebOB/fQ&#10;paur68nNFMrPTk8xVxh0f+9TypO88Pnx4R48OKU76fXwxJgJssOFwJise/dBniCkfgEelf7j7xhd&#10;9dGuDRxyoCGx8Q8iWdwLc+RrCQTuYGnFF1vajGBNhuNCjFwmTTXXJw3L7Xi+7s11f4ane+SbUtfE&#10;Y6tsdgGpY/MTDgyFSqeDV1itN/6gzt0d1gNhjIKtKv5ufI7RVLOCELWhQzqDuTJMEG+q5JqHZ2ME&#10;KhBicy0JnTiEtfoi94xKDw0vusiAKqsxRHvgGInoRh1VP+/6hptLuD7uyxBYIDEVdnMaHS+9QdFt&#10;HVNYr+tVNQ+0YUL1+s1rzBUNpy9yKq0G4yD7a+ZqNEtg3Rlr7Ac2UQFAhMKe9vaNy2iOCQvxvtHS&#10;8HLH9PUOE3SZNjQHiHrvA2XM4L2S1DZwFm25qN3tfByI6nuEbOpel178H42dhGMg/T7prpNVpmf+&#10;9s8IfOhYU3bQkLyjIyZ1k8nk8y+/YFwS4ZcvvfiM0QKZMUESjnGMwNhKqLJRUhBD+JLQCk9Qdyau&#10;Xn0he/GFmI8QlttXXBU2ujI8MQHJwQPU1iRv680+uQYyv7l+/6vP/+6v//qXf/PvJ9fXm9WSJNeb&#10;RU6ODwE0gIbhHT6RGU2988alAehQZN52mZ81ByrqqsD39skWoPT16zcvXlzgNMh6bm+nV9fE2wWC&#10;IzgSPE/PxqKGyThV8eZ+qEMcoqy/P4HJMUGl3/nen/6JJPg8iU5MBdWFwofYQVohWtyXbkkDyWNf&#10;sWeiqxsU5/ERGpcAMAy+wuuud13ltbGrNV3AmL7wUV0xNfch2Du+Yswhjz7GK/UDrnotD9zwlaTe&#10;+CRSFtDw8qYPphpaURj2oElM0WL3vJSMB/WmHO/I19qlAsOPo2mbuhzPk/7gDdUMrv7qp01u6dgq&#10;ww1xhRXCM7rCqKDXtLYSagnXQpimOndGjGgQB1bGYKjBnBAVInSk/T20HCWuWWulwYDWeFKARw29&#10;KKIWc22ZqNppjI3RWWgC0mUJsFcUlXHIT/iF7AIcIijSoQ0kJbGpfWKVUhJikJ8rAt75I13YnDrk&#10;jX8WxGmmT+jKlfBcDFe/yBG6rqvBFqWpVshwaJCSUhLXdLVbpvE3BCDX3hYvXrz85j/4JrkAgBkc&#10;5ocur/CJNjx3Edi7fMJe6LKB0onrwk85EfClPJgrBqvKIRhn7eGpPlVD1SvLx3unDmWu2/vNbDq5&#10;evfVu1/96vLLr24nN5gNwoA3uXfmuNM9JMDuHR/6op/7Le7WX2rxjdmShJDNlX32kzQBHO4JvMzz&#10;QAJ2QhGsx3fM54vp7fT6+gpfAgn4NPgHa2G7JPiOBN/5BK51GTZOG3wxCxtAZOdHP/weEBkTwSvD&#10;slvlqyRhtsFTW/LOQYAgDBrXYge0+qIR1yNxJ06BkgmRAfm7SXAKgLShyXKhjuJ70TTmvQwNm7EG&#10;OPawvcdGMRrxwXU9PGAAUfxcAOgcQrl03kxhLuZD5CKnh+fB0N8mBd3VepUk0QiGbVycXzhbA1EX&#10;VLRAaAG32BSiEzLHaqojm0ppCbs9wHFd1qMfDOl0W9U2imKZuYSoq2BD7awRMFZqAAk+WpQTmkei&#10;WxYjvY6Pi5tMp5eXHxAEwgA59Js4TGhlH43UbLL4YlRU46OjFBXzE9XUZtVPE+xUeaMINuEtZqY7&#10;xi7YS1OiMV/hFvDHozEjasf8ZzD5I1QppqZsVKJyKyZWqiGaKwwNoBQsKW/ZcVI+HpNrc0wl7Qix&#10;2HMWk+JlkrIJ2iecfOyZmR6YMjS5LoDxFpPp5Kt3766urlarFRz81j/81re//ZtYPWigIFBHoR6c&#10;KKALMGiDF/Ad8sINqbdxWMJZLAGd9EL0ek1I8Wq5czzvqZTsZG4mY7CJWIP73PpbBKjo+3dfvf/8&#10;8w+ff7GcTtFsVxHsdHhEaD0+wlafOvubx4flnfdMrIkyBFh/lQ/KDByoCKqzXfOHDB5ni8W79+9Q&#10;I/wX5gCK0Iga385vMVdGBPrY2w+G4IRrAFXjakfp61y8Zk5kUOaIBnWTF0j5pz/5EWJD+Ega50SB&#10;+BSDA4dIGozCF6YHqggUkmLrmLw+7D00iASLhUe5rEP2ElXYsxJrzmzKV4qChbPQxVL90OD0dGZd&#10;sRjcAiboWgTumX0WvcCD+a3mOpnAHr6OT0+RKO6gXGRFVzXZ+8XMwBVjNBXAaByFoBBomaPqW8EO&#10;5fQiE5vYYop81cfAeREwpBhViORZP0bkPcKLcSb7/nGpZizvyFsP0QgCmLkryGDItCJmEm+ACgOW&#10;rlm6iM0p9JvWYKDOe3nhFJFWII25tjslNKn/N3PdFSsMnZGOScPRkUIJu6nHg1TEA0W4wQmZE/0C&#10;PiFRhczFTwalXqHx36RRPgsjFifRAmLO6vBRffRY0n3/hlzdT1r0XOihO/QSDoUh7KYz6OISMCqC&#10;zJdfffXll19cX9/A3jdv3/6Tf/JPXr58SRu8jctluQQFILoBX1KlF9QY0MKheJa7QunCInphq0Ts&#10;27mvRMRXMbaXPuNOzClRjFqDIgr7Bvl8kPWuFqvF4m65pP9BnppGI9CnDeGSEQ4PhmfjY7Tu+AgD&#10;vXt6JM92lVVNR0x5MoG8mVDDJJjp6d0d5npzM8GhYZGMhtrjNG/9daIF/EDCsAT7JL5jZTDOZNp1&#10;Pm0VDXZh1Xubn0wKzLmgVC/d+bOf/RT2ovewqey1uGKROd6fDfflSPy5c9pcnfdICMQegw9scrXT&#10;UKRooAMA1KE/uHeaIWWkS19QxyZoJNdz1cQf7RXuI7LELspCCI9AAhV4ycR1Op0yOpCTLGGuicbU&#10;JB+OIKyhPTtAQQSSBki03ytqjliXpujg6EEgWlSh0tTHwK5pxlzFxLyOaAzbROxEjrLHPrXhZqhO&#10;bLBVkxEnvFDFN93kyQkM0Vb9ZbQl3MWkiE+0FOODA2NVJrpgGYPQLuCSKl780RisVygUJKl6RnRR&#10;YHqUpmKr4KC5YpeYa+af5KZAAxTNYTD98K80h+qyIm3KgWhetpoDtI9Dv2qKVjpVrANDsB0dTmss&#10;J2g9cCJ3j403cjYjxB2ENqPfZkPqe33jb2yiMTTGSj/75jd/4ze+BUCVMDEAhAFb6NE9FTJA2FEt&#10;v2DD6GS4wXfOQ7uPifuzgfPVckl2BCu1VaSJDqDHMapcnN1sfawac/Vq9Xbjz6w8be7wahg9ihX1&#10;8tLMHvOe7vHo/LQ76JOXMx/j9Ja0BWHID/RXLd2Du6ZTXj1aCdsnb9FVEhIcqMOsNwQeMgCyrePu&#10;EQcmAasFkCCoNEt5HXurD8ij2xBlmHVdrAS/1/n5n/1UeUfyGiu4tpma8i4lgNOc1zhMIbyjo/gV&#10;Q9Xd0ZhTtInM/EoD4NOcPc2cBGkAPdXLt/ifADjNXMi9W2+NnPgSMiqUd+Tjr5gHjKAvnoaJDXNX&#10;RiImnJ6dYgcyBu+399T0zU3hApLU3bsFvGhRSiYdFMwnBBmGzF7gNDHOnC8ThYRKDDs1boe5zKDy&#10;AdnIqVmSF6mvgKELoQlQYRJjMBr5FegQ0KiBzNWG/GeGduJT0UPaEUjPzy+YvRMC4RQ8wWITAM2N&#10;aygMjO4qeiy2mFkFlsda+Vd/PUrEpAV0Qb7yQxL1uiN6qtumC1VwqQR5Ux1zoy0AQxmKgmTIAgxi&#10;MBY+wnwoYnygIILnTUcHahoqZ5WgrIf6cAMoxM/wI/eeoIYxLUSVhHPz4fLyV198/qvPP5/P5nio&#10;z77xmS+7+Qf/AJGj36h1/KyXwcQhBQzUPelVT4WpCoUJYFuW7TePt/lVMV/FnMfDaYeEiK6VDFdo&#10;NQeuhK9FV98+DXxy0vaCha2/PIjjwCp8Bp+5K7n7eHjkhb8TIu8dOfneHvMNQhNoEnG88Jzt4OkA&#10;syW0Mvd48/YzRAlmcAiX8OHDB/An0J9fnMPV+WJ2c315M7kmwCIpNI5ZLBsCx2PhQWgsvVEBRKFv&#10;AtSfaa7aKkVRO5WPmJGkOYzsRgewGfYuoaWUxdIQKHTHMmITtm8qnnTFiAk/H5+MGN1jfU/cJwMA&#10;g2kGmoUnIIHY97nwTq0w4g2xFvRC+PsHsN5keDoFb+/mHo2wKTU2WEOJSKpLKhNVfGqRvkSTOXYe&#10;pEjaXrkAZzW8HZJ0US+jghx5DN1gm+AjLVCkZqKgNK1FYDA1bfaiTpiKexMZL7fu4WA4RgnKxWCZ&#10;cAjVxCyZ76HJEH57OwMr1Btyy1bLJjEP7TQ4MKTYMZxFZofcpqiSogIzcqtWifOyHn0wDGk37iom&#10;RnfS2XedL21tpscIaxAINShQ+MlhFiDi1Jso4w6LXQa8FA5kd1u7sZGM2v3GSpZb/DV9LMcr69dX&#10;TNq1ofUanEhbzs7PX7998+rV6/MXF7gGr42Z+iJGPYjSIMp4SclfmlLUsdWwgibyIHXqYTPX3NVM&#10;2olTYBwf69ls8W14FdOk5D58NSf0KaaWcBN/2JAcUF0Zx/9jPfWORX8KPRN4zH00GJ6OsVUEfIdT&#10;eHw0H5ZSBq+w9OB6MYHsnuBtFEGNL168gHbm5zTAfHDcXlc7PwX/2ez28vL9bI4abEAM/0xo1fPD&#10;QwOpgkPSbpGYaUFoxFx/oqZbS65COAf1iEZhGdzwPTGYOcJF5YEXq7unEVxGX4T69ORzU70exwUM&#10;FQegfj5WglLih0Aad6YJ48WyKigcMHrc84Zhn2liWu4zX2ZZ5Uf393bmOoGaoRfRBoRBBvJqGFaT&#10;ZW6+gUwQ3se9j0djhA5w9MM3/Pt7m+hPfpbThxK9EqgvMDYJwYCJUmbjVKJH4gNfqePkcd2hLsl0&#10;ZHMVKi4VB5eApp0wEYQ5uMZ6g7cZwf4+CHsz+fkFJoOJ5D2jM5qRRnDKsBavx141zRIoJUbrQdip&#10;srKBsGqaAlvV49SWCFQ+r6h1kAQCrxgKroxCxp0cjLjtA7ScIj/3orc/RNJ+t1+q4CRoaCnMHeKV&#10;wKDQqI0W2dueI+fbXnKLGoDiHtB871DeiuYzuNPp9fX1F1/6YjSsBLBnF+e/8Ru/8Q++9a23b94O&#10;xyOYC/egC9yASzGN0VvGpaJCUSCo5JRjFr0WRvxornxqrnf3vqQMPdPkNgRcpIjvBxqytBF2uvXl&#10;L17F8e0HWoWKnKsQvssTLNt7+kkJj7qD3snQ5x6ZuxIEtl6/eSATZmNyufF1pbonEjoMFeuJ+3vs&#10;9voEleFo/CXlq69AD1VEQz777LPzi7PpZPL+w/v3798xyYUofAnZDQFCtXJSY3YK6RApdVmwjHxB&#10;dW////g//nf6QDnUwlwcUwTkH2rCMJOU28kU9QHuWV4mhB6gT0gYjcAE4Y76kVvMEShGd3rODHOI&#10;bGErQ11cvKD71eXV3eZOE9nr4Obmt7cMc3Yy6O51jpks3D+SixIH6E5e5bwxKxM45g+XVyRRaHY9&#10;6j8Yj/bQK40LZFU0x1Bj5Au+Em+1/7gPG5MaSjX1yBJ81Ag9mOqPG1cvdOSaq2ZB/Z4O3uBmbHdW&#10;r2kkoClheIgjxyaVjNMsfByS0Enf4WLv911tc36IasF4XA8OGnDwGpJhFL4Dpwvub16/NrTmohdI&#10;0YYcBEUFDRCjH2hxUOYaHdUsJQpAkJNEpZRVW7ENEZU6E4q8XuKWNoBF2dRzw6Y/eVaZcJLBVgBA&#10;d21SlZFqSo5jwxQzDJOdaI6Fj5zy1nHIlwkGFbWIwvnAkJ00gigcMTPI/pCJZE9HIEgVDDj0hQSH&#10;MlTphBWCKYCgPBXmAI1jCEeanJXLuRaTaxTKAKpWm/V0Nru+ub66uZlPpyTH+P4XeWkJOZuQsazt&#10;PY42YyUyarKunYD6HRnRzYTAd0tIfHzQOZNM0/NseP76JWSsHx82T4+rp8fZ3ZaNIIAmwC7mUeRa&#10;+8zCFq62EopJhgFdLnt6O0UHXr96hXgRzudffD6bTbd3+PQpmbcvtDkdnfqe/j1Sfx8zMLM5cGK7&#10;YhY+I6eFdiYZ6uTv/f7vQkJxAclBM6LAxeAgGeny8vLzzz//6quvLi8/UEMDWpJpELEQOiInoSVk&#10;GjTxZht/8xcsGU3h5F5QeI3qEkiQx9XVNTajjNtN1AsbowmkbwdMDF1e0hGCVgwRsaEE8+UCV307&#10;n6H+FcOPvM9Da0DBkDLEaHxP3gpM1IPJlZklWDkPBaaaoWyc4UCjmRA2llLkU+OEMueYQnGWGg4p&#10;RalnP+63eUuQv7OhGyh11WhdVBTPTEpPx2NSUKhCs2jmNOnee0FBud/r4fhgUaKYE3gwJqAgE0gi&#10;xfQg9lOGWMWjXTrjfyjSKIhxeiEnBdQYaUzUnF/oh478bV4IIcfVMeVRWBQI9sDm9I7eVkniI2nQ&#10;JXGgLQuEkKcIvEJCSQgjlqIKC+aKZroW2oOY4+aZfoRFEpG3xr3wJntfcDPQaWp82IwDukd+ic6K&#10;tZEQU2QCmaU79Vcxew9PHKb4svMoIoTY6gJ+5tyr9f16g4PEAHyPAyoFJ3G2sOX+DtMnz8Ydwg7C&#10;brkpcHJmGwEzru4/2nQMFa6k9B86nfXDEzP+u709ZnFb/SaOg74Q6xVHuC96Bwf94ZATJFHUwX2M&#10;AsV++fIlWkI8IyuGBnwxI0HE6alv0oFXpSGIDoQwH06BBhlojIsxIb+z/9//m//u1EsjpqDQrqO6&#10;u8cfXF1dEWxntzOmHzACZqkNytWlCPyEJMICucYQj1gGX+HXSb83Ph2TuI/9GZtjmXh3f3F2AeR/&#10;93/9FeSdjk9RbJzH9dU1bDzvj7p7h6cn/bcv34A16kU269LO0TEuEwd240M7k6vrKyKv99a+ejk+&#10;HSU7ha7y1HUlwYsO0MQ8TIW3Dqxr8yIe0BIKNEWOKFEvZm52igYgcxVFh6luaAie0EBag2ct8awj&#10;a2coPczoHXfHzKsTli1qXdI1Fy+8yaZsG0ygGj/Sb1fvnVZBBx10MFmhoYaEn5iS3JuhBCc6IOTl&#10;KyJPaXMCUPKHNPI5PgnM9XCow7ii8SZ75b84pkGoM77FI+Rm70fTQAwST0RHTBEDCOCwSrolnkqY&#10;4RdZI5VKwNS9pTreLeELr0NZri2DuE1CQMgoToaP7PJNwLhaWlACnFP4P/44UAyNm7pvqMYp8N02&#10;0upXLTlv50BpUV1y78XtdO/hrt89xkn4MLi//UF/U6ORb3vpY6v4CHqrD0/eBsf88vbqcnp1PZ1M&#10;10tC6SMh8+Xb12cvz5nnLJ8epqRH+8xaHxbbtfdM7e0RDZAgkyIj9qNvgYTXzD2Wa9eWJFN5eWcb&#10;SMpJmerb2wmti8UUal6/IrwyUxnc3k5WywWMxLN94xufbdZM+6dfffUl7hFxFUM7r16/QEjYZB6W&#10;9qUEiTS56pWbhPSQ3qxiDsPonvPKkqkUcq1VOMQLTkgVyksqyAfxMQT44YXpyJ5pGxJldgqL6cQk&#10;jgMUAB/QPTphGs5IXjapuQum7nLU1geEGWqzxhM67+/3CA0goyqXP45pdvYOfFOtdx4lLkURRcRi&#10;hAGgOW/bTDSpIch0TT9UMP6pet5sn0ks8UkYdqYrf07uXAbNgiq8qTt6clNPbuiziz3QBpiiezBS&#10;qVboCtJjGLag6IqNlNQ9RmKc1RuNwHm41hkFLjVmZ7hV1UvN8wHfMddoRn3daYWWVu0ci9EChU2O&#10;MVzYIOGhVpbEYeC4s1wNWUWUu7qE60cskpkOvsmVEx9Ko/j6UrLukb8G5TuHnQTk5Q/NmYlfwxs7&#10;8wYUird7h8TQF9zkWZEcoq3f9Uss5TORtM5ZiYdKekx98zWLFdpJMnB0sEdi6X3woICbeLjHbR88&#10;PRFv69K2GTbDATVLXLg6r8CsXebA7uBEfzAan57hWueY3+3t51dXX15fv7+6msxuybpvb2fmMLUQ&#10;M1/gJlBGFIZgiLZjI2WuDMDX29kt+Edb93GKxFhyE2wN9EV7vSSTvbm5Jv3FB4MXc0Cyema501t/&#10;YXGb2df+f/Ff/vMsvXRAWlGZpJ0O4HiCrUbolNpXF5ORLn37QdKgZMXx7M4uoBZBkniCHpp4kjsE&#10;Li4u3r59QysoQ8dh62Luowmn4zMmbzc30/fv3qFR/cPu+WD82YtXv/2tb5+Nxj5kpeqoPTgC+GJo&#10;nUxuplMs4/ylr68cnY6xMzXOGxYRhXcSot3MrjBak6ejoydjbHgTi6agr+qxK0PuwRo5WhmRqwNF&#10;L5/RnueScBwyKdkhg9hawKqQUQdSONe3rSZGA8gkO5m076bMeiMNaDfsD9EW+kkkSqM7oXjITnjx&#10;Jd7WlrUfsGEgUGIDNojgTuM2FUHtRSrqWzVZWmPTu0KRxppRdnCESU2suKUhmks4IDl571GVsAfz&#10;sgFfQ78FdHHlLkTYiyYamgYnILFxJA/8/nyYz9ZMLkebd/bof77mP23hosMLP62occpqysBxRVcM&#10;gzZEyRnxaDIltGJJm9X8uLPPZKNv3t8lacGsUY/jg6MxXoX8098c2MeJkvMwc4X368Vicnl1jYVM&#10;ZggcRz46G58M+k8He59fvv/by6/+9sNX7xfT1XaFuT8eGJlfv35zcfECDz2/nb374svf+s3ffP3m&#10;LXqLusBuSIBjiYUL7LMusENGppnviKWb7RIDoxVioRUiQxoX52dv375mRkIQZhqOJKHeuHDS6/zz&#10;f/GfgzxQUBR0SFeLR0KumdXIkUgIpSTmYZOj8fj87Kw9nJlbusfMSM7P8bdoPy3TrI/N42ujyE7k&#10;MBsYinF2uz18gZftvJRk8oY/G2DDozGJLo77BHM3M1Q50Ddit9Fb5dsaXYlf7TIPMUl5azHsTJdy&#10;Bw7drNBWPR2lyb4UlfL89QAkwLBBqKoKx7HFBEitj0I7baksqpV2xIexkBGBnZSEtEoNg9qsQyYH&#10;TgJu9uQjE/AdAcfYxQ4dZF/jObJIOCpYEgeDbxUVuGiopJ2iIhtKNdfUU+PX1HmWyozTClA+3Xs6&#10;mSjockhNxvVR2DKZqqTGfQpHtVEcPWPFop+LOKQmCGSuHqyjT1Ua7PrAPeavvmiv9rMeIIG8O2FL&#10;4ZbX0H3onkKpimoYyTTA9PjxwdBK8Mir6ujj/YHecUiAFR/h0d9b/YWGaDmiMyqHtuEvyR8ID6jq&#10;+v7uq8v3X15ffphcTxYz5ur3j8xd9ZLJLHyhJ7LGKIeDIdkK5JaqAIeUdTKdoMLgTCzEwCBLH6GL&#10;MQNK3gUoc1ooRaNI+NBw/CwF3DhNdEWzSEM7v/t7/4rZP+eBn1UZExj0RWlEJrBK7dHde1sstkdW&#10;hJ+gZbKmwWleIQcqdIST6C/DnZ2dMYGGTbQhU5KbKOuTj4AIX80kE3HlHHyHfVdlXr18Nez3NaEI&#10;F1rgu7+UYmLhW/3BgCHJzzRXnxUWPbUbbfrEXNUto6yaXlqVSg+UcelfKjSPEKjk+Mup6kKJigqF&#10;EWJEIl0fMadW6+jxEqZxlZTCBSSpCFzgQTLEO8hBGA56gL/3YS6OGc+BMxMmoAZyYPr5H2uu0VeD&#10;Py3YV71GFC1sPXNgz6IxtNGYQo2xMZhTjdcolHKmRrSkf+BUHZ9aU9mOSl99KAUtPHWjXdprfR8r&#10;BZ4B2j7gU4Bgpa081BCtSd8UalHzHNX8Vj5z8qO55m5hhEHoQaPRRkBjThhi0pwNU01wdGRB6lSg&#10;nOkAbCMJIqatt1smOyRxZy8uHvaf5uvV5++/+jC9ma0WmK5r0ZDgO9C6vuT09BSzgWQ0mXiDcqKo&#10;mCtcxrAJ+Ewz0V4Cg5Gm6+tLowxhXa4CQnocvutzxCTtqnvCabBDkxElM2HMExvs/OEf/UFNNkDX&#10;qWP7yRD9FhwsEMKKgMMrhaT+JcXCXC/Oz9+8ecNsBTuEdbba3zs7PWMuQ+RhOkPsjf8zocKF+Ht+&#10;vuiR4KZ3QHeJNljs61evOGYwqMCvEHV9a8ZiDvcJUQijKMFbaK65ziQ5YrYz17JPq1p01VAtClet&#10;FIsmJfqqVwqbHfzUWVJkoyc+KpxE22mnN3VzQpWc8E/mP6BH6Zt0jXmJP39dj2eFfEMrWYvXwzDO&#10;hlbkBrZ4w/9/5soetKmkRX1NhR+tm+ckgppqVpUSm9nUp6dgJl+peKbXprR3rNpaqbOtmRWeZWj+&#10;wiJEnL4IJftmHrVxNr0paUOFIHNOKp6BC9WjFE9m1dBAlJMeKzpO0lBLxbl7fYWaJ6asWGz/5ISx&#10;6DL37eneZfaANuVRAUGw173XOosGTzwkKvpK6PGYMLK639zMbzHX2Wq5R4458L5xuIMevn79un67&#10;FCSRFvGJjNL1DNLJvP/EK+zzOeqAaWCo5LNYsqzWOx8WXYQ3klbXh31noO83Vcn7faPBoQpPVAFL&#10;f1ai3+/86Mc/KlutXBfDRlGAjpnzFX+ApesqYggxBc5b8hWSYa68MGfFrrYbKgkdPpuiURmUDztH&#10;siDvqmc2NZnexsf5e7UMC5rd4y6kvnr5klwBkyNeAJBJSS4abLDwUiYTVwQAtrkypW26Ggximmat&#10;DKMZflXXs7KS4kFpXRjkZ7EqMo/M8j27kOSxB6mkL2Snb12po0PTxYSO2BTtVJ+oK+pTVupX7MYD&#10;OoIGQsJF4e9NMQo1nU0uuuYGCSo1msKlOaKqcJ9PUcZ2MDa5tGMO50QrKFDq1HMN+2pT8quDOmYv&#10;4NTUAYNUbbZg4bjhVaPaTarTgA7p6Vfb5IK+xePiWPHMoFYbOO0MXyOvY2muzeZFa6DWQU4FvLQL&#10;tYV3a+EyWQwquM0rsOhy1DlgfjoceEUNThE0b64ny9kcpTKHgHZdJxZRT1mpWoClrxeBnp6Gp6PB&#10;eNwbDZbbNQkwafDd0+PJ0Ft0iGCo4un56ds3b0kGmTwzVWZEQlRFPujH4MkLCTYcMBRzOPJNYiEj&#10;wlpMdzgawnzMbDAgVBkmsReMDrK0Pm/rcFkGBvMtt7/hCPqdX/xXv9A2aXjsy1cxbMBxnCTWVT7y&#10;ZHx9GNYUK219mhROMb1czNtrqVfrFQSTsgMEhGjJkPSicprb8Rhvs95eX0/xOYv5EsyI5y8uXmB8&#10;g0H/5fmFs1+kZxqJz2TiZ8EAGCiK4+1+kOUE25s0VJVSsUTXPPtnlXwofYuqed6mTc3yT4la7Gps&#10;ZDuVIzVlrmmDDWlcUaWdbpk62k4jLHPVb6GFecFlgqrpZYIS5pSAg6Biqy5Vlp1U4RgzDkv1NoGq&#10;/oXdibEpoJc9Zw2MWKOZdi4PwGrOZnwLB3W2asRZ7a6s3nFrr4B2aNRBAeHIM/qKbDVwjLCIbSS7&#10;99xzMzGN8eTTsf2avu3Y2qDEv35MZoqxONKApsVmO8k94TNCOGBXd2ntMZ98r0bYqnE1Nw7QAFoI&#10;Ey1i9fucup1Ory6vloslnHVxHwpzUVoT8kr/IcPDVUC7onuwNzwd98fD7rA/Wy9uFreT+S2hdXR2&#10;KqmdA+LkxYuLN29eo9VT3w1xja7zdZxXTBG55nPmuLoGvDe6iim9fPVKk3GS7OvayaIzwewyVTzJ&#10;Cz1NY7PCpyMxqzWjhkmY4vn5C2aBNO788Mc/hBlwmibIL6XWnEqrvB0nLH0CISpHQ99phjbwVatl&#10;8GTLsXgjPgNDMAZ8M5kwpYYFoEiCgjTHozG2hNxrmin3637GdtvAKYC8OTKrMiQ69xtvPaWB80Bf&#10;CYer6ZCEkG+UuYJblCnmyrEqFFJq7u1XhVnJWEk9+xxkdDazqJ0ieFSKYI3dVFO+wADzZAtfWk8j&#10;aasknKEHAud4l/o6jA39ZzgEjX7IKLXF2yFaKQfjlXyxTpEUaqEXLPgeVDzgMAhaxNUwlNoUvlaz&#10;OhD2J6eq1HFVcrbaPJd8MdsWfjBve7rY6zmtgAcENKTjBap4DsTuV5U+fW1fI7bNLsXbwGtn69Oz&#10;gKcfXzJga+hBfU9NEKN4ztO7zxRUhT10weCe7xMm1rnORPSb3NxMrm/uNlvCaM2/YrHeKQ2TCbCl&#10;ToAiAURavdGQQPrY2b+ZTUmGl3cb0mvfSeQ13r3zF+fDkXf+TKeTxWLBlBVDJYzc+4r25e3tbOMt&#10;EN4ohkWaYCJHXwAsc+AxCuBqUs9lVz4RAymkCGQ9xYvWRMu+OS+2glHT1GwRhfjhj35YWrArjKHz&#10;wfjo6XdpkBcCykU5ahCOWCQrQHwggX9K0K3b3La3M98PIO9ydxv2xp7cXkXc86E89BWhY4jM/uHs&#10;aDQ8G58ef2KuxFhX6Cu6UklrHH7noE8KwDw5vw9SmkN5NlcpljKfrzAC+DV70FLJ6qsH7oTq0fOe&#10;Evfu3j67WrUpxbqUHD930n7Zg1G0yluX/OoJ3QGnaYrexE7j4zBXDcUdBea4QFDGkj2kqEa5tcsx&#10;P+7cN3XNoClUPh83DClArppS6PSxVCWFbpWHcLDbYje2sn0OLKYbjWuBT2cg6q1omECpR1VS1f3j&#10;Zk34ABQbF2D31uyKzfy+84RpE/v0s7kP/YBD7Kqz+4SymjeBnGsivljHtwWgxMxabycTAix62M3b&#10;Nk+6vUog6Ipao4/7+k955i8L7++TRhN8EeT1bDJZzH0s1askxh7M+OLinHx1kwc5oJoZLIkoAFcm&#10;wP7GN6wHh2arMvgAxDATSNSOKPW+8l4fhmJNTCQhneE5Ww4di6UvbMaPY1rRCsz1xz+M4CwYBz0V&#10;RhRIPVJEumpZxo5/2AM2+Vkq2lCDRS3zU4V1ByGd4XsYa1YLjKPjLgyFGQRkZA3sUX64jC4MBytJ&#10;uc/8HbrTo4NDB9Ncs/oD++8eorlmbnxAEERirg5U9phisH62WM21ZoZqFZU5qK1KvgesBiGd+i5L&#10;QpofzxxopR1TaSA0zTeTtMikZ4A+00+RXeE+mmoYT85Gd8wUqo+Pavk9w/th0cWUuYpe3I4zcNx/&#10;0A58Dm3BV80HzalhqWgWaPcUAfpQlEW9bli1ZkFZS+YTAp7NKZtZfR2wr+J4u6GfN75CRWND0ZAG&#10;tA8ED/ivxn6VKzFEt4CNTnnQGmdC8Vww4Gyt/a5jCKFaEPlu24yg3nOWAQkqeHXMlUigFWFV88Vy&#10;tmDE7jHqg7n6q6UgjH7g+rFM3SVCOfTNm9CGue8fdrZPD9ez6XQ5Jy+iEo/kJHI4AACTntntDAmN&#10;hsO3b954HWRv/za/3Z4UPMu3Xe/0hbCSSImHaOiMWZftr2NiqHQhc4YI0aHEb8faVXL0Da2MHu11&#10;fvSTH0mu3DDjl/MVVOWFlTgFPovnMIo5E1WRFsNTJz+RD5ZKX60s6RDyS/S10GzH6r3cqOvLO2gM&#10;h2mJWebFdyOjK+YKOMw109fHzABBF0DH3Ty+9PDQywQb4KpPMJAXcEHL9Om1cIYKZ1LRZv9sB9Oo&#10;cS91oo4uqYrZ/OoRO/+ySzv+LJwvgFUcI7Er0KqvCMiwxjEVuuA8R9dkFQhCfy6IBqgO/bbbA9Va&#10;tsLdmuyF6YBlEVYxtDz9tE3JMeiJTbwfhVOfnrXYPXL9ZKs21bgVsRG6m+PXFosPc8QgC+PFh9Ye&#10;oYhw5rlWpy1DVPladCV+thbRp4889yCKmL0H7bNOcGQz/4lyrgn7zvu8LuOkOxx4w9rJcbduZ1+v&#10;1kg8r/Kqn7c80G7Q27xoSaON+8nD6Xud7jHyu99/8paL9dLlKI0sDzN3jzAwb4/PY1UoL0Ji3Aow&#10;MNc7C3zXlHyE004bvZ50wohyljqdHNaKzvr6LmZ8zCKyKNOlAeyDrFii6ixpRSj55U9/+qdPj/ik&#10;LRueiM0nI5KJumzCqfs72h8iGbvc3203zFn29xEq2xP2gXXnOhPZ+SOTfSI06mFi3h8Q8FHRO38E&#10;GG7WW7AZGcXVI5Q4GG/Y6w97g/PRmGT4ADlgpJirr7wSSTQbMvBV93uPq+3GCzm+OyPmGm1jl+ga&#10;ylQVuaTt+E0ls0Upd+0j3WdlYQyHYa8qlBJ5ZDPbpz7fq6iuekF9c/pZqr1ECaJprW0LDHvOaa66&#10;VeyVPV/d1GejqEiyFVHR8Ci7VOQEmwTGghFIPc/g5ui5AcOeAZqYrbQZHcRQo0pTs1zeNoJ7VrHK&#10;lYYFO0akmQIKuGa4gJKTKfYSF30SnVsqrOOFC4VCOholLMG9LnaGk47jqLsBU1WcShtrKvKGd5py&#10;dUlnfWG6ey5NgG/9g1dNQQaEu16VJIp6MySpr+9k2d6vV5u9h6cOlpjQdrjvj0vQCFmiQCgZ1STG&#10;jgKFh4cAYhKLuc7XSyyVvFaQeUPI+w/vUHXyvIvzU+LobDZZreaPD1uk2u/7SEFUAzN5IKHs9Q4J&#10;tL0+0zfmht7DRFbKmJgsAmC+nVUPX6A96PW0Cmgz4Ml0GQdptAlLOj/5yR/uM4Xev8NKfDeG3OBc&#10;Nl/3Sy4KLOsxYK8kblcM6d2WvrwQ5tgMAtAAhIijIIHF0Tjo4x65Oilw97iPI0P7qDGrPTqmxQr6&#10;yPLv7g4POhjqhQ9rjLskJXudh81dXk9XYlILcUUn/T682z7ce9NVEko1QC30pyipiPKVSsHsuKVI&#10;M1oC9q5DqLaK3B0f9VVtyyc7OqiapXIVhMrLtS3WFcMJG3cqQ9kpV7C1iI56J3zaA0esfWXMCae0&#10;bpoCFKHBzQ6S9DUKanYMJHtVWKCUoEvxKVu4Cidz3yVRAS7hnhm8DDWu27fyyTqvquZFO6gbAgKI&#10;F4GdQcEdIDDGjjYRMceX5ng6zacNXuXjl3YkBdkVrwxNfIR7mihFONnZpbYiKpV6VHkpU8GgmCrB&#10;tbdl6yXlOytFoLQ0kvm8BLzwrlNO6jDQ+6ToxinvFI7D8GnNR7bFzDvzH7Z32GVunuv4QiA0h8hJ&#10;JnjiI9aMIv5w6/gIG1hu16SpWGaRA54aQH7SspufxvIKujd5g+wDk0LfwebdpV4pOjo+6HaZwXKM&#10;dTy6dR4zB4KY+81qpeQJvIZeArY/odrzJ7C9O3vQ7+MvoUklRldCPGzo/Oynv3/QQeMf9vZirnvY&#10;p1aKhu+XrXr1BEuBHQRHJrcbxiOVqzdgoI0AkxDv83Ly4HyTJFbgVKMm3lsCj8mRNxsCtbmBD15B&#10;dF5IA5NOh6Pz4Zh974jofpS3NDO3b1jKvaOj4diHkjb3/hIHbCVAwUFl56viDojuSJvWoBXOIr9P&#10;hK/vUJz5uivNkeeIkdKWvihc7IVBAOw/RfrUbU/UAAGeThmlDii001ZtADqlZZhFlt21V32NSsew&#10;NHIETUxaaI+51lC7uFrohg8W+K2hP/jkBw7JG7ug2vvUfOmcqqna298A7zIfGGuEjpH3ueO0gAan&#10;Eqilp+h97ktLzcZR/37Z1YkrH/qUhvAnhMT+LB6HUTSkuSQHhFyzVW05Lr42wLtWGUSjlYXyockr&#10;3TNb8sJykQBLy+cyJF8z30jKJ+EdlJQ09XZyyzRxu1l3sRBEceCrXSjMTg57ZKsn5Tfpj44SWrcP&#10;dwt/K3CxvtuAiNAxAJT4fgvaON7+4ARjxxqZ1ebHANbAwFwxBSwWQ82joWSgWNYD7CfSemsvwfJO&#10;AyA99j19JMHBNg+3HA+91YGtG114QnJwF6JC9FPn5z//I/1aeFXs9bDxi69WxulrDNGae2whC+CY&#10;yscCF2GZCbw3CEAYlnPgxaKjEyKqj0n4QsM5NsP4uCgydmca0b9B92Q8GLw8vxj1h/2TXn6hw99o&#10;wWkgAtpD0enZKV6EVNubbl0fb3cFBb19HFX8kImQuudMNnRUI9GTHL/uSk5lT9npa7QuJspxPj38&#10;tNuutLqMwn8qSutor1I1A9NggFkrMjKfdrDnGZ10bceUGExGz7lyI4BSVWOupjLusySb5AIWRYOD&#10;Qo0LWzON1Cxjk7WREdJFQSeuOoT75NvBp5IvZRm0RO6T7evfmlp4+EmJMX1qjW6AC3iFEND1tZV2&#10;qlr9GrTsPLfbWagCgjxsHo+ixjUDlhPovROoXIyEwLvNdjlfXl1dLWdzLAU7PjakeqUDKz3qY3n9&#10;k0EzHDMd8ri7O2Ze9TTY9s4fCmP+O5v5A1GyzHkNDpjgiVj3TDmfHgjoZH7xjaKkg3SFiCSRwIZm&#10;gq1EiKaXvu5dcCWjPDZAq9K+s+QotxUz0dWxk0ITafEscAGioLvz53/+J6hRqaqVbOXXw+lnmVKK&#10;YSiIYqo0Ztcm7tHpYgUpSoaHFX28BmTBR2Y2aBHOrLv7vRbwBgMMv9/rjUejVy9eYa7wbJMfJVIR&#10;Ihw8IDPh8ekZ4X5N1A06wAxSIsxeM2DsRx+IgVGoUsNPIj8WSdmV5y/SbmTwLyalvWbzKwchkM7F&#10;io+FEQLeHZtgaKx+aagYDczKmKmvLhJOYubVWnupn2UiArMRcAKQIWN4sT1Z583g5DfkHQibPUJX&#10;PZPhQ7MQElIzuPAzuioiAeEIXh3cMpqstQtjBecqOYgAOXqu/Q+VoujXmxXJn5bUCrXGbKXqU1nF&#10;L631rlRzlSo8rXZUlulyivbFWR2UvPBuRLiB1dVjmAgFPSM4rFfruffqrHFYucDiWrAXVLAJL+uY&#10;2NnjpAvjmI0t13k3zma1IdnDth78labZbI5G0Nn5hnMMs2YQJAbjGX03KpJOiRqBG8I1yEGWahbq&#10;kpk7lx4Oxv3+UIeieoj2YS0D5aFKp7j54Tm+g22a7Hd+8YvvMXY6eGsiPACsvFSTlKZFBKKyctex&#10;3eKkm5s25DGdzatebO89GZJu0mHeIXOTfeE6Tgj0GTxBxnry9dPR+M2r15rrcXe19L1YSSglL5eJ&#10;T0anY0SBz4saPpm0iJQTcgcUYTUVNkI1SLgJ4WslbVsJno006Ncy9Yz+UawMX+S6VH+tr8UhAyRY&#10;VgVcgJxmY6qOLIqYdHHyDhfl01o1ewQjGqh97G0GnBxnv5/lcX2xm3MMH8e732xJyOKe1SJm+ZCd&#10;NUY1WqXO0BzAEIZElj6EJ5p4ijDcphY5wlgMm8PCx2OJClX/3+U/0My6Two1u9Gex7QNuzrTzBCp&#10;ppI2z1v1yPHOVin6MQE9w+eomEThCwJE8Sgc0JsTuYNjy+SLY8wHe2PGiKRt1iO0YrE97wJ13na8&#10;vb9bbVa3s5m/Se/77hUYkzxXW+aLUmBCiNqBQXrp7mG5mMPh4bAvn1GDqBBK5KJPzFULiQliv6UD&#10;+NuBvw860DoTdtnTBC+icTgZvyeP4piRer5CVHZprkAvlSoH1nRLLnjghvJqw41xnMN4HVujccM+&#10;aQ2v0ChZqVl6X4bM8G273mOF4oMZmflgMCDGYggOh776o3KDs9PTlxcv+92To4POYjYn8YjhxVxc&#10;nPLXH7ACowtOtBISz8ACMQH7csK4PHqUzpcg89E+2T+Xj1/aMGWjfrEkJNZBdAyQDPL1IsA2Epvs&#10;9p4tswY2qKt+1NgKxrXQuBVY9TKjDBy2Ukwl0JZCk49EDWO0Shh3tcVc/Q1bF088X+tnQM5NRT68&#10;SeD1DSxBF/gZgn0Cu/a8K2q+ODB42arYekyHnQr8fxXB/r82awTVRpOoTcirUVI4wfeUUAvC8Jpx&#10;Pyllwelu51aC5ccB0kBLlU3GEiRpoPQRa9cXsbTMGnz/Dk1RViIJGkgzDwiJ3WPSYrJBohsqRVyd&#10;zWc3k8lqvVISiQN1Pzxj9PzpTRJGWhpakVL9TAWInxDMwSfKlH++gCrCYe5a68B6RoUZc2Xu6gy6&#10;3UFBGs84IMp51Fz3wuY8GWvP8hTnY66BU3yB/apoVDOscBepFHPlGparalsXhUaxcWNP+yiOz7qR&#10;ODyS9OK4yGGx2BOsrUFxkimhGcvgITSia38wHo5eXrzod3tHB4fr1Qr0NdcyFU0HT3ikp3L66u9o&#10;MSrGL9NFILgGOXOc/IT0TksdlhYhJHoYpWh7KvLZ2Jv/nGynAiHq1nRYp/W8cU6JCFq5cBZVKBNK&#10;HHPdy5b0UuZITWNj7qRuai/5DdXog0N4jHq4RXLKMAX/TtFK730Zrz8IDChlbtmF3TvrOahTIM0G&#10;egc5UE0YBmB6k1ZkfjFEPrWiDoROi8S3U7Iipb5awpDd+TApxbpPtnStMxRVKB9tn++tZ7Wj5rlw&#10;JrtqZmk9CuBuAGpDkBwDKVQMc0U94DfeDFsFMoLgNK3B+ch5p+I2Fx70SYZz4z7miirsz1fL2/nt&#10;ZDohDaY1CopDXPgLDA9kwMQedIwhAUAw9s1fW19Yhg0RnkUXrQhPo0NORtgYrMImotADa673zlp9&#10;37W1yEatcH0X0d8/+UKx9f3dGm9Axe7yxmPnL//yTyEGLqAeUL9TWWDUZFWBASbaxT+sesSOmFVT&#10;LWKuo8Ef8GbCfT/zPRV4og2BhmR4OByTDMPPaB+uTsXDF3lxFp8Hm0Ob69f9/ovzi/6JV1Sf8ngd&#10;YEFRfmdUbJN4AftWa1+Z4ZAmLz7kLRuCJUREDj5Jq/AT7qrAPIiRj3zJLpUqa9UBMEc5b9dS2FbU&#10;C0r7bHriXzvr6H55crENc4VhEvfkzzG7VACr6w0P2fxVcw0wkdA3xWOivkQTJiE2rVfJeez/PY3x&#10;7GvfS7LxtSb1g8BaaSIqhpor7WTILeoqe/Phh52tPtto8usUvjAGxKDWklQmkVGbZYTW/Ftki3y2&#10;VAOP9IO7vm1PbU7vCl/TkZatlf/RqHwXhwJW9b9edpXCqpL22Vts0DwRANXIZz8Oc9DaJu6oU1mR&#10;IYOSN/UNT8e9Yf/E9zMe4tvg/mwxJ7rOl4t7V1X3Ycjdg28aBMxoPAY4wsREgTgaDjCnZDRbRmFK&#10;W0YCZo6ibZjcolnmziS91GbuWqIjpFHNRrXaJo0E0shLFfH9bYgP88ag2EvLL36huUKxRiHTLLKD&#10;rmXwYVfTJXq4tMgmg+wSceyZ2TJ/eMRYURyGAg0cCmgz1SKpWFd10pVoDJ9O7egOB5lan/hE++nQ&#10;Owz7Xk7SF3pbBcrIMGBDuoKtYgTL1RJAYbcpSUnNXWIUoKIZsWyAywn+08i8wGN2fnpI+VhFI45E&#10;yNYppSV6Fb1TRilN2R2HPQbG3YEcyoIHDfAZ6orZTqwkctVEPdbBYkW6sTA6AD+JroJJH9/Sw86L&#10;0TpyX3gdc83mWeLqfe6t9xcHs47hVXVnyGWrIFbqXFMJPWDGFckUBZziwBGqJaZKqWZhU3AsSpWd&#10;baIerbpV/nqxl7SpTNXM1gyVesszQ3P6061BTH0OWkUraWFd2ChA8EQ1nG3t+1uHUApV1HPWrCSr&#10;BlEe73vo5ZVTrjN5E5LSI4eZLX3LESqruu75ywBkROR0tB+NxjAOFkINoRVlzTqCryLDJuPm5ZW+&#10;oeIYsq+rbTJQRijYRFc2dIPamHOxd69zYNDOlRotdm+PNnTSQdYsz2T4oxgEmK10T0qNErJWQSpl&#10;dIgDdYLT8sG+1YtYQGRNAkIqe4TBoGMQvsCI65WoTTNMXdRR+oAi9rH3hI/xdXD90XgwFHFS63gg&#10;bwCgAzI48rdnQYMZP4oJ5vGZAahSlti8W0OTS3QVrXwpAv0arpTmtfLJoTRo5X6muaBbz92nrKmS&#10;4WRMjOu5wCA4xWmaALLwgF5MCA5oq4mrbFTQOO2z8oRQ7S8I68tvWwzI2OTOXNcb8otAqLiq3UYF&#10;sum6y24DFvGVueqccXNuhvQWWouU0vXnYpXY+Pkpr/hKr9oXF9h7HPp31TRrYJ9LWBXI1aJBKhgf&#10;S5q14+fyXFHt6+uusqrY1b2fqIECVS9cZNqHOTIkxHIa/nEMISgbiVm36++7D4c+eYMtAGX74CLT&#10;fDln+grTvRWq5h65L49p3Wg0MkXark0ws5RK1gP/M+31/TLs2SjNXF3kE0WZonxF3eiqMnjNiWoC&#10;WyEMo9nlG4oKyt4No7vnr36YgkjdzBV4TTWFzDGwNNe4RFVIY2XT4QtIjtHIZtRjoI7gatMjeDEu&#10;6QjcW6+2vtN9taIB2DC3DnJEGwECAUxgFdkgZ3vdkwEc6Q+IkLgbjd4w8MAkVWII4IzlfY75qQ6Z&#10;4Uigx16lAhWX4PxmwHcTl+e9B183Vw/aYRrIPgX+TN1zaf0/qWVcGSMldcCh3Cl3lrNWlykwtdSw&#10;nHlaEhvrXfKwWH2iGYAVo7PQNIit+qNLma/GLF0Q5liDzEvjy0tHIzm2R/o421DN/FV+ZCZKdPNi&#10;dn4SAost7IrwOn4ukhb5c1BsqWaUOi3JHrjz6ydFvrTimect6mMDdvlqg/r4tFhlyG29rGhnfq2I&#10;HUjWYYq5GH1BUltRrM599EomPiEBY1HlbIAenvTI55iHuhKKflELS5lpEFpvF3MyONwakXa1WSIC&#10;mGsw9t2JR/P5Yr1e+fJu37u/d7ddI16vvjgveCR+xFqTVeVdnd6hUL7YlM84hDdWLFnE5nwXowdu&#10;lJydU1zRgTQ8C3oeHc37l/z7JLrSXcrdHKKZK3xQJzMABa2greDCM84jfnQBnoCVeYe80c1huWhv&#10;1kc2tAV9+MOQtAAIkAAMKqDJMQ2w437XnyPpZpGdsRycNJjEJm/KEIsHf0sCXJJnBFWQcDEwXozJ&#10;iRRQ6tJrQ6aK3+Rk7bRTGRtz9ZSt0QG/etz04LnwfVcV1otbdEQljK5QDJ6mo/LMCmMkFS7zaazM&#10;2WN7mGSLhKHR2x7UJLMsDVL/beTEwacfM33NLx03BEc6VqrMwYO/AqGDMBLQAkv1ZbILjrDQZs+a&#10;8ZpZCdz04oDoSUvID5c+LSG+rjL5rZiTPSX07oocaUfP267hJwVFkhc049/vWk461vnnUo3al5Rf&#10;b5FS47YvraB79kWiCvYToiIrLzN6xhUQL97kzau+dwGFPD7ucgIGkreQCN4uZrPlbLlawGIMdbFc&#10;wD64QUv6IrDZbIZMxqej4+4hrtZM+OkBgwt8gmH0yjj596Orhc+kU3hRnQsmisvISjV2YAzC7pMM&#10;wwhvrjDm1v2kQCJ5/Jq5WoQoP56jayme2lEa0lalZbqvfXlEA9FDdU/jYig3FInu3eMedooGApBR&#10;COgcAEZXT9HBOPuPsipVAuxwMISLtKQ7faDg0NvFvJkTrWQQlJf9zlwprlQHH7hqjApnvBuu2R7N&#10;8icX6/vzHzxm45RgAiyd2e+YUUO00r5YKU/CmtJC+QV3jIGJdZ6VXZqlJba6ziIchkOD3LvrIpO0&#10;C8MD42rsk8ZG1QRVn5rwK6ZuTK6WwE7YZAizX469O26zWvm45XwxnzGWFhsbrvE3d/feveqvzsht&#10;yEQ55MDH4nERCfkxieJmdqkP6Sl+fDysb4K15c7WWwHfYlSrZhzaUlVfnwsNaNm+pNjhk//aLEHm&#10;k1LRFV0KPZ4Gk71jYiJp657Zb+WcxMS8g8nnNw2t3tZ/CIN8B9qCuDqbczD3XYeIB75z/Ojaaqc/&#10;HACfM7PZHNf44sXFsS86XCF1zIioeOg7dHNZsa6g5p6H6NdHlAvrslUECFiXpns+hg5+CqPeW6K5&#10;0krXKjPjYdkI+K4MA0I+SXH46Dm1QthJgZSHxmmhAWRjTrTBy2Of+P0Z2b566DxT0DBdS4NZR1id&#10;Uza0ysvTvp6CktHiXUzNfYEoPgVlB+yg389yUZ2BYlNeMTnwtWxLFJl4QtoDUboipihyIe5UCcmv&#10;OhdzdEf/+ii7dfPAjhQokOzd14yVuqjgr5WMFW5UK/6tRvNAyci4vQNAsZ6zGNN6tY4OLJc+cunb&#10;Zpez2eTq+vb6BsljYvCaQcEOMPfms1oslGqINXn1/dIGZEO3xskZ7RQmlw3QCCvNj+h/uLz8cH19&#10;OZ1MXH03r7bQPEFWdX5U+q6LZCpEUSBwB2wRGkLZGXPlb/LDfREetqgBz6SjJMKr6l0p6VLqCIhs&#10;aleVVLea50qPrGmwMOZWmUGt9COHIuSzLWnD6Sa12ouXX4gShaO2QYDxsl8fyyCUHXlBga8Ag+FM&#10;U6cwb36LXt0u51c3V3PfhOg7Tld6zRWAyfb6/T4o3/pOJh+mHQ76KJduN/fVJ5NVX7UfVVWrS8AU&#10;KahlrMIPkhAvWrFcLBE7c0aCfK0Q23X/CRuO3tIQGSM9My02bejh3psQBQJIL0/5pHJ0Bdz0VdQU&#10;ExVZcSzXVMjk8fUoT6dzhN++vZ37dlZ/jtnVIGJGeHKSMJtLSGsnAJneO2MAJnAgjwJFMJFj1Bon&#10;1T/xN2ApZCnm8rl728aHh6u77XQx2+axOmjnJEkEaEWWj3q1mCbskmCB8C3/0l9ijURbrhQrDUUU&#10;dcCzqduVOopiWYp+D+xgY5ybtkrYRykSSMHYy0vm/E/YC4HudjJxtQ1rvc01gunt+y+/vP7wYXE7&#10;Qw6ALz7Y3vgM+5OZJNiaPHsbE2mtCxTNUrMDDbXZ12WtpjeX1x++evf+qw/v32G1JGxIl7PaqmtM&#10;kS8DiLJu0LtSvS3Vp/nQFGgRWhQEHGwo2yRRdtQBR2FFMcF9MGiGVV+bImmLu3/3wZSTnuagGiQm&#10;5Ew7zy4qlmKdjR2qCSVj5ptS3TVQE0rSUpFsBanUowa6NjlwTwNCxen4tHfSo6nc1lbvyEZubic3&#10;t1MM9X7/kVj61fuviDtwz7lH1vCIkkfdo/6gDycnk2m/1x+NhlgjqLqW7FNrT07XXGTyJir1MOkn&#10;PgG8qEF27JEyuEO0t0POF1N/r9hnwjXXo3rwQ3rQ6igvXHKWiV2TWUWOakXnZz/7I2g2IvpjkAzQ&#10;USnu1BstOg+IFzcpMi0yV2q++subDWE+beE1LMMaj/05ij57sliYiaGiPbP5nCiReyd8clXJGEDF&#10;TCk8+NYf8jfnFb1+opPvbcOwcgwjXHpjNjZfr8ggOUU36sMCjyNJZb0THvUlwqRe2XugujIy/56O&#10;WdvMXq01si6l2JU6vStVR5tYaWxUbun52MEvUNLFkLoYGjerRc0kpY4Yy7xyw36+cJ+fRPBONx/I&#10;cq07aTGUqPH6VNPh/C4DtpqEJ2SyMw6b+/pS3Pn05ur9uy9m02tvL8H48yv1OEUMUUphkUR563B/&#10;OOwNfe2rWWCXCCOy6m7sIaX4wRjGWEYLQtqAHypCjtUsjQ11fTZX+daOciAbc6ykZPUz9yxp0453&#10;pb4jzhCZLxRFqRBynGqoch6XIaj2qxl+uUzUfP/RSECQQiJUMzQqNxyaA0M5Wgcz4fmtjhQDnMDf&#10;p87+3ZP3QpDtClj1oZ8X4pjhZpJrjEEgYZ6sA0XkD0aEw56rUFgosU0k2AASlMGXQ+9oAE+0gvyL&#10;ycpsOmNg055H5FUrw8xTaAI7pYK5DfLHYuEuMGC5yofJ/Oxn33FgPatviCONVPtirnTCcsMpN8ko&#10;NqaxvQ2N/oJ9bWgTo2KRvf7A2OivSvvrIPgSQj/ASk84BWjkDWCFpmYznDM1ErSTeoti5xCIEEEX&#10;SfH9FwfM3hbrlX4lV2Jjl2KmPJGy6DltUIAoR6pFUi5Q0roOozr8f6pDRWUp0fNmoSIQqk7dzT8W&#10;RdFAw15xggM+VWxOQBPOwkjnq/lpKfa+b3q9cs6Qiaj3k/hzHNoqkElHwmZXv+3oCpN5cAOeGM64&#10;IMJeWwYK5u6Lpyc3k+vtdoWfZ2w9Yl4Zi65pfbAvzpt4Ojo7G/i7D94WGgEx7Yi5hvjwwwIymmW2&#10;Zpschjd85j8l0bA4FNY0BtkunKPUgVxOAK9iI889t2qlvrfajyfDe/9lTn1v5hoI+WoOWOIAXSpz&#10;39IhLKMlcdWlJd+I2EeRIAg3R8aLuc6Z6q+XTDoPDg9guNMVXwuMcj/5+iBnVHtdn1DuMrFDITGK&#10;KDDAUSbGd+LKRA5rRegElnBMfeYk7CyBSktYABsx0eWSgVaz+aJEi7xMRY+8kZ5WpjfOXTh1p42k&#10;NzCFBaXhviOnyEOARvGyrBg/IZM+KWkjUyi0Ys98AK2gJYGbXhqYGbO5FlTodsREZpOJ+25mLDi/&#10;hEdjtJDgjG5u0dH8gJVR//EBVqLK+PDIw0kAkSABAVAiDIqgBybgEzkW5naWlF2hMm1+nQoK9bRP&#10;l9pRQVUM7+OHtYynwWREvVmWcLAZOERV9YQxjVBkxKcLfXoaDuhNxzYLub/zVHv3zwMO21f1hCME&#10;X+zZXzz0lz29P8y1plyjN87eVWZs0kN+rLlisBt/uRP6yb3MWwa+V5f0BgRo5oIBidnx4cmgPxyP&#10;fP4ZS/W3/30oBclormLpXQPIC83mFLKD25AEzvqjzJ8cNsQWq6BX5pbi/Ppe3uaoNlUsjN2xuBr+&#10;RxQaped/ROPADF6Az/LKsas4mOnIH8QZYHKoOzyBpTCWacl8tUT/TGHN4PZhsGlOxArVGBthj/mC&#10;0dVfypCUMAyRqt6qdSk3PIwHQaxYMo3hKXxv0xe08dn3wFZ1WRjYBxyNHTiLFOkYNx0Yn5pITyur&#10;cOMOB/zzn/+JB/KFuZ/XS4DiIG0pyBtEUEJ6qbDheZb07AJ3vD6ASe/vMS/3Zd+rNdGl3x8gefBC&#10;v/zpOMpmA70nJMk+NKyjonvMGfKOoxJaAY5r0B+cn53BaNCFeA6gTa/DWMQitBev48wtAZZNQtB8&#10;v7gXNVmiYywS+RpTp6SmKiwl3Y/pHKXE/vVSusegZdYpcSmx6aZ8uaXeFQPdbAZLiZlqXxT0AX3H&#10;SUTWEqV9MI3Me0o4hgTckyaiaW+kKNMhR4/eMhz0MbSWEyZQCx0AIwg0O8x1r32qiLQnXRR2ND4d&#10;n52dnp+jufkNhB6j0kyfIjOKGxVaxTxMkDNKOyYmt2Va6R3nw+XdphisyN7OSepttNsHkvAEnI16&#10;un69BHjbP38RUqYyNRSlUKY+p+qrLzSUGd7I5X1/vvYlvwJTyyWQRQOXx9HIvAkQhQTLQyalw4G2&#10;ered3k6Mt4vZg/cnuLzEqLmE4wIzZoyd45/1aCYraqVXC0UK5mR5KXcRcxLhgJjcBW9zlx173XdI&#10;tQm97I1UT3t5QY3oCvHAd4NGwXzUkbBIZylLcARK58///LvAkS9GbB9YVRXjz8oHgJpjOl8Nz70J&#10;EVRyQ+/dHY4K2Hwls6soQa+6qMVEOsvFFDTVB3ydBFj8bTswk5OZFVTwQEtRo0G/f3FxQd7CpBCV&#10;4jwuA25Ahhf+4+TR1lCAl2BTiLIlAkW8ER/RmK04lYoUDkN1StwNm2JPoXN5wvb9k2KCpOrSPMyM&#10;qbSe0amwyztdzJMYPkELz2s/w1ObiMJDGtPKddl4biJef9DHrsAXQDb3+g8u8x4lg/1CL1XM4HyN&#10;2yxZqiWdo44TCF8i5vtcCZT7DI1SMfXwhVlDbJWNTPikz0D6BV2wDzOFDWqRU1yZ5gbXoIcR1Bv8&#10;grRHXjZmSHYyUT7uWJqSz3Ak7CiuAAjkASTKIv58nr52+KQ0PqZX/de+xsrgjpFxP5qroi8FdiSz&#10;X0RQi8AcSGp+C4aQgX4SUIhZuRZ4L9/6/dHZCKW6XTCZjLku5xCir2PmH/ePucIrV9qNTA86WMSs&#10;/AyrSAzyGBsUqGJUzqOjuCxRjq3GpsUyGnGc0KE/TWbpoiyS63b72BpaU0qG9JU5BJpIhg0C2u/8&#10;5V9+T3sIM6Ll3v7EHtAkR7rqVNJADUk/ncT+ATgZArb1+uNDczimBPMF3YbDkT8K6g1eI7KCyuvA&#10;ACeSB+iGpcugTdxh9gUocESfgcyI58SB/gCEagbCmEhaeWOcuB8Di/knyNAGVMRPBCUCqVEnaKvc&#10;cgrNaKoSiZdeSI2qWj2rqDLh03MRoFszkkDhqys/YQhMBATDmBxpA+ptGObch1ip2oM0xR8do9gV&#10;sPp+o18/r9Do0j+TJT16QEAHup4h+Sz0nLgKAouiJcOZoZiv+DQJVqrIsFzfXxv+j8eD8ZgAgkp4&#10;WdDrZfJGhkTjUQJ1PehmSNHmW11WT02qrJHKHAeGxTxCUKFZDIs1fsg3itjGUsXak4IMvHz4vRX4&#10;mG42KhrbF6G6d+AmK/vShtMcQw7kWwXjmHUqDh+t4SzaSSyF8Wrgcom6gkuh6uqlK5+w63g6m15d&#10;X11PrhdLf3sqLDWiFlfgKB90x+tihJlMxC3LkSdyJ3IdzFbjjdIhKr2BuLspKbFURUBNoeaVeGgH&#10;1goFag1exXeDku8YFGUZ6q00mNwx2cS0IVCGdX7xix9AsGfM+I0MssY/LZav8qpGDgdzTneRiZj3&#10;TNMQyomf5L1wBVIHw7xn1V/j6pEJkp8zzaJr4r4vXxVkxAMEJqg1KBDACU3AXIcDf0GEImIMSygN&#10;l+lFkGJgDIBvEE1flbwJMoAhutU16VI8AQYWj6tAhdTsijS6+3qxQqarQFGiAOLffYPuqoTSwgXx&#10;zV6FCSkJMtFcvduJIqjMmdUDJgImbbDEt4bYWYkK1oAWH4VbclTpj8Uiv2JHxVVGxQD1E3Ujuctc&#10;0cKuLwLs4wX6eU/CCbZKB87qFFQd6QZg8U+cKxAEee9K966TxgnZmXb5kLUex3r5oIEMStvGll1J&#10;TlzOT7ZVYYAMF/F/WqBaODbMt3bMQWHl6EElde1k8BIjRlDJk3bZIqkTqVhSy3tio3et398xhHzG&#10;VklDjuUGILDVy6vL6e2U2AvbDVLeYBh6FZMzebQUMdAPcZkNazLggYjIWh801LhBqhAY4ceFfAmS&#10;r7o3cVQEfCdT0WgPDtIGMaMnnFVySLK0DFIY30Q4i0z0LYIx1+9bHR4haDrZgWYMKz7JGKkqlrPJ&#10;OzezuzvXjVWQo2PXOy13x13XNXDtZGPoKtNW3BIhHnLwTGgMNKC4lR85Yb3bkm9AEnNc0d/bOz87&#10;Jy4z64Bl6DpVwdj38eAiiMYMgwxABAZBKMW9GhzM1NymYLThnxJiBU6xNjRYUZJ/Lp6t/09LKJcJ&#10;aGD9CSqAHUXFBZPSHSuFaWuoJHGACyEWCJxHdpyhDWrBFBIHr291zuF7vRAdHUiGLRq4eYc9xc3N&#10;gxqdtqGW4ekONjYojFwfZi5LbtzWk8Iab/jkpNTVZpUIsedIWG6CDcPimos2wYa6FE5TGusaQvmU&#10;U18vrSIsDPSMa21p1ceN/5xNawuDt4NdsSq6atfdKbHbywMhmSrJc05rpE4gGQmjIAc0uNzdoxew&#10;BZ6TfsINtJsE8cPlh8vry5UJoDNGQ+6xT7QyBNCVS16AiIRJsZnA4ZhFWcMwxVMJ4av4pfb+Ic98&#10;KzU60tiFivzLxNxRmCSvjG5vsybmUbWPwqMFgSw/SixFpbyi0sfT//IHGUgrBzJ2n7mh9pSOaSfm&#10;pTIy1e2RTMM3psfCj9AG4idYQoEpOCQy4X54nN7641UasT8K5soKQqc3fxxAAwixQRK04wHRU9h9&#10;Ohp7p9jQR3OokbAsVpt9J3mGxVgA9YaXstXAkZCIObEnZSfrCM4TVTzBXxgWinYlJz+toFj3fFit&#10;W1zNuO4dLQfs3WiCwmT9WNPTYknDTAf8g32EryNMyUtu9sLbYu7xjYjbiStGG0OtySojKsLIAk0F&#10;Dz23eO15+bsiQOgOUsCMlebYZDEK1Qy1cAiarQROaY+Yg19Yg08JbcIwz5K6UFoD07JUwwPb+89x&#10;Fc94vqrqvCUSEnxrsit8rwb1UYJj5ym/twKB1KAMn9ZRMFeLzxr5PDqHsLBOFtdowxhSQuzEYk+6&#10;MIBO5INfvfvqw/v3uaJ2B8NNdI8O0X56I54k/N47hL2RrvA9SEFRBJoL2yAlEj6r2ETEuHZ3va9s&#10;Vf7bLU8ip+Qy7J2/Oouo4SxBGymBtjQQXcN88Vfzdfn0aeYKOQzDaSSlWw/xaos4hR82aKiwZ6MV&#10;vUi3NDYv4aCb5tkMEubsE1Ynk+ly6eM4jA9w2ACPOIvc6eUMQTWi+6NrMT4XppMcuvY+uri4AGNM&#10;HVBgQvB2bfvBp2dxlKACLagkYFFLPpoSimt4peZ+LFanPB/+B8y15PpJjcRk+6QdX4ublHzUsQg4&#10;aq7aQ4hLwbnyAr+EUTjJY1cmFCE5lcYBl5WwojRvlmGxVYrGGVtFCXXYVROU7OjOp5/rJeMh1YU5&#10;EarIGJdW5urqoFhQyX/a0NwqiwfBg+wrYNmir2gb+saxjXbsEyeg6YXE0r52UWF3Jaes1t8U94r7&#10;cr6aFaxdcVR3GYU/sPNlfYUMf2FulB4u8TXoCxD48swJRxDC5akpPpgue10ncyIAIHjFAROE416X&#10;r6vNeno7+eKLz9+/f48Gpv99Vs2PkARDEIzgAOPyFS70en2Og7u2Kn76wObroF7p1IKIQ7q44Hbk&#10;ugKDI9Y4FDCUGmyVoD2f+Z4KGhDTQRhtAXWyg4pC4M9ZrKDY3PmLP/++SqO0JEdTxmaiMCAAUNCl&#10;HhTlBCqj/8/24GO+ErBPqoAVMTfwFwcAk8zDO1Yjate8hXMQ+zRz9oUX0Rl/qkA7zEUOphdimR8d&#10;wVxfvXiJJKgEMfBJruLcTxvAL/hoq7wIUQwraZU7wEPx5pNUIRKNTD+W9lX9UT1kw3OhOopWpTwT&#10;dYmI4Zgd3RU3U5rihCA34Ks8cUBgu1n5ankBwT+hOC81yXAl6Yko6k2G90biuCs1TrSEWMBFVx3k&#10;j+zrmRqFpprQKBEg7cFK+2zbTpu8PkSxk/B2aIqE2hDKEtlF0UVvBmQUWiDiKtLeqE8RHqXsK5ZK&#10;2deGU70r8jd/u2JD4Gb3aQEzmoliGkk5H7KdvmlRnM0iE9pphdyxuZ4sJY2lUauR3iC0l3mH84Is&#10;th12TnouoaN2N9PJu/dfffnVlzc3V3RwtnvvvTpGVx8j8Tqq1hGbQY2doMk/Z2HiI13y6pld8Bte&#10;mXJm4bjJoQKSxUCouUJqzGS1XN/ezgCOUZNm0wetQdsxMIiTB/nx5M3dVsV52sNcfVdTcYRuKg1Z&#10;rcHOGyahgFOwXUFGEjpgnZluFAcIDSgYPXIBVpKkQDkxmG9wq/mwGsWEyiLjZHFKwMpaaHDiofif&#10;+r3esN8/Oz2FBfgjRnVRdeODhQxf60xU4vWEXJaPHCXPBf06lB5ZyJ+Y6v8iWkpOUKh1uK8VWS8F&#10;kYQHNMhx2gvIAoQYBgO2EqnARgqq4m3SuKBcb4Y3pO6grmMlcm7Ikc2PXdrG65CieKkEFZS9bXhw&#10;ZS8FhMoMLOMRT26pk051wGKb0B+60yVfo03hC93tX+pb/GBrhKS6FWMLcn0Eqbqia/ZllxQa0Ktx&#10;rnUvxuzLIFoqg2auja1KNqeq/e5I4KIa0M9TZhe9HVWIIcTK1inF0YQa1xO3RUgKzwt3+XPva+8V&#10;RQy+qYbLBKidmV2BrefRCRHXNzef/+pXHy7fzWdTV3O8y/ielpzFGyrhsBkwjMuhk45CLXE1OTBb&#10;05kkQRy7Bk9BNwknIpGrKlhdaFFA0U9mnRSFCqGQVA6FNsLPDNGRcpkdKy8WdP7iL34QhDh1AAGk&#10;mrltzmdInI0m7QRkJdzlyrXYZGpoT8KHaTAWTp0QvQ+RoOslm5OduVI4gGtedj0+hq9imtmF0Raf&#10;l/vIZPvd3QmFZnQ88HZ5q3xEGA3H6eicbJj7tpkiF+rBTApVEJ/QF6AEqgEW6G7CkgW0cWe3OnbP&#10;9qwrbHDNXjJMLYr7zDcgZKxmo/rszE+opGVwvF/n3pDVxukQPg/7ZPqelyx5i9J8veRA6THSQQeH&#10;rPB1cJSOA2vDLuUjtqajEm0pRcj1xGNXkoh7eaW9hDZiQq7Emt+2IhTPYHScjk3BRD852ZCOP4nf&#10;YDTzSSTEX7FQEPLFPzkg6VnEIiNLiwwj5gBtfw7nEFCxQ8EqSBNFAcnNdLSAhe0jlXA6jVLoKKCw&#10;1zYBRT1qpTFQS9Gpb2lLaMM8vWUkv1IFtggIzto9QOAfKEHb1dXV3/z7v55Mr9ebRSAxtjddI1gz&#10;WBdv76Of/iybwil8vP865mqQDWcaC70dig8aAwEcXMNJvgnSEIDIiM8mvR3vZYA8uEgqCTKz2ZwR&#10;6YHmR/v9nWQ6qg/wDJN2+IPOT37yHcbA6rDSWwLzbMYByoal6m3DCMw2RrybP5buuCpUqyK6NooW&#10;IUizdRwRB0g4TZUc+GGysa49DNBuZQPKkq3d2sw+F8O8xgFhzCP0975yyqUpVBU4tAatshfB6Xcf&#10;rUckBC1yBi9E6PNlbuSqiqWlDM/GLmoQHdpt1EQAaiAeDyVxS48GAjlJpHeolRIwLGdBgKEz7fef&#10;0Mq/01ZkiOaT8T5grtgo++1KPnpVhwDrxlAZvkgAo8KgUC0GRk2t37kHFVFrUaguvcjioCoNmg0f&#10;IegZcfXDOolp9XylkMKAu8Iku4LbGpn2GvFTZEIrQQHwqhGocphBrGED/XyzUWpzLO8426AEzwZE&#10;DKoj3z+Jrn4PjulPibK349YRxust9Rcqg8oj4+85CYO6sVhdmyqi4qE7MqKtvuHWH+bzOVPWz7/4&#10;5WI1w8EmkRHJaJkd5b832HrxH05wrF6pAEBSOlqs2W/kZqW+N4raIUahuwzOmDJRDjOFFmUFwUje&#10;BkdLL5NDHL4d45e6EM1YQKQxiPBdS0np/OAHf+D0auXzmP465XyJocYmE0CR3v2Ddywt5lpsnoOD&#10;eeAmi9xsyT8jFCeeNyrgYYSuNjEY3iXqmIW7gi9DpJxD9SPAShl9nevx8UkyZxwd84lKpaN2KBOz&#10;XFlDNiVbEaJM815FgEJk6iyyMaf8T02VGL28kTu7za9hpf/P+0BQqYQV+0QkLWUSJO3A3VXgzE4g&#10;xGlKohM7LdgdE9PMXcxENtSrhClK0tBYw5S7didbUCCFbUll0zZslR3HhS3KIJwASZGh+k+xA6Re&#10;gA9NT7uoyjSDBw28C9F4YP5s5nzHWo+rhBd8TWdxQFcFt5NicYaD9l1sKTLNOklJ+RqW1c3Cl4/6&#10;4P5j848oUKcI7CMTkDIj2kB9KP9CX9iCphBb5ZAq7ytVwjV2KJf5CPK5mdy8e//uy3dfbrfrhycS&#10;vYY3xpnAoLowVHJUf4aCUxWrU982YdaETJTEKpbu8hL6CtvpFUYa2cEGi4NmRoKRSjEpJ/hjdOxR&#10;Dk0FXnl91IwUiFANA4pZne/+8b9youoMiw6oiNeQW8nyPVDAFY3Tv0cFYBwHqp4RRBWlSGrRJ490&#10;YhwCEERFNmEd8+MkjeIsRSDE8ylIgWYGQgM40PcOAt8pThf8m07Ol7L6MnHaMDQDOkgzGAxHVQZJ&#10;gGnEVUsJUhQagEbpTTZ2xrVPSgKA3WqXfXX+pBSZiEVhVEwIu2uJDtwQD3xJyS2q3jLeihZhY5cT&#10;BO54vgcaECFFEhpfwh8aVMfw8InTzRd+Yq4pT+lUx0EyZJczyzjKnKHD+IC3VfQGlEBKlZL5Zfm0&#10;99AOHPNvtkfhbIPr+zo+ia5VCT753rBw51FAqHNg4JHwKOmVlmkcZDxFnW3SftcDtAucWHuasTiC&#10;1+af+UUlICn9tEdbMDMaqItoPI3DXOyWE5CyXK8+fPjw7sN7Jq4oqb8/Edg0xtKPkwnHFL3zjE6M&#10;w1m4zj5YtA2KmwIadS10dCiFlDTYqzX0lo4seDjr0SKxNb5GUWvBSDV4enS4PD6rreY5DWqB5aiY&#10;63e+8y+jQ2zJrbvetFHFOfdBvflBXkhwsPFjz/e+VTdF/ShEC1qEnWdlDHohAgNH8HTnq+aaxSGp&#10;C/dT8DRqkuxWH3zhAZAGzH+ZAff8UXqyCmkgMpM6GscwAt//BDrBSnbJozLXerC+8TMb56IdSrL0&#10;oD7a0SfFVpTQm/8dmqH6uThvcTUiMJwUGDBdPyI66eb1gPrAvH5FY9PeKIwApd65yrw9+ABB/riS&#10;oYJAg/AdVg3gvOFYCN5ZoUWUJnxirqGwyjOSMqM2GohkCThytEP2FBAQs5hsFRmYVh5TZIn/kYwQ&#10;Ap2RHQsvkfNhVFSDQyqCf8OMQ7u5fVI83YpNg4zO0rE9bZtohRhYW2MoZY7BhNHol4xGDmlZ9X6v&#10;RNnSXrqIqG85FJ7WEV+33mxm8xnmenl9NZnemMH6uHlNuJyI0VthROuYlLFHgIzO2WC6o6yIE9Xg&#10;3tacKGZGQAN7kHFeaS4tLkgPrGhLj0jHVBmPjq5ABrAIUNodXsPs4LACIf6iBuv84R/+jmCSMgwH&#10;XkPJSo8TdfDG6uCXnaHAJN67kOELX3Yii5jggyd3i7/Qm2fkQY7BgqvIUmsbJvUppV2cgsMQxjcF&#10;iySe9sF34O9c9gc+ra65MihEoluxVfMBZKDiQHOAFEzUEiB+Le5UQY1k0E5tmh6UInytyPQmBj8o&#10;TZWCqyfgcFyBF0sDyYxXlNQaLS+ZftylD8IxryifxpAFn6P1OuYaa6GeTiBsNhMSMpzjp7H0oo5A&#10;kNFmaOwirY/makyo8ty/FJMDxmymmJVJOWWX7GWLKJczKTxlYErMMxwLjxIgcvdNoIftIgNIzgoy&#10;A9uzeCgBKcnVA6iBKo22We2rW+yQKjdL+JVOFE7bLJznBAxJ1yfXOXOlwMWZ4y5hFnbd5cFpCg1U&#10;zk6naOOYXmQ4i6Uvc7i8uprcTherhT9Hd+xsFgaivVF+E2n0HSvo+S6lI+WVJV+pDAMrIMjWeyf8&#10;jpAV9UhahUcBSaeQ3npt3oorQGzQAN9kmqRJC6FXv+7Nf7mRoe/qLLG1lmmpZEAibdiy3/nRD/7I&#10;m1aJ/5kbPusB8kDt4AuCxFSCtGu8IMOp6A1Deyj+8jpchtvUqSoUQRHo5/MFoGgDB2N3ySjsx790&#10;pV8UF9rzQoaTbnc0HBFgXSKjhaf0mihV1NdEk85aMjgFYI0J/SmfKEvBzt+uyFB2UUdraQF6pTRF&#10;fSjLP4UaYqlS0s2zoX+EvDyAuq2HUXXyRNiKqXkMKQbcCgeJsa1QU1jkWF1SFZJdM4gWQ70/2UpA&#10;8BFNSNe7R2flrn+imZ0CkASLfC1zZh+CXLYVmtboiihdHNrG0GEIhZ/sZUU4wr5kI95iJ9rsW7M2&#10;X6giOg4aLeDTuo+czF+KI+nlbCNO9gl7q2WERGFsjltnNnltSQPrqxdfwZNvdIDlmAlEEQOJEdEN&#10;mS1PyAggBygHRDDJQCTI6+7hfjK9vb65eX/5YTaf41qFFE7An36/j8rBJ8ZlOPiFWaj2fC1EGy3i&#10;o7TaNT8PGh35Smt6wLBM75xjYoEGEUMruLmRqRBja9UVzvoy7u0WA8HOgU2KioVzRrJrdYrJ889+&#10;+t2YYjLmqAtaIC+e9nLZcMsBOTJkVCaAUoKSLqIpdKjY89cxYFUYJKvVJXzCcXe13k4mE9SBUaXc&#10;IJwl84hLouWLlKoW4H53j+eA+/4680kPVgk/s0EacKw4VP48XwYwM4cs1keLRQAUTE5oC1R3WqS6&#10;EG7GUtuBWupxOCIyoITsmxW4i63mGEA0tZPXOh5IaP0BDC0zSpDlJa/dyLQ8bB+bZK8lB2lK7KYm&#10;h8lCU8VXRi/2MgpIUU3AxuLQGw7krO9JkJhQCZox1qAK3ko79BbOMASMS+mpD5USmtWXeDRZIeHq&#10;E7OjxgcAUGdEApMaVARjtBS9CIyFs6LpYGps1iqaGhQSlrQAMypjd6KS4kcdO0hTABkLAoHsGU9F&#10;gA0lIdipVM6TfgcfOEsLdIqMELXBW+LKwRqIIlsIZW0WMharJb6Vg8ntBHP1PuH1Gj75jsAsiROQ&#10;hsOhQavjJRw6aq5eicT3OS2nb0ZmtiUSUYrihmwpzRPRzNogKIsS4EDF4b4Pkx9ookXnHoIgW2Sy&#10;gz4A6nC+WGKxMoSz8NTfwTA5pbdDplfnB9//Q0Qo9EzfaUZj9Fj9a5cbXFAm6mKoGPByuUSVwKIg&#10;UKJ090syP3I/7M2sQJdGl15/wIRusViUDtUd0hS1bGcDYJdxFVtt5CLE1dPxad9rOfVsFPK2Ic1V&#10;GrXe2z4qXNi5zOzQ32t0I/cAgzA1GkFdFKINwbApOZY9aVUH6roAC6pAaKU6OzHN5hUPX87iE5Aa&#10;ommwNomZrnwdAdygcamK3YJxLFOzUIDhdkkyoinTg7qobQpHfKXfau0jDdg/PQvroClxUM4BMACW&#10;KkvjLDO2ZDfaduphFYrIgcwIuYDgw2+04ND/Bp29q8TFMZtKCMzyiDH1Ao5J27DQL+KevSD8nlIn&#10;dpi3ysBXt6W+KkRGKNRlOEu+Z1iBSHCRqDq68g9K8Ke6U8NBzFXdsHdOgCMHBDAyZryq50yGl+TD&#10;88WCr8a5uqB2sEcO3Ov34BkAGRNOElrgYpiaxHVbvx7IP70cQW03giaIig5Mcx3HoW0ki+Asqgsd&#10;CjUGjfVwXBf6oImo1uv1TV2ezI2BCOis2ChEaJYHGbLz/e/9Hh3gCMQLWixqXUENq0oF6foVOmOW&#10;DZdopYKpCkAprWIa4Z33NjeFOOqeYK0jhl8sljCZ6I254gVbGFfomiglX8KFUKOzPO6OBgPfbw66&#10;QUuRZV+eHjMBCObaQEmekhScFuGCvkqYYTgLB+JGKEUlu7Ddo1Y4hJ6SVkqdA6OSQ4KM8wM2PRdG&#10;BBpVqIM729wgSWPtMorW2u+i605xG+E1QLMrHVYjM6OjMYbZugYOiGArOSmx8KzbVfErJUf1lXDN&#10;rhrkKxWyyyGKA8g94ALScSmgkJPKVL1pjlL1pdaGfuWbFamzce121FnSnqr8uVkCOfumb35RvSwi&#10;xoiOkNoGIowESDWUltBKLQjSJH01VxqVIPirxImz/KOTVFGcHUanl7jVbJxKtAMT7+UgkKCijBHE&#10;jDeZvslBZ4953rNYUAiCchmqcdQRi2OootFY7G2lrXJQw0hJ44iPoBLdXPbBXk9OdCX3ZG0b9K0E&#10;xo49w7SFrMenzne/+68B6VD5LYZYuPBAKsQypLQ3dUuhBgZ7d4YzXjBToZ0XxKsxAHP1fh6P7vWH&#10;zBVwZYxLvl2ZBsSH4iCtMBhFzYb8kiKnwdQHC5nrHxpdrZf/8qNwgFDAQJGcs5gaMIq4086ZnsK1&#10;L+druSUE8iUdxID/7HclNahD4DWdpgN9d1ZamS1OPEmwOTAqIG9UFEOsvwHnWE14uanTIBzJhD8S&#10;z3+cpYdxOrGqjPexEo10wTnLy/qAhmrO01pVolFm7wiCr4CBA8VeYWZZT5FHwa3IrEEWQF5EHHAY&#10;bergHNVyUN8Pzeqh9mAbmgZDtqhFQMQiQDksjcHTuNpUvWwUcsruHIUTcCdfG2j28hk/uys2i5ON&#10;Tto77Vopl+iRnLM7Q0ZE7OA2R3fEMGCWYLBVI28sisyo5rFe7/YXZIyxcKnMVfy8oOqyMFGnqO+e&#10;+EgAwhAznXqGbO8P8P7RMKOxA5xCbFpIH9lscQfChRc27Ed7Krwxp+t6Qeree++pYdqIxCQ3gZoN&#10;wNDb+d53f4+ekAWZjk2RE2pbxpZrVEAsNVg4+gFmqCvKwDHIe5M6p50V3CMG9AbtGYyG/f7w6Ki7&#10;2dwRXVEV/MdoNOIAaMAEOKNxjBLjtOAxsBxc7m4RJnEVcyXMOjvLE1JpjAdSe9kzNCQVJDANaV5e&#10;stx7v5TmapEIRsKOdqpjraasKubLroRcMYs2tqIa2VtuyuGyTad8akxK2BX0insqTZmvC1HKpRrL&#10;eIZW8T8x1zKpYETJN9OTcMbrQ8ACjWim1sheJnt90BVQL74lZxFICkCZ18McP+trTgFc8mJkFDUH&#10;LpV7kjVV7adanNhFfXCsku4fmwKqSHBL4augbJK+fuZDGTTmWwo+NXYXvlDCtIeAC6yUsM2h0rCa&#10;yjqbPjzopJKbUMNXBeRlg+hjUl+453JgPKwpCpLRoTqpxHSj8A8YAqoHh2DoyUmviNMPytzc3+57&#10;xXxtN4PKfQXgHqPViJJTPGGKRb6MSnQNb4K2X3d+WhrcfJsE/oVAKIFshHvC/mw+p19v4LtEXVHK&#10;i6aAL8eIrj/4/h+EKcaB+Aj5KCGwqM1TZBnEqm373pPFAamgjMrV2+qLNYl3HAM0D4Yjdmjddus6&#10;NZW9E9/1CuVwLgojlkDGf6LSMJYQg557CWS9IozhXJjkE2KhFFQ33jYMdTFn/MNDzNXoGoWIucIm&#10;yYoXkG/hEvgrS03ONwYWDzngU7nbgHlR1CnH7UK7YEWTr2Wr7neugmO5pJW2UvTYyF2QTESt9iEz&#10;d1yK0X7e8qLDBEFcKI5pJ3039O/o8Kh7dMyAd2vCNY7AqXgeIz4+Ojg87ijGEyYbXd9DwX7Q63P2&#10;0BfAAAHxok7AZNaFQ0VIwuYfojWxIuvJ69viIx9kgGxqYlE1YKJsyNNIpWOU1FhoVzwil2uIq6oy&#10;liIET+aD77E9DnLSg/DKSyMODWrR4+KzY1X79IfxYqTzbWjklPXscWqmEIe+4ihKaORYE0zYMNm8&#10;32ud10duUK1HNu+09DI3eqvFIsL7R3+N5olEzjuhjo9L+ZWBdxwdawxZVBdxnxovc4VqigFGZko8&#10;GxXQQjwsploTBtdXsa+jcIIYKZudb8eBMOnBrFarFWONhiNCPQbLHyMVHxmp8+c//wE9oZZ4ER/s&#10;rMBxjFQ006vJ730nBmghlDJmbhB0AQ3cOQkiSuoAPeoO8vgbB52DowOny8dMo3H/8JT+xBrVXYUX&#10;OvgnoyP7RQ5Pvj17uUDVoSXuAKAu1m/vNzIWZdt/qokHmIBhfKvzMbmWiAgn89WXGBejkLQ6yJb5&#10;ibiqXepY+CbMutqvoSYLitq7SkEvEDWVykqvTNVKQVyAHJc10iZVZdhE0sqHCydGKU3LyMRSrJXR&#10;0AmyQc3YZXbqSWfh6Uk0pmbsNsiaGY4evz/oDUYkLYPReDDmYDQYc4zR9k/6w8HYl/0gDBmppuXV&#10;JkxUGBpp51ZZZ1NaoerVKPCAgcQKKXgFX8dNKb/USLGkxq+1jg09wHMzhsfcZKBCKsqzo9D675Wq&#10;tG8BUQyaAl2oD93meuqbMwiraaCCVVM4GW6WrKnitDjnNxCYeqw2awMpOD8+ap8oA2rorUKHHM9X&#10;C13q42Mlw7AG3WcGOxwNsRDGR9yQQVYMG8EnUdlFBwbHTdbEFuURz/hlBqYGZI4Pu6ClqBWoUgBz&#10;FSKzsLAIHvlCQsxysVjBAKSm5kV5EhEfGHcwHBDbKmtwD5FYka7juPMXf/6jNKbLEwNwQtC6PO2W&#10;49iwjIKBSIFjBIRGyaYwt2SD2tKaxmZm/T79Y4ndzmGXSRQjwuYAlNuiKNX6ZianPr5/pDJhF/lV&#10;EpxZp9/3ejV6B8kw1BCDU957co3nznskcAVxGU5uwUCI3i2MqSG8e4wQBkW+jKatSlfEHBlbtNIy&#10;17Rh4xhbjSfXVrE66Kr4qAWqE+7aXo3KY4ZJs6P+2VRIqXOwUjCNguDt0IY7pAsueRRBl5ZbLA2Y&#10;voD6xAdt8ENw0JttdPonx9qkJtrHSplmjHybMDHVtzz5oy9HB0fxLqo08J3PJrTyVT8q3VkRlv+q&#10;jgKnJMwoUA09CogPiav5tNTXyE6PGBuVLknRZHSXkAqogiofHEMWSH448FxK7pQmA0q+0tyRhIG5&#10;hs/FdThKJ8G0tiXBYJCuQcsu9w/4VAMpEsOWoAaWkC7hgmOrHHNqsVoajpzE1fXQfbwmFTAUXZKI&#10;RPhcufQ1lEHAhcxsdJRjCAgUxBktwIXp5zlLBBa0exnjC3olwvjn2UJbAkOcKzP5yfJUm0PS12bJ&#10;WCmMq9fINMe5J4L9+c9/wKjgh3nVA1n0USB5JQKnhBVU+QaLoMGaWEh4pEtj5o4VkYfAuEybT5yR&#10;+cBtH33QkrOuoH8gH/e9VRXakIMM8W3V3SOsowwAXe31Ts5OxyNiSb9HSy05F3XBgVFQBXDAxtFz&#10;kBOO/OJIvPkGNz4VsGREfZR0QoE6XEFG/cnpbPZSCdQ21S40OipfmWmYq+8Kh/nGWLQTUiIzvGNQ&#10;0KPA4MINSIG9py1l4oME4CT2iclhohhk8Sb8MQ0KS1zOM37Wew35Y44xHPlkImcp2PiRayG50mPo&#10;w2iRlG63TMr8HgzQMYgHRe2NAkmgrUK4jKl+eFqCqdfbSHBMRQFTdNOlrylxvk0F2fyqdwur7Aqp&#10;2lRrHxwcQbb7mc1mXy+MEqcfPAIpwFpDAarVihig1CivElMbOdmNFFQaVRjzoSSo0ZIzpzVueWdi&#10;9MHNH85Am0pd6AVXEUxUXQIIbDAb9SJ40wX32PPeIzytv+th+HUmKDy3qJzD50ajsjrAIMqsNCd5&#10;N5fxDic6qcSBzxnGXy2X/oLg7JY5IYDOz8+xhVAjzzo/+tEfGz3iA2ItcRXJjhSc7g48xBp2MLDs&#10;lxkKH3aBFw1omYsafMICVRb8aYu50ldnl7t2iLtd9YzhhRDSJA5uk/Hmd5tXEM8AqO1gYHhFcxXP&#10;odTyCW6AojtoGEhRlCeTIacP4gI0WCBGgg/johhNNeS9akwbhSwCqf96gTQ7RHVl9y6kUqCxknkc&#10;UzvfdFTFMYXjFEoHQklxNV/xD1NAGEMi6W01KWY76r//hTBISWBd+oIDJxj0CV62ytHRMTavF8m9&#10;0wgOpGAax7vJMkVMPaX2Soygk6+q3tFxdlkbkT36k5AZ/BW7Z8M4aaP4LhLRdCemXrgPv1VKd43X&#10;GqoyyAn+LWiII1AEmM9PDnYbJWxW7Xcnw4sag1ID10GZa6EXCeCr3LIeqWvcIaWi0SNPz8EXMEEM&#10;uEEYn5RYPmIIwENq0A9MRtCcdkOIgcQ5GvhwhrOIhrOMBUz2nKcqdwd2MWZQd+TM0Sh8A1piaboa&#10;ZtxDCM0iDqgo41OESLMMgVOnZ6f0VfsIDtu7zg++/x0Fm4K5ECRhmNCPmGQnO/cZQoztiHqwhk5w&#10;2fGfinLaZa7EGXFD2Uhr6NTvj3Df6IEsyHXXmKs/fwAqykPCnnzvwmrhfQdZvUMspINmeuQc5gAq&#10;LrwgA0AwTVzos3HVpaESOEqi6ngYzuIn4vVL/BlIrtGdA/mTt1eVworHroSwKvK6lF7aWvEAtlQ7&#10;tVwmof4qjfoSjeEs5qopQrjpdWWNTG90rmXDMVOQMdaLSC3AaCzFm30kirEyj0UWtaFpnAUBJgTO&#10;4JerrD5rqMTXrFV4YZx9LlyINdgDVoAVPpVVMx+GrUFFXaWXEA7DTE/JOVGyiCvaVs6FGVO8uCDg&#10;siWGESbL1VRwpDxcUwFqgMmyjO2ocQq7jX8RieAikbDgGXyEzu75W/oETPCuZAftqZHoyNgBYaiB&#10;3RwSWp/qzRI+mEbS571o2DgqhgeFoUCgGeyG2QAQCSdQEgbPAZslQdGADZySuVmQAyETon6fKGmc&#10;q5VOElKwkU9aDdLUWimaKkPk6bS8VsYMNVLkCIQZSyn6+pTH0/GYAeEf9NGi8+OffA+IxcOr6+vJ&#10;zcThc5lUVjw8rlYbRgRD2iBFeAW4vDBNvQybja7JCOjoBRtyN59U7fbZg7YsaMtsKhzA6eiIya6x&#10;KVwL6g72tAQeB6AIXXxTHpqor3VkaKCVxtCPoWFHSbaJtdSDE16GVWR8k+/WeCCvM0pI8xJf1PJj&#10;kQsWD2tomsXh+chbKIZkUDeA0EZxQAs1qAiVlYGq7m0r6wAux+XxsVVyBzYXh8AHQnZuEZmZ1ZLa&#10;unfTj9X9YpSFP5xzczO5uZ5Mp1MSpvmcidjSV14v/CVK3zrpr4d5M1sZM+39FRZ/iMVfvIsvKRtm&#10;QK0FbDPLBS83CgopG8wnZad8DmcUSubYcUEVN2QRDSKvSMUPA1MItZfa4dqDYczm8quVxunnEt7L&#10;M8a0yC1LrKMVh7JwOn1M2PmDGriFpypXqjgUAuHaHyAGDsjBd9GIrkAMENISDuwxG+keHW7WS2CB&#10;vU+C+RMYUiHhiYGoAEzB42ZYqVaikTD4YH1oN0oOSFAArNjX/Z4QJY80WIlpWz4w4cyWMcTlagkD&#10;oBCbpxqskD6iIru0txfh5V/nBz/6blY9XeC+vLy6nc2Jg7G4IWoGe4n2DFZuo3w87EEbiukAkT2u&#10;d/EJbZxnSuXT/AgXYiFHTEMQGKoBmfei5VF+PpiU+m5lhS/z2/0ACKVsJuxFxTHXRi0QVHETCN0x&#10;X0uQ9ApRtZRgtAVS+Bt3G3NlD4MyrjE/9v33i0NTRGhXxO4TdaMJ+3xv5xgTtylu4GRnNbBmi1qy&#10;CsiWBSf+ng6gGNKNCBtfCQNLN/5UHSa6XXvTzarulNP85r48wJJf7+YT08Wm713nCm4J8bWKFGch&#10;Axw8C/6a/WqDQuAAcqVg5W0C7S4PJWHGQKLoIpP6hZYQmzlC61XKilXwnWKyI6tDliR6Bt+KQvGX&#10;5RDahXmc9T8CKb2to3CLLxqz+XgpPTtbOJhicZQYakZtJcJXhWguoFBezIeLBqiEO8G7UriHDQM2&#10;j6T51nWptEs7SxcOQJksjuk73o7zjI6tMv2INikwCgDhNjzFy0a1tM/ESWebNPHIyOu8D+6JQKRQ&#10;uFDCJBPyyEe98HwKDUCKbjbb97ee2dMRkeO4iXDYnAlpenS++6d/vDR70qMTXMmGCY+D4ejs7AyS&#10;UEvGyJVUzH7AP4jCcFoDPdog08pi0UMkxqbD9W00MIgI5gO+FCiCt+KeoEQnPBbqw9TaGCRH1rAc&#10;ltlE5NI2tyupI/kHdxCCB/dVfHb3CRNwJqAZ57UyWb6mlB4IJYwATrgTMVMefWCq7NVxZCOFZtXX&#10;jtWYYxU0xwmw/kcM1FHbICKesFUjoQkockAbbBUVi5sxwcKoHrb30LpebgiA2GTC5hJTxEphLHtC&#10;4fx2Prud3U793RbjZn7JmWZlY6iFxgRzwxN/ZMXVKSe3/fzkBntkdnx4XEoDTH+5HZC3wJ1h8Izr&#10;0MyR8BKMt/TA9PDuHn1YrlfwUZki/nj32JC7fKh5YW9si+/ggYfOUiX8K5awg0cyNXKUXcUxDdlq&#10;YUf7ZXr93oQ/NhNohnGB+hXBG7MNdxS6wEUNI5cqlEMCaSuy3iVfQEEiqnN6dua60dFR1pnu8Id0&#10;QQgYM6CHgz4pHwKbTm4wA1CQiZproxYq9F+bDZQNh32qQcsW/p1Ea4iKbf3VPEy3YSAvgikwwpTc&#10;F+7jEkuFwNvXUIOv/JXFvmGYM9AOBcCZzWb4VDQKA2Y40aHVd/7kDzFU4AOAgejovb7mA33TM9No&#10;7AdGmawbtRf5dcMZDl/tQb9gTmamAkZzgAnDAOj06Z7sglmo113RKoCX7CQiogNpdhXzYFnk1cKp&#10;qbMphkrgDJb58P0jmJrm1fQs+Tf1DOHEIPyVfS61K1UZuLPYGCD/HJbiqDNpIC67ohLGhjXZXcs6&#10;ZcxJcR1YzLMTTnrBSuAjC5m53TKXkhBPcYLJm87fwJYIOb25vZ3M57eGTX8MzcuErsZ5jUfLMI5Q&#10;IArqmVRgismf9Xo+k+wSMR9jJjan49Oz0/ML/s7OKRy8uHjx8uKF5fzlGSfHp6PhaDikCzOrctZZ&#10;Tid1oiQamEeWw/b2PH85ZZmffoI0CIAIeReuxLaKJg+DpieyK6YpUxQPzjBEMzC4DAj38lRodKfe&#10;Lhpqtq/fV5hS3Snw1xEzvJ3z5HN0NjLIEkNRw17MUYIEAZh4eHyMSHBRlzfX+Cx8XTGYA+ljRoof&#10;wLbnRFcTLiwRvdspRslXCmKSpBXNB0EkvPINhF4TMUFluNiiGQ39hJ0cx2OsAoMUWyGqU1GscKWF&#10;EATBZxkardAWoCEwfO9oNAYBGu3/r//b/4IWFX8RGN1ocXp6enFxQX+sAs8OcdAAD+ngFMp5kLMl&#10;2kNAv98bjk77wyH+nfHBXQ3ckE3tHx33zi9evnr1BoAn3Z7oFsrOOnwmDoK360Xm2yRsKInpIF9w&#10;0YN+zysVmqrWCg6PD8zCs/aj9yINJlc7MIx0CSNdk7B9RQ4jkC8QcMlhtIxXxSiqiXVBw1GiS1Xn&#10;KYaBfL7BSUDBL/xxKYbJKoaVNwPIbOUhu+2bQiskJyeNtHmeo3R5b18o+FzFur3fPm79CXj035Bh&#10;G1cK/DHSSrHoA1BgVzQBgp9qtKsXaeZLgAw9lKNDbBBvyKGNwyhVIxYA2gjR9FexzSezm/lqDsdR&#10;MsJprUeRokTX2/0PuKvN08P93mPXGZzvs4yB44ydtzIEqGLzyAQ0Do/8TWe2VOpWxDRGyx66wI+9&#10;9gR09U3NDOuUx0fepcBf7E0O7OIqldqTXRurqbTGF+iY4+M9E07zAJkXFPOU9yPM7TApf0AK8KfX&#10;ox5z/XB5iYnCq8FoRDqC26fj4d7TuHd8tPf47osvEB/wz85Oh8NRBheFYiwMwqywPiwbLkA8GqJ3&#10;iJugKZSe5CdkoQ9VQXyIBilQQwNkArukPGtpCAeYUpo1MNVsu0Um6AeU0wotuvzwgaAIV3G8n33j&#10;mxJIQv5nv/gpbIJmOILPJqzCeKzrheZ6Txz9/PMv4DI6gWJjKxh9XLFZLH4U4nHqL16+Oju76A0G&#10;zNFgOYpN2IBtx93+2RknX3lTVTIHvUuuwSICOI263G1XvuHE+5nmpGq30wnuAB3KPAieextwJLaX&#10;K5ADgrmq7ETpqHt0MuwPe91+1vZI0Qwa4cgjCouiKF3HSk6/m7tSVCA8WTM2c11kwxENkITGInqJ&#10;PInhHIdqza50D7CB7K6OkYrWaKJyzwk1HzEj0miWj7JvvKNw7+Fg1B/3u0OfWUquYwg98YliOO8k&#10;SDeuY5YBlWWV4ojpfhYFrIxhapY0Cc7aWpr4zynZF0pEDGEnAc8ceZkff56TpGSlaqHeS6aJA55m&#10;tlkybWr30eCDLbmiFt3SdK1uaVo8BBhhv7YGS7BgUDG00pwWBAwqWW6IswvHiueg2yjb1xve3emc&#10;0xMVpz6SouhKJFYJKh1wRh6xWPTUqEZfknuTrod7fQHGAp9kbheamQO8//AB7RiOLeBO2KHr/uM9&#10;3vR+tbh896VmtvfEpA/a0BlGh7TQjjfEYu836KrPo1OvATMUeSk0oXp0QYKgB65wFxIZ2QgSEiAS&#10;Pkk+lGThQ3LggDdH+FJBNW3jE92QDm9oxbyFNBJGkDO9efuWlAew+7/ze79jUHWasffyxYuz8zNG&#10;Jad69eoV9E9uJn/113+NJ0YmyAG3BuBsmLrv17fxxYtXr1+TlPUGQ7AivDHlny/XOL2T3mB8apo2&#10;cK2Yed2+qn8nN4FGd1QEQ+hA0T3BdXFzfX11dXlzc02mrTkRPXVX0AiP9uBa/2QApdDQB/SADG80&#10;7A1PjnuGFMZ2Qaek+TVzpTt7IDz7bFrgNtQZLUFj2IUxO1UX9cBJi7/FoDbATqSz9dodvWUGMFoa&#10;Zm5iBKicWYVxvYERc5fNFhLIzIiW6GD3sPfi7OW4f0ZSAPcoaj7FnB8XpMtVg9WJmGu54nAMInLI&#10;mY9+h+/0o4On7eeRvVTusnzJyb1XD9sHHC2e1smrLhemzxfEGY5L9Yn714vZZDFzcVOH4DwNlcUU&#10;4QwUgyGI4mn8afLhSBw/MVeH1522FQdqy1wrsHjQzFW+i+6ucKz13d3hDiy+xVtjxtGoAMxpFY4u&#10;gMaAQv2wLicSTgHxRwjojsl4au5AnuTkCUeGLx8MIAyv9E5z3Rufng7H3iRLDX33H+7Ws9vl9Pr6&#10;w/vVagmjQmkHaCAFIkRaphInvS4qP729SRoiz6GIkaXHCyK5syJGjj7gSCAvcOC/ya2U+mZjSqbW&#10;cfGRIaKxrnIc9Al2qqr+1FVS3aNjzPX127eTyXQymez/43/6j0GasemfGc8LouWbN28+++wbWOTl&#10;1fW//bf/djq9BaaTqii1/jqhGTyYBZ+dMnl6gSkRI5go+NT8/sFme49qDYZjfzwyv84MPYQclB4u&#10;74KGSenTwxZlgLcoz8311Yf377/88oub60ukQe7BoNgATeEgyQhCJ5AyyWdWhhu4OHvRSyaMXL2l&#10;KQqGGsA1zBXFlx9R1jIwhB1Fdzke1yMPYwtUciIoacm0L2HwB5l6Cyf2ceToc8wVkOUU0Q8KTRmK&#10;+I9JE7KIW1gp7MZKwY2gSd4izqenZ6NzouvgZOQvOuLG+gPf9pi36ohGcyiQoMmF34WjCs0/VEis&#10;UhBPHCdnCc42pFoqJEvLINMjwFZ+gbmS2RBKnFh5Yy106Xelz3dKmRx7aR6k76+mN1e3Uw4Ygb5a&#10;ob6kIQaSMIsKps+nZ2dInK+YV02tab9LcAxBktPp6NFirn663Bi/IjUCVJG18T05zGzNW7ncrPQn&#10;z3WXdAEaI2PGtAYUCFtW+RnI3KVD5uDlKkzYt2Tukzvd7z+RfV28fMFXCH7/4RKz947c/gCnQ4oh&#10;954eZjdX06v3N1eXsAG2FW+BXbSfoWimxwOykvfv3+EmwAdMJNTCZ2iRanthZkAohuDEWktbeUGV&#10;7NlMVv48ud7ir+8ko8ZWhaW22D7JP/wzHL548ebN20vi2OVV59u/9e2aouBCGQPomJZxXNGbzDCO&#10;rr/bHY1HkEpV9/iEHt7JPzbL73Z7mIkBHgmRqildsiR/Yx/H0B8MYT2pgEYSApWPsVC3D5kUrIFw&#10;HUK8GA3xNEC8jG4SZsRRV8CHRIxj0Ku1q5LgkXeJ+aATANhHpdCV6DigsqeeoeUrhcEzRIoVno1V&#10;q2U7ixUbiq6JqUVdd/Ubp+AmihWHWBdL1f6kwT5dRA3iwFT6mOjZmXP3129xfxT4/vL16/MXL1D0&#10;wXjYG/S7/S5ppysiXbTe2/LZyJOeSJaYD+DjyDHwa2QieYKE48f8ymu9ahyuZbK+j8yTziajRdyQ&#10;i34488hsHpoOSMOf7rFY76elixGQjBEfts+g5OFd5nknhCOOXTfMRf+KnbAKIRj723/EAcp5MUik&#10;oBOMKCn6N/gp6z3plVs9XIpWG2VUDNoq/9F5VTRZYvQi8hKWmh2RpaSd9c7JYT/HniSnU15GrrIf&#10;asDP+OH9sBoMkPBInIQAAT05KaUR7ouuyJyvaLbq7U8Qn5jxo2PdrvdoDwfkEgAFw7gSnKNvVAKz&#10;DISdeNGVvnxB+zEKrMmaJB0YQ7xM2KG+qr3+DLc2x2EmFWy9PtoOBNIXvqLS9AZVcMCvwx0Z8L2f&#10;fB+wxhqXmrbUEAB0+b3eixcvAeMsx0t9cwwHdi/mM/boYskM5qEkcA5TxVAJp7guk1bCBhbtDwoc&#10;Kr2I61lmFDoiw8jogSkUwTpTY1N4QtNsNr26/IChwFHFz4ntXZHKN7zOsO6bPToZkdmEo05Aliuv&#10;I3nrP1oWEdd/1Kgcp8w1BFkUPnhEWVJMAOEs2CL62B2JlVdBwYnuiQ14BNCuq9jaJ+4WhLFYhgCm&#10;pHq13RuShoMB5noOP0kwTN2HCge08bt5MiGuVCUELXJAcC0/DEqMFUNJJmlwsjA0xgJNHFurbXo/&#10;A2wprsIiukRPpJImVIIVX7FJAuyd9/AjMR1PQEKSoBRi+/M3/pb5yYa8LH4OB2iBjSZLRehylp5Q&#10;wQyIfey31ctFyKhVABDx4SKfuGQwuZdxKdVAeqU+RDP5t4nk4EP992zJSD7ZLuAjMq9iUAIZ1X0i&#10;DZ6bCZMPOYLKdXhweHJCPoy3Yiykcn19TXPMgjQdnFFyWDGfTe7v1g/363pvB+GRQcBnh+o9shsM&#10;NCwq4IZ1/r4zAreACniGL4YgsCFPQPTgBHoS4FPvJ2gM2qQ/ggg4pZD4gHpsAgSVHSfhPpbG8LAa&#10;Xpi7rdcoDl4eihDN/l/+d7/Q/yVRMdN7fMI9RF0eSPpxn4AKcw98uPzoEAGCLhBhgbEc3SqWydHY&#10;AgHwSAczHGH4Z0iLczp4UZXXUccYavw+5opW3DkTNsgmkmUpa7WEEoRGs8jZjIje9CB2wj+j7gFW&#10;weQPP9Unp9iuN6AEWigJxgjaKJBib1J3ch9V0Fybbu10wT9cbjQbrJCVGSOFncHTzFaVq1zOH9In&#10;kcwpDdd3lMslIQufdN378r3cMmLqg7C9Skf+os7rcbEmRw4o9mCIvOVAWALH3KfIoRQawoyuic/O&#10;XAn1XkXDxThpBAeFQok6MhC9qQcpqvaODgjCD+bDn0BkAHwZgNjK/cRPqYloimnyAklAo4yVtxIo&#10;Ho9PuB58EbAleFc4poBAaxqT45BRmvqLs35aEaAJEQCFAz0HWgIvUpSbGZnsyXkVJwh7jBNBWTiC&#10;DODlhq7FditxJYrHzv4dSgYShx35+nBP/gx8hGS2mAkqfLi734Da05Pr/7pmVAi780cVcceWBECT&#10;PPqSaSsw7+FD6rBIPqGZekcUB/szifHF/0xCwAJMg7FMZlfOC8UL2neP/p6ZaxyeU+i6UtgO/sAD&#10;LBrGFAVVevnyJdBosv9v/od/Azc0CCMkfHEM0Fgslk5ZSHwpQRmbgJLlEnN1EUWhpQSniPCJyTTs&#10;RjeORmOmtE7WUE1OqeqysbFdVVFHWrKGrZLWtXQGPHxE0VM0lDlRYX2C9mJXzJU0RYMjpTGUkr7r&#10;zwiwjJBZK7olas/2qiGV+qgM7qVVtHdkUNKcVo6Ds9UcyxiVnBKXjJjRo+8B8cFKn6R3vQFJGHyy&#10;XETBc1eGkpsWfNEk50tFwEOxOUFKShM5gQpzb4lUp9sg6neld3yRcWDn4geo2zKFA+hBTtiIyGsj&#10;EkgzUEmNtkoVee8TqQqmrsAcsQQC3QUt1qQ4UBToJqOoxCEWqzOlR7VPvyeCxun4DGSAYxpgcTlX&#10;azXYKAHJ8C5cb25xiBZcjfnhf6lD9iphmmfJlBKRqPQhnjM5LbP80+xdzPOWDDRmOr29zftxARVZ&#10;H0LslsBFkO8eYYds0hYc8JxOsx2LguOgE8Ab4ZrewQHtq2ja/nu3NqoQsrylAXOFLcvFkgPHMxXi&#10;nGLAKMkcxDyOEQylT77QxJkONBIQGQ3dr+ga+mzKiJyGgSADCszGURymnXRX/v/T//w/gilJEO1M&#10;shOFsdXb2QwxQ9j52TlZNvoGMLQWc4VEmgEcrWKYaDmYKBKykZhl5/ziAlsdjU6ZASA51YoTkR9H&#10;YVvNupmC3Wt2WqUeDqMT5j7cxp2QBiNaFCw6FuLZo9mEKMikB9zGepls2QCB5233pmxyNX8pqlKu&#10;0CghuOVfO7ZRlXzjX+yYCsZetVXw9OqriIuAJDgRek6S8fqwyMlI8hGMp/InH1/FavIohobabCkL&#10;MCROxQctRKLAn1BZFRSwi3OXG2IrIX4CiAO60Cp9cxXhxFUN1aWMhJw5iWiyVIvDdfaZT6PLJksh&#10;fee42htzAFgHFKxKZcxdkXkniW94jHQkP8ZlDCG9D2KNvRTdZAgsYsu8qGe8mKq7cNHBIBlAgnu2&#10;Wyl9xksF5bvmWloDgxr73dOHNgBE666vbyb+UGq7+sIfLmTPObl+qxIEMMUGEBvRx7Qxa3vYISOA&#10;heojfl74VWNRTfrkNkAKnAQ9KjmG02CAbujJ5nP4BBqAMnRKOdwmh9FYwAeEoQQq6C7xoO0bV5gh&#10;H9/5esaduUqTMgABDZ4Zmdmu0RXxw0D5wRj/6l//LiwzMc3rlYEKT8AzcV9vjcXSmgMAscEnjsFK&#10;yrwrXZUCj1KApJOeZ74OnzgOY2U2n5GIRWnJGgsfFQypKtUsT6Ve8h3ynFJaCcuMUQlTuDuGi+AU&#10;tVKODgGY73Fz7S9oSYgizPFON9pnWkTr0JIk6kFPY1B+hgKNh9aSQBdBiBo9QJSZKImvSe/YP+8e&#10;8q/f9eKHnhlsix5tKdEHWIwA7TFIXT/HsdUMGr2sTZ1msGBXtIBGsGvoUWgAfAE32Eiz5F8TFClU&#10;Amy6PcmgjdYgxW2aELIaK6STMUJ11cR80iqN2KQlC+w5rNxbXeWrbapjVIF6PqnQ6BgmH+ygQYhV&#10;Yw8fkJBRu5LeddDUPWgaB8HOQ6/EInEvnqmH3vFqBAJbumA9iKHbI6MhejoWEsA2sBBqhB4vU3d8&#10;4G0YCJQhiEpNLvyhuBCEDeTSBv2cd/UGmDt96EJL5OvcR1/tz/6jABh09Q4i9WA2AA+DeSZcdWeL&#10;mhwN8W4gD8Ir34kP5m3YrPZFyuH07//h7wO4WIhZhyXekInzoAH49IIouGFX6AidynM+a1tlUd4n&#10;FkZJg2+9ydgl+0DfCdpxlRVzqMp4nx4NhrkABR4cwRaG40Cdy3shgFPuuyWb4Sgw0WhBK8RMsHPf&#10;FcdQaGr4XGKucJYDdSM97BRkLOAt8uLIaW2hzEGrNfNPod0nB6CEV/Iugr7LSM7V3ZBabrpMAgy6&#10;isrUF74oOpmUV/6hNdpppkB3zH9c03ZcWRNjVLJSV+i1JwPkSXm/MtgspMt04EsDpeFv8WmsUCpM&#10;lyU4TglIO3HQSAon/J7VMu0htQFpkWvUsPObv/HHAZKHLuWSJ0CIqp7Toqov5qe4OGoj29+thhBi&#10;jS+evgVDINEui5/6OLPHjJxNvsAu+9rdVAh3h8MDoH0BoGc8gOuj09HJCW5ddw8MOBRjz91spmBY&#10;DRI0C0FOcgOIT1794ot4QPzeHhbjVLDrcgMG7QoEX9BB8VSvOO51u0jdxVX+ez3UWRLkJZs+qGip&#10;sGIMVpFVDyYUcRfRaPXEF2Xz1bUOzuEkeif0QUmgFt52fvDD75u/OUu1PwVVS023chrcBgWfARkg&#10;J8/lkyIIe2Uy9VJqkpPF1d141IOnmEK/nJeTEINRwBqOoZsgBFee/BFXE2BIC/L4Y6AJkWYQBxfo&#10;zujSlkfwkJuSFhelCCtpQHu+yCqrdyWPtrFpALSoXS5LhsQoR3S1NElNN3FxipVzwdyGOmDh6X10&#10;w/AKn4qtyqN4WNerU8prpkvTySr0dephPKh7dck5zagZ39EzvnhKHm3LaN2QdFRAFGyWStHxMk9o&#10;cr1QL7AxXt/l3lViTuZtDJfMqKQXTdqVplQfaxq2fpiIhlXOEqmgNw3gBkWE88IgdA+TpRaopRwO&#10;w4eUQ1QOUq8z9Jsd4a/na8iCKHkWW+SwukMYjtM0TLN0QTQ5mbdGUFLjo0lARnNdZul10XyMYjQe&#10;IIOO16rQZa0G1cHWwumn6J63WhoCUDLHU/wcO4HRgk02NY28tkMEyWOzpztNaw+/gBmpCwfTBCxf&#10;8QF0gUCIhURcmjHYqwM94itiil85hMAwWT8NhaTfUMsAjAMOUANbUAkxRsn/7M//TNWyQJiGj/Zh&#10;18jA9OLxESxwGePxCCwRW5aafIwghq0LQC9B0lwuKo7VIECckOir45Ip2iFTuckTgyrSKdaUOkI2&#10;zcrn0UUU2fIQIGwASSDQF97SEYlBYNMCmeaKCyOpwVkgLfNjV3ooCpWZy2LHo1fZqo10e+hRQHFW&#10;L2HhW3SnYClkFURjhqFA9Lce4D7/FUtlos6mDgytpfzBU8AUusdWLXWAkCQfqSS0ftywPfVT5eQr&#10;Mg32wqh5vwm0pD/eURGk2VvvtUScjUDMiJBM1oNlw75G1exDxlBFkcDaKIWvKAdpmAVkq0MEDaDJ&#10;Ph75bAcbYJ5tsc6YhZsxiZYdmotpIP3Q8kUi3p6S1x5UNsFApSvWuAQlVWF74wVgvUsLAv3NKDJB&#10;yKR9XCVOUrajSyigOusPPhBaBFsRAkRgm0rlHdeoffAFJQWOA/ISFIX2ME87D4tooNIWTjEvCTI+&#10;GaiBzAhUcsrGIGAv2UtQ9dO4hgG7YbxGWS+roucldQvUkWxBPeyAEOdZ3oe8h0dSqg8Pnf/6v/2v&#10;jfS5ExX2AOL07BQVpMOcafRqjf4RPc7Pz2AlweDy8hKXjTYO+j3qR96xpLmiVy7M5Aez6EJ0RYtp&#10;JiGgWuRCX9QJxDikRvdCIE2UkKcAcqkXV02SUxfBtWG9Y9J6QAEOelTxXDhW8iqC11TpC4s90G/l&#10;TzVo+mBjOJ5SH6lskzdKFMQPT0epgEzJSZSm7iPX0KBAXuUhfoilhExnbjUobFSPwcIiWCApD6MB&#10;/QURDbSAPg3ATeuieBXJUyTJlDZiFFXlN860+AkTdGm5VcNqtmhQbZq3VoG2JBkge/enzaJ7YUhw&#10;9ZBTz0UxpITs8EAm1Dwz0FIvOBkOoaZwNCnLBKg1WSKmUlKdK5I5S51tbGj3iMVNoQaXjFVJeIkC&#10;eeW6ZLRZzoRhUuZyYMzVG3e9sQzO0UV1k/HO6qDD1Vcc4naNBBAF4NFCrBGeVfg61KjgDtxC2Qgh&#10;1GvGmDANXF6422DwIV3hZB3USJM7VhQmgtUXxZPrOuoGcX9oqxTStDfkHyDmiBZoHSxxNB7DQT2u&#10;pJkUwRsOmR6BJL6feKdhHvsWFySOZ5eTP/+Ln8Oc4hQEoHlEcpiHOGaz2Wq14gSWd3p6KiuUjctW&#10;7OPInKPCcjALAJdPwJ3vXsLID8uqxioIxWFATd3C/cdiqQlf1Dr5lTttGJwDgMEFdEl70+HpmwAI&#10;IMaCkciTqKDu5AkGiFTzrEygSIk+qp1WKf5me6WLNELGTQv5q9CRShRCekIUp6iIblhgH81MAWt2&#10;iqeDTDCrnR/B2ADPqMISSsRbKqcNutAqMO0qpcaKUhg/0EY0jYbPVp020RSFm/pddDXM8qlP0ERF&#10;Vxa06W6EKWEIkJ0UyhP54zH6ChPCk2JLIRR8/A8ywucLW32lDU2L4Rzlq4MUC0p/5GFAwX/bVMdA&#10;BUUG1ixT0irjBWzxP/tMu92i0zLPY/b6u2TDJinbNewiBueeS+VMtZsezQVtx3EADbIMrxlnLkBw&#10;7OadY265CEUl4+Eo15grNmxy4BIuoLA3jjVXshxPHRBgQZu+SgaUHExqJZZhwQl5PDzu+XZsn5TE&#10;ox33egMx0qMoYKiR9mwkBXnWhnhnVg8c3XamTZ2f/dlPaVdMgIP4g+I1x0TX1dIVfPRyNBzEkxpG&#10;aAFr6jDfopVyxHe0yun9vQx2gi6jtfwZZ4yEubaVh1ogB8WIrGGjcQNeVE2EaFsUzu47F4wdYCCc&#10;BdmQ7TwZAMBCYupKmYh+QWmjkH7TWh1doA5ncdSodFTD6mIVQFTBhoHKJfdpmmUVS1IdOJGpPvOT&#10;ZL9ipvlSNF1tVWswCbRzNFUWC4N/GI8iyINYgAOrAhyb99GwmhuE71qWy9lCHKz00Sgu9VRKKyBQ&#10;hrQyIBFY1Fr4rrmWWTqHAin4iEZrrHImlIZYwLYCNm4Nm2CdHd8zgF8lQ0+hu6wuMkiAunKYY8wC&#10;rFyM3WWyCBMC00KtfUOOYzXoKnez4XRH1akM56U5mo2yaBTJT1Qb9InEDsCwMGkrPQ1HGCqnaCCY&#10;WFqZq7bqQgkM8xkSEjJMRtN19VidhEOEQycc5DdGV0IImuZZO+4sUzk83QHBACPbQR7iKiWULUHP&#10;TACeQw9H3megoyLwoD4nHMNFZYw25IcdEQT4E1P7fW0VbYIJUOEF8GydH//kh3LE4tMnWDG8gV3o&#10;HMewgmZhio+3z2e3q9USAkh14bWCiwYykLlNnpdXPs7jXSrU0tRcPlUaEIKZZbsRbnTJO0jWd3nr&#10;OlyWmzq5SoPpqaFqbnXpv9tV7Hl2CSQ5w9CoAdEKOIznMLDGe8GiicJ3Kx1QL+uzzGhXq0pFDgLJ&#10;8iZFJYU+8gXNSTmDP/UYJDN2J+f+1IXmGjslzziBLVosLsx47qDIR2UrJVUvNct1HmiGEMjM6MrJ&#10;Inq7gygyjasBsIoPGGTKR8ssryMIhR2uioCN/RYulxBqK9Zbo6IBfWcru6IbQAZQvyvYg1+1gVwu&#10;12SKKNqKYNI+12dK0nIT3jNG8gzawciQbykS7SzMNjtAY6kMKemcA2riKyoxcUiP83J5lJyKHZ+M&#10;q2Q5tVrCPDo2rkXBHkJGEpWN0ngkudskrko33HM5VjYSA0FMe+sY9WkJoRj89gjIh94nR5ecBckn&#10;QClaF5mdrLkl/WaD/gQyOQ9n4oDZwQ1i5mg0Puv3hwhzaSD07R2LhU8rkMbCBuADmb7OBx0ut7hu&#10;8BroO+Wu85MyV5LjsADQDpnVna1PY3vnxma9nM2m69WC3ADMgIVuVgfIQibJe70PzuRNd+EMFrYj&#10;LxkvPRSthg9MOKqluNjJwuTG9IB90TFVne4Vckp8KljCPj04wYF2klurUQzELkjXh+2JvZeV2sdP&#10;2atxlPCT3wKDoWJUFJWEzcFjrpgCrNB7u3gGAF+AFqPIElOtc9MWR5krAfk3sAaWRcegMqW4tAH3&#10;Wx3aSf5epqLh1aZ3ryHU6DoQKcnXJMWULvTglEFIJyRmwVmmuRBQVmNerqGIoyzP6okLlflmc86l&#10;f1M9inHHNNusjDEjGcnXWPnTXjhZs60Usw/w1o0FG4sKW8wMbxmNXTn1IN6oowgcwass2XlthhJq&#10;A0K1zJCJo60AiRonE9SaehjB4s4c0FRP5WGABMMnF5mQFiMxmnpBJ3/IW0GzDzNob65L+wqVvrdS&#10;S9kSYLVPtTdkySpnqnWMcsK5KDXSUZRNZHGsxVsne1JaERVPrn/n62q9vb2dyQzUDJfgWykWCf5G&#10;KaRHbgoQToczkC0rIKLzk59hrq5VkhtLUn69Jz7qoN7tsNmsZreT9++/8sHUzv54PMI4oRKfwDAQ&#10;3B/0T0/PIB9DyCNN6/XKlyowABhDGZjrbswZ3YCNxOE13ZEFR3qUzoGvZDNKqf7Qqxul+HSLLAAn&#10;yKMCGoHkdRPi2zEJt6/2jNN1VS3SdtbWXITqojdUqzLPocAgyCzljrjkbLREC0aXBWDuQMGQErLM&#10;Zyx8RSioMqc4wCqwUyOqIqpo0CKpxqlAAN9BiFFSt0j0cadVtEcOZrxaTcMi2uqxgo/ax1ArrpZO&#10;pNJz6Nxhx1f/y9nEefOsWjVwphqTCZo+F6XlxsVJOjiUG1A9nXg94IB9RHtfzjA+lWGaM+1EghZX&#10;tdigokHwVXVqRiuJCkCNFj2DjrfbobOc4oz0h43AQBaCxh4TexOIYI6LzAztKdK9GtxBUtQcY7HV&#10;eaQRHLFSvQ2xtMU3rMMVEGpktYzSPuMeGG3LMfKCQ07VNAos2TUk1DtvWQM5xvGu2NjPkzMuDDVa&#10;KqjY57PdyjwcFwzQfGivNkmiH/ICTmS0LoZKOFssVrPZ4nY2Y3xkhaTAi7w1nNNlkwVjZXQAc9RI&#10;3fbNT4q/88Mf/WmJCiaEz4jKuA+iJMJOAMyRscEV/hq1HAz7uX7bBUeVCi3LL3OROcNEoKt1vuhR&#10;CfUHznhLQGphCSu/OxJeb73E8OSc+f+p602bXEmyM73MRCKxI/e7VTWrm5SNmWY+jWkbLSSbvbG7&#10;eppNzUeaSf9AH2T6uZqR2QybZFfdmwt2IIFM6HneE8h7i5Q8kYEID/fjZz/HPRbo62FAGoBh/LGh&#10;PiygTmeMR0V4NW4MMdqH69vnjc+Q9YxsUBB5yBawlho1ZOdfTKimsyzP2aapEIGX9QrF2HCaNlqf&#10;Ra2LPOwedmsGKD+95YWltvVNFVIuW6WvNU7HiP7HXmhFsSAjXgNUPGnHdM0o2Yll1n6xkcKxdTnl&#10;0JxUe7wQh/uoRUA+mGmciZfjqcRs/cMbaqvqaQSj4QExoB0ERmiK9ZPcZpFkWblzWrvSVjVjdCaz&#10;ayXFsXiabNRHaBpztFhTcw4pE/LnGIxZFqZhJEjrBGMdx870aMZIpVdEjGDB1ulo4mqZrxfAZKO3&#10;/WmlSSngJ0DAiDFx7sbASq0UHh9vy9FfmWxg08cv5rcGWPPKvNtQfwreIEhSDJ9opAtoUod989GM&#10;JQSkw0i27tAzDsZHG0NYcZW2J+g6hsc5f2NrS6Ku0hF4sE8sqt/zxdoMhPTYBTuIIvIxAhUoOGlx&#10;65e/+ivgRZNJxNXC0KpbpegDjXJKjVOIPxdovN4rFtFjRMYkGOYBN9290ARz6TwcDqhRVNJTKoim&#10;Hyv6WhwOqfH06ivUmZIB0bMIWAWnKFqK9CtPWmdOpHKCFLDxtSBAA3oYjQ9KDjsYFXaBZ/oHZrIg&#10;Sp0SJXWtqNd/NiXdKfSFuQxdWiUFGkZjCRobVB/IE91sq6a0U5lKRGpRgaxJAkXdTnyWCpUg3S1a&#10;Yz7iFNw4srPncDOFcQq7juJxbDWzaLd5PLqCvwacG4+qxFYrWKvAGVBeWAwu2iq8SvQrQ9G3kodG&#10;JVR5CnLirD7SQBKhHAqg1OLSKgpKqi2mhABKRnGcSFXGRnY6CxrQLJqwY1Lnzcux1cqLE9yTHOaO&#10;N3gP/7QlJpkyUm5FZYBaKpRxM4L/6ltT5APG2dL2MCVYkL5iV31prAYQS14l8GUBz7ShfVXgmTmG&#10;VUntNVGTBa91axcoJoRqw2EG7QHqyyoGvfy8jIuzqIT5JWIjuuYNG/TF4FZ5uK/1y7/+OYy2q7f+&#10;KHuQkhN5RysHAIZDMKsOgQRUwmbYkRJOoCKoBRIHU8IgENAktETxm+JDs+Bx+qSx0gU0F3vRVy0P&#10;PpRfQDbRDC2ZvjKVbmEi0HLrfL+bXwOAKHT99MSXXOGEVkvfGLYhD99uS8Gj7ZKj7MtYkXOSFLmf&#10;JCLkZtP8O1ApbjGUUlqL9oTQkp+hFWN4javwnz+G00TLpg7FPhGppQDrv4+0cjUcIHH04iyfXvtS&#10;aSykmL9mWkZRn603vfXPU4zLFnbEVjFWb9tQ4MAXUVfU6WB3eRKHoTGhk5AUj3IoYFq2GlvDPvK7&#10;MrhX+BcNpoN97Goz1ROMwxSTBAlxH6ZwopQkzWKRYY4dZIg4NEIJJgEN1YmVsFSbNLVL8Tk1Wsgc&#10;pzb4ApGAJVDZ6aBDJ632ieYqI+keFF0QrsLhZ28YpiA6zVU0pRgh1yKrHW3dbL08i0dQMmD1/1PM&#10;5Tgp1jAYBIDfxXO2makpCDIdfw7ptHUWdUcyiklfDxaxgv6gdz4eXl6c580V/poWAmMrkicnBIua&#10;Zbb++tc/R6aMwmhByWCiP/SNSgoXbDzMT0WyD/aGldghhNAvDGphQpprXq4Dh0Ea6emWcA6ol5rl&#10;2HCWtAwu0BHYB1+Y6JdxSycYFTpUZMiTqbZRRZsbG+mUiCwCLgIlXUKoxmQUQTmUuSqPEghFP85+&#10;WIpWFIA0k8zwoNEm9pS2GOXiN+lNyZxz0camKMkYdkGmpoA0W+HUJ1DrRGxV1MTRfwsYlQfPfrAP&#10;n5mHuqBvnKQOAEHc26a0TCclLvKBh43lD3+pVBG8ZiOKUU+2anmcq7zQ/spENFf+JFcxxHiiq5oT&#10;gqdUWKNr6gMGcvORGIu05K+KFAQspBsQ6VG8KDMOL0riiZOBHVw0V/vW2Shi2nguLgzOmYhYahH1&#10;1Pv4vfpiVqzKJUJobxIi8AB2wi+2KpIciSXQGrAAh8An1LB0gdGDo5+SSvQoY/6wGNVLWqVHtmPu&#10;7eewAzJApJGLL2pJnFuMTghgCA5oOXImcyXGQiI4Z1B1AIYwDi3BoPXr3/wSM+AcR/CaSpkjj7w0&#10;AkDwaGiWnYqJatqjEyTG0KyvMOL2cBsARbgkL1RibACChsrF8fnwWgv0hTIywuGl84ThkIvAG1V2&#10;/qz7MSb40Gakbr3EW8ybbZgcAx9qspp01RV1MJY2vi14BQUSvWiUBkbAAxUYzdfeqAN+IHO+2ZMN&#10;FEOr0D2Vs+kdGTpE3QAgg6DpFVthBmUJTfEoX+E0Pf1PdcQZWgSnMSoheKNzqitG2qQL4FRyCs/r&#10;Cc7kBc6wP0KQV1qxxbeTAEw84hZgPP/6wkS0WIBWCOaABSFo41TI3cIjK2WDdFVjNnaOBqj9pQaB&#10;zY4+LNyQN8mKGxaF2l1eQSb19vF6nizyNUUUjNXpMIP6T2aajjR0IAXmBqxrEGhjCJmL9THVJLR2&#10;1fLy22WrQC40FYvkKjvkYEdl/TkZjvrAeuZHNN2yx+hgzybk+ykXFEJcG1SIX5Q0l9XNx9hzqmN7&#10;Js10pkqiybyfGMT4zmhhpETJikKPOEMSwz41RBCkCObMQNAcWIqkicwIW3H3ejHXRFfQcfyGSrUb&#10;GmFW6sQyZxjJFQKEyvQVfQFd2mKfYYQsJpM1d/GFXcvNZg3wYV6nAKOBAcCohPZZJZmmr2KEy7g8&#10;rBru94Rt0KCL/E4RjWPmvXYo+wQch06u1g6pYXFCs9xHIaJCIlZLDfKffeo0irg3ahqNsIRii0KF&#10;TEgDIic8zhm6B54xMirnvFHgPg6mqjlGmjWlbLGa6ktoYspBBa1I7hCkUS4/NQpeZa5lfror78Rw&#10;iYhTWjReFjBmyIRQWKQl0yb27DRes6xfItQfK9XA1DOxU2ixlZLIUcxLrh4cKJSirI36kLorPSQu&#10;hkDXliILGttPqjKIRIEWexyFLiNz/oQMnPQu1Yp21cbkVgCW+o4SetZR9CaWhp+eAkEAOst1xf6Y&#10;aR9qCPU6vSMXgWny4tUXcVJFbB1EOUdwEMhePpUFSqsLy3zAJxat1YGISV6GDVG0lTR2irpiFedT&#10;SQuhqQxHwDlaLFzMQcfLPmnlUsdZB5JWm40/zDCjTOErjWBJdOv5aeN7ZH2V7HyRuwkdHiYxDNQw&#10;CnD8SavC78CMSC8+T1Lz2AQ0gowCk4d4Wuxi4yN5nS7nEOZisVAZnUzXw4dPc19lO2ePMHB+Pu73&#10;SeLbwqV7jFPBBWCZLkPDKZQ0OZ4hAgaAioMdivg7+WZwV9Zk2UvzEhYbxVabUz71JhfxdlCGZUmV&#10;5IXFmenhQyX3h8XztA43OIQHwKQfXZqzCriK4CmpsvD9eijLLLUFHqdsrZrogKNc6jQOWKZCiOd1&#10;1YbWWiHiU4d8SlEE5IUbkmH5xAclsKU/ie/1J2CkTT6C1IpQFbYAlyM5ayhLSlx2o5xlTzCNEEEJ&#10;bsLYmKqMhXwUIDmxHXR8Oia70CmmoMOHEPmodNlk3zWJdMq+345rqfGqyKawxfPRMRorn4iEer4F&#10;UINLpK9cOL8YM+uDSXE+Lu0yJupU8kUVaC+iNoc3boFUUuDYNfsXb+LnEDkAV1tIOzCGlnBMuTU7&#10;MicmBFpBmFMqQWPkLrLCqsnUdxgjVb2cj/Vpq4QhWDlfLO8eHh4nk/l8BlfhDYSVei4XC2yY+uVy&#10;ud081QC4LHQHEeKhIL/1i1/8FBJsDn4psjWeNzvFKLu6Oo0pJKVEtpCINnuhdbWmFktDJwCCY1n6&#10;O0zzjW8M2eP8xuMRyMIUeacQXKwLVJ0rMpYNUh1eRih4JbrnTbJrVAZ9QU/s4BurtowLRrLppBXn&#10;YZ7G1ki7dk3iVQsAX8IWZ0pGTEcLvfwEE4VakTBSoa/KotPC+QmjAZCnz/Tdmh40EbVsbr9I1BGj&#10;HuG2ph99zibunJYFKYOrfgyfwQsxAUb2xRExyfjBkqxN7dH2GF01iSUDE4EVEVEhu1Pv6ZgrnhD9&#10;xQmyBRWGZ2AYBXUGMQYI4QHuk8wolsLOHxjSQGsQ7ShJJjJ0Rvpmd+zZRCASltSGfY6LQvEuGmV0&#10;OJn4KKsMVmnUyEFzTYUNU2H7hlcGaEehQFWv2zm/yBOtzIdA9GVb8ZL28I/0Iv3sGL64RqhcarVF&#10;vxZ8JEsmQDGd4S0MBD+VKs8wycKwmg+nokHKGg9FfRwrszyXCegNdpvN88PDdL32ERS54qsh8Ku+&#10;phZ1ns3nj5NHbCa2ZKKIBEAETVqtfInhfDZb+Tr/KPyLZDIMw5Hl0L31s5//BeoG3mAtrbJQflLk&#10;D5G6jCgXSxkC6B7Ex5ADIzCaAZRJFlsEh8EAl8b0ZSSfvR/6Q1jQR1+GcHS+Ij12qM+R1MG1hEmz&#10;21wh16+DN6gwJANRQRW4wW60kPgiKtFL8EwbMbeyRFRFEUqVu1F4g4EJDyKJNTYFxFRZAHoWlNTm&#10;UlDVyG+dC4JznUppmWTamEJ/SXK0gKyDBomgkz/BikrA+f86unMVYcdV8wEmJ6vpK/K24Kw0ZNf9&#10;12mefoJ6cPt8Nh+r4xYLGzgJV9lavGlEyGVj7CiCsL3stcwU0VTrDISqND8y4lltqinssw12AvSg&#10;rpyHHyFEETX0eBYAgPXCTMDkDSlBrtpUW1sED3oACHKwkm6/c3l1ztwVgrzO+bz1ERvvWvBu83KY&#10;AIAMoWSNt8QEi2GNZ41L0pUBIUqOYQeoOVkaO2YlxzjEmuPQ1ysxsVgIxGkS4F3s9VqxF2lA/mW1&#10;evr08X7hr1g81/SMLnSkC1H14fFxMp3CXI2QbELiAnG/z49OzaeTGboPSkgAsjHjs7M2M1dZtX9p&#10;/exnfw5zRcYZmgjVCQ71u3kwjZr0x1zrBlpa70mv/WGr5RKtHZvuDtqnbZDD1BivuEM25yKTy7nh&#10;owbsakEAwIG6iGqeqYtOX8ACEz2gAjYyrg1TIN1bK4ODabPP9ffhL2GDtDxroc3CTyVvdIymyd0c&#10;hW0qUpQp+CjIAOfYKj/mQuzYIYK0q+wpKelUIflfmittxDYjyc9mY8dIhL9sm2MDFC0cCa6HpwGD&#10;NDJCpsG0BGaYoIXUoGCv+NOYY3YE2MDUPG3DicZKzTCLLdH6xvF5lCrY7OkGBZNkauB7OUq2Gkr4&#10;kFDrFIka2lNJk3STUEksYUWmVYoDwcEdGihRSkXpppNLXJTAOSpHQRE7TotnoRB8a4nx5JgJQH/Q&#10;vb25IroyZXnabdgiDfSXxoHk5UMgVOQAko4rwqotJAhWkhiNaK5y4MhBgEklsQnhmMjkLqsIVvm7&#10;I7uAATgXGshcOAQxPNvTZjefr7777uNsxvz1CaNdoMzeim9u+vHT3d39w3zpzHE0HJXyyGIjVCau&#10;i+VkMinz8c6UnZck+74Z/BLtRudbv/jlT83odEf6o3DwVakwehwMqCSsgUvWl6FnsVhCJVijGYAb&#10;jkY10YrJgIYBlI6kK8ytUBxECkygq0StEziITdcLr4ih06lz7yxNvV5eIw8BPCWqZDkG3Z4/JIP5&#10;ezN9ntHrRT18IgnEaANuoV5zjQ5LjqRRsmM5SAukxJMKsJL7ytOR0iLdVS8hhC9s7R1raGwCjit9&#10;e9EMuWdAVSrj1Yp09C3FbyHpp2pQzSp25bgi6hkR8NaiDN+khcHqYISAEU2fucX3x1xT7GwrUeOb&#10;NpwAQnHFux1yJ1C111BAKMEC8NaU/gbHg9U0BZEls/F+IloVH3wSvLmsoDtA70GJgUHCmvIL3mpm&#10;WBe48KmJyssemZZBHVYGHKJr2lg8L4yGgxzRC3hM3geD3s3tVbt9Sj739LTGXPGi0IH5EzUBjTYC&#10;P4/XCUcfG8Qif1NhADLaqWvw3SyZdNtnXUYAB6eemisBAFvFDskrGdo7bWt6xH4x28rdHo3zN4hW&#10;T/P54uPHO5JeMl4iqb+cPZtPp/PJdPbx4ycUHdJH4/H7Dx/OUwb+ss4J5jqdEnen8Hg4GL59+xZL&#10;Aj3iLYwHUcQHEd7V9BoixL8YqWpKIjRBolSlsIO6MJtkTsxpFIbDWplMpPHqL/KDg4ABZDdTVk1V&#10;yTjxKjOpuE8yjn1isdjqYrEAIXhBA1UyapzY4H86+nrlwXBIWGXHX53zh4ba2CeSZYcGNAOe98Bk&#10;BquqA5HRY/LCaMBZpNE5GPW6SvjuOZ0ztNsgvWOuciIarXiCG4aWUFfWUvCQI9ocsI5V5qSCov9h&#10;adQD8HKDBjLMaVFFS7XZJoVnRuFYDNKH6gNTUCDrg7yPNzGSrQ7jhpZinTEtQOCF5qrIIUdFtXCq&#10;hkAN3YnZSG+00WfUUjBCrd2PcDKS80B8M2IAK8YEecBwmvpgqeuEXH1Vfq4FXrBTJZRqdSUEKqik&#10;rwRAi+4i9hkE+T/g6j9bhiC0DgaD8fnw5vaa8OYbGzHX3RNiqWEdIhdslEsGoIJeYlasydgFEgU+&#10;3FhiyHHs4EMb2ssb6MjN6q0T34GIPevkc2UVNcdW4SuT1dVyu1z4i42fPn3CQBbLhWHItx/Dxeen&#10;3TNzRMgeDEc3t2+/+vD1YDDM3QptzGu5nM+mj2zxfldX46++ekvaRJSczh7X6+VT3cLBkL/61c/K&#10;6yDnEmN4GNYd414SBLJmK425PbjWgHS3JPhRBKwOSrDSEhVftAXsWW6kgiWpyc1SOvnNx48fHx4e&#10;0IASp6joMuvXHs68fT+/eK06B2QKnDQhIPm1VbcHs1Al/BbIqF+BgFejkE6XI3DBJENgOUCykUKK&#10;QOsZIAWX6kZ+pbJSBZPN/priayJjYAkmcC4il0e55pFM0cFi1WXW8q3acFS+gHNWNMTWfflGAE3i&#10;ybST8uoUIgoNCQjUgT/VUnOgqJrRCFSjWw7JTmFMCSQLQ6CEMJOaaKNGRz1bUjXXT1VoVZG4Jn6J&#10;lrSEKKsbfeBP6grB0ntPZYItR02+lBhERe55mHOrFdG/xtA+kgVQhMhxbANm50xJUj7lYC/LHKxZ&#10;4aC22+teX129eXv79s3NxcUYigGAxaKVIEIbMFAszlr9pUbSTgfY7UjHOnnET4OO11FXcwGMMUQm&#10;4jkw1ofS2mfmhkRQKEoq0UkIo0GbOS0sXy2f5rPVYs7EcE0Amk7mj4+PD/6Q7NS3kPusee/N23fv&#10;33/11Vc/umXnw1c//vGfvnv3noQULZ1NpziaLfHf2xxeMN7Ly/H1zTlbMBXZNvF89/D4gDqz411N&#10;hohwI1Ipdpkc8aW1HoqyiTOGclkfsSNLCKQZTMQ5wc3SdDJbvjmBHGkPG2iJ/axXa+IqlCAbbBJO&#10;MYruLYW4icXCGnh6pmVGx8O8li96NdfF+8MyEhjydICobeBj8ub16Pv7x9nUH56lnaqRgs5JEPjr&#10;GtWPwh4dQEyAC8nsREebk/VF6zIX4pj39IGILVXgKJJr92ogHYFTAZctKEe3w82ogQfZREVNPdAG&#10;uoNCGSBUlFloBIFQ3V8RgAts1f/wX7TVHe0ZdIWcYhc+Oe1Y7soEB/WtDppQyY/GbDF1YUlEhGt0&#10;FUmIR3D45OocUBonOAQZI2ryNDmLkBw6dHFKErRkfzQZ3ErK5YyUCkW8aF8Js9xmLAq40SS4NCwt&#10;sBzxBVj0YzweXd9gsJfn5+NurwPxaDz5Jgka8GjjdZ2GauduaFXdeIxkgpdUcw5RYo7M1jRXdAnq&#10;VFZlUfyMxZr94OXiCQGAlba9a7DdIcN4enpeLtbL5dOzP2dCJDvSYqePd/cf108L1Hg0Or+9ffOj&#10;H33z7v1X17dvRuPz0fnF1dX1cOhP4ImVt0OAC15+C4fIBgaDs9Gox4e0CTcBe2ALDYPzvvXrb3+h&#10;KapT4c0XRdJy127MRjr5yER0N+8chCy4QuD1xoa8qRD5LckBZtPJ5BFssDvoV6hKxbBM3ksyj+aP&#10;R+Orq6ssOx35G+Dn531/VNIpKByjPQDVCXBiON/M2sEuyTTWa2+gtk5H7q/aIUryjeViRfJ/9+lu&#10;zvTAJ6e8jTEI++MnCCBKoGE5t3n2U+6gKapOY660gEr/oyqgAROwVd1sslbPHExI1Y5VQD4+i4wL&#10;wWpFmUGEp2Fciky0qPQFDfhR1Di+CMBTOe1eVn0pduPA9TZXEewQneMUIGgMulQKxJxNALQvHGgp&#10;BOryQJYQkjhwQnMSRU3LxllhEqaWbMSjsQM52W6mo+AAcHgCiMlkSmOZA3viyDgrm0MX7TSziKrg&#10;pxyY6zbyoDDGM7kiWduqadBAaZwR2HKAI0dPUBtsdTgekoOhmwQH0k70jcQKBPBppGCRm4ZAL1Ba&#10;JOGCWoaDN2WNKJtXrn3Vkb6GcaEdetFSZlPRfGOG5dT70o+OUIBkdh1/PAXG+ttRS6bNW3OuCJ1R&#10;JtP7P37/Dy/73fX19Yevvv7mmx//yTc/Jvsdjs5Pybe9I61HlCa2lW9CiWOx7PsjITiIXq8zHA6C&#10;lb4sykbKbdRp/ebbX3JC0oIRJVrRFPbxK8oArqWEsZYIXH+oYiQ4w1XojLzzmjkfAYm55gf8UmDu&#10;drVeMb2uxB1UoBbgQQsUgkM0gAZxCmgzGuY79Znq+hoGHw7VY7CFhoeHCR+m83BuDeuevPhGNj0Y&#10;9KCZWI2uJO9Vrf0kX0I/QTtiUo2iNxBYmiEuqkvQ4SPeiWzBUxWHbgBZb1QRKP+wkQReVqhk4VVS&#10;D4panP/XDY2Rk6cyuaKIhict1DKkPTODqNOMToHrVSG6KbQHmpjn0jQDluWwX02BXEDZwUaRWdys&#10;w8Uh5dEvAksgcNa2jusCO6VggGmaxbwzCqfQTtirsubmCvrnlPiIenBgU0OX7sgUP9mnQEZV5yod&#10;DsJu6VgnREgt81fP8epv37y9ubk5v8C59zsd8y/6kMo5SfT3JVzghLEKT/7IIgSGG0B/AIhwjBBZ&#10;6sNW2ccgS1aOFAawR8diAsBCiCGBcIrt46/AltSUJO7+/p4eKPl4PM4DNR0vYm7mNLm+vcBQyX1v&#10;bm4HgxETOKKcl2ZeCG8m1YysKucn/OOxCdFg6NPw3e4ZBgIHwQF0mFbiWE6OXVtpffvbX4kPM/4X&#10;p0NqVr6qsFPGDP9kXnE65JUqGAnjwBjQu9XWvuQKdXHd1t/U8dYIGIrNY4GMSs+nzXaIJRH187tp&#10;dGQgeKtcZRFFDQACewyGFOGOP4q22ngtSRodkx2s9+4TTHskFdo+ZYJ62u73OqNRfzj0AyuD2xZD&#10;BHGIQIwMhP5ofVAlLRGsmqPXAJ+mKmQXFygqN2SbIkp7eKM8GzYBM5lI0RIIgLBr/X/xZ3M4Q2PB&#10;hvPBrlERAbJTu96NYJHmA7IUD4Nisaz4TDMPM4kV24gMyBpmRj6oo6CsaoJqVDswJS3vwqfkENGZ&#10;ywCFYRgfyuWVrImK5f0EEAIc2tOaevGJvToCJ6gyfHBexQlGUkuRoIYoqx3nhWzWmTbVhUwhTP14&#10;NLq+vnn37u3V9dVgNPCJrNxGqrmuV9PcDMTQ+sE8s8mHkUFZGvD3urkdiHW6HfCiGdbl1PTElyVk&#10;iPpInPxX8+OmNVFpoBOUJXj4cxuY6+PDI6zDO2BdbZ9rP57Npqv1nPz69u31n3zzDQiTD5NCoxz4&#10;c6IpQq5rPyAJdz32HRfEPuJcZrAnx90zl28YmyE5g+fGvMEIzFrffqu5yq9cmKFES7J1X84l9CIe&#10;eQdgDiBEW6dIk93JgWdMuk1mfMMV4w0GPunGaTgAa7pdwt3Qyam/5DvErTmIUziRw3cGmF45O+if&#10;AqOv19TW/sSWs+2SnQ8uPzNXeXh4NPudzqnGP1xdXt1cM6u5YMre67W93wVl0cD0WyZ3rh/VHdW5&#10;2aPkE2G5cRv1iNAQUEmOIypV6nTwfJmrumHKCrtkUlIX+Ujw4ijnaRYYYWvxFHOqh43ym58cikKG&#10;oBEMsOOhJadAGpyCltAdLPWiFyTEIs+vgHMdKpGyAuIqzQOMs+XO2aeRsmv5jIhXBPO0t/BzdzSn&#10;VfPwAl/JjrzSIEGyuOPotKzFN3rI1lyaY1jGN380KzPk2jiFnfSFiuJ59E1LSAsvJdSko1ktAyaG&#10;wTngoDNkwLe3N2yHowHqlIZyDzRpOZ/PMdqGG63M8AnUJbu8KYF9BgGveuQFtw4Q2kJklEFGmfEo&#10;GpKkLKA4WfJeYrm/e6ETOoYSetMe6u4FVS+povOG9+kj5f7h03q96PbOLq/8Xd9ut49xElQJQKg/&#10;FNekB4a7vEIUidbstsy+Ue8lFKOvuVuhH+S9Jb4WZPnAt9ZvfvOL0hF5V6qi9CnhpZYadjc5m4hz&#10;AoXzo0jsyglERQGDkH0cjTRCKlGn7KTs7V6/RzU9qacGqLgZzJgmjI1ZKjM0KWHHN8NEOeDIcrma&#10;PE7gUGY3yMWCuVLWK58uGA6GV5cX2OpoNPRnGV3K8/kGtcDH8XIlxTUndQAfBnEgL10Q5ski1lbw&#10;M/VhCPzIxRgxaRTNs1RLez7YBu3qKqHoetp+8LEAUBrQOfO5b9IWgcM+ezvN8xMz5B9QjAjGTjMT&#10;8x05w7HHF/uAAn7ZkLLPLFpULWWrFs5CQiKMtmd9huEQ/SNHC5844xgxKwnhrOwSNU8K1v3aejcm&#10;vhcM6CZs9MonjV3BDlbB31GVouqmp/NIgvQQwSQTB/9yhcaOWaDKwr6BHWh484uLi9sb15dcXuoy&#10;22wUlkJjZluZRa7CYaljICDKYSdTvtQW0DQ+y3078B6VIxcGDC3DJNo6OgV91RUoIBcm5IUEA0/7&#10;WS35c9IVU90s5osJhvpwz/90Olmu5kTB84uRv+h2cYmVwifEcNru9HqDp1zO1VZ9N/KmRpVJviXF&#10;96Kxx7Be/4VGOEgKmWUWOMHo0Nb61a9/HkdlgU7+ABG18UDZg2w0WqbLdZ+J032moJPIV7nmErxk&#10;1TGeJFbU9RE+LwQDn2TYYfBS/T6ZMHzEaw6HI0YgrYXh9JZXzuyPyW0iL+9qxHd+uvs0m05mvo0x&#10;H19Z7h1OMBUI79+9vb29vby48DrLMc4MUZHUiQsYSp8uaA+Pcz3dJzactECewo1Gh3eIRwqiB1UZ&#10;2RPiJByiOBm5gqaLhnw3eplcjk91FJTcy36W5RQ3ukONDklsyH3VBIB795i6ZZeosFqcs41yM7gR&#10;G2iu1YuVU2Vt9bTtU6w4L4AHfxdgvU0kuR9Dlw4CwZscMpF4NTlaaDfeOCG9MismCqUUkVHX666m&#10;wt8GaWNf2EAQAB9qOARD2kR8h3Xg3J6RIOlLlWjioYruAgeHMs5hjYGMEUy9ymK2uVzSEwzQn8uL&#10;yw8fPlz7k/PnJGhwXVOXl3ovugJ2vpjj00Gbw2IjTMKVqoy54w+FxTjJaAiqxRX2aQkbPPJapg70&#10;UCADTWoxgpSD6fMe3ZlOyHV9cUoG3RE8HicPnz59/O6P/3T/cLdYzGhKaL29vb64PB8Mh8iN0Jpf&#10;me93en0yFWSgCm5cdpVTPmcCCuTq8GQFZ0k/fcKlTeaF53LODKuwDoROaf3ub35DJxyM0oieqA1+&#10;Kb6oT9x2CTLagzAgjX04j1GRF5AM8EEu6JA6nAu5cMTbGc46eEf6QyFdGIHTbBHJ3B/kdPYd6yPD&#10;WCEzRqcrwp9OXZr3forFfD6bTyaP4AA8kpn8LA0b0u3+5fkFOTCGSkXXB9+BAM24T+BEp4MSOxz6&#10;NEDWhCFQcjONVewgFI2FCaXNyEh9t+AOtZZS86alRiiFmA7HsKnhHuYUVXDUGI8AS5OTqXquuUGQ&#10;T1xIRg9UtznMfqoZ0WFFVlstz0Kt1ms7qziPvoZvycwdNCLLcFRwRAMoCUqHtSs9S4Y6MhUCHUaD&#10;YKwaIcMlTtAGY6OS4RwrUT0IOQLg8dri6Tkv4ZSrhXIxL+zTWimLUphupXoF8fKo/L3OgGYG83Bc&#10;9MCJKRTZ75vbN2/fvr04P0fg6irFoBLrap0wAkiiLdPZtNCW/8BNMxCgUrTs6LWZCE5PV9Jj8Phc&#10;bwZ0zT2rtRCkJWGu8hOmyTfUAI/AcGBIaPHix+QB5UdNmHZdX12+//Du66/ff/31h3cf3vpTGJ0u&#10;XgXeuarh29jbxGPMFX63z7r9AbNTny2Hodsd7syrr/AAp+JEqX0Gjkybo626S1enOp3W73//W6iG&#10;leChBkQjYKwO3ON83HGSUL4+ZJ/qENarpPHaKjMXhAoLIBP6gYOluPjWwT/2MqSvhw0jzlzmJW9Y&#10;LIAHKlIB3KyUiEJ+u/rxkVhqHMUPJTN66uFovdg2PL/wx579WfLhwJrz8WDgQ48EPNAkmHW6ICEw&#10;0Yi5KlsXM/X1dTs4YUNd1YGFPIdWb0obNbGKMqoadXA1hpOmYKi0lXdYZ8fMV3VkUaPYKhWAgTI7&#10;wlJ7aauFTdMmJl1De5DIYAlYcKtx2U9bRUOJuXIos2zCvLcRXE4rPo8ZhYPCQQPwlrrDddfcSFil&#10;aJHivMqMLecBxbC1j2oEW3lFZWrsrqAdTTQAEb8fC+B02ohMbpagV6Eur5ye5MndjG7lwVYp6SGv&#10;UJ3BcHB7++YNidPtrT/d1HGViCEaJvp38ryn4/Zx8jidzcBVTNqGH0sAc5ZAanSNe6AWj4lKMIQM&#10;LPM+PiK1dXgRkHOYB2Z9sAMxB0MSPTrA7RmZnvcMThAF8fDy8uL9uzc/+tHXX331/t27N6Px6MxH&#10;cI9ltKzDQ5OLnUUR/HFq5rQkngQPBk0cxEnBdn/MCgxPfa1xc1OtTET4L+QFzKfbrd//7W+hQpHr&#10;VErI/CsakAzRoSvrq1VgEp0hDENaMnvM+01xOtCE32IYXRs+xFStTXe6xEkjEgdGLYmZhFPmoIiO&#10;5hjcxeVl5iQntAQsSW+eCVyslmuQwNlgk+/fv/n663e3t1c3TGNuLq+uLrHVQb/n1aw8YYw/zBOg&#10;cB++GBb0lGSJYIN+MMfb+oqwQhgnIJ152xWlZib8sYVB6hu7Fs+mgdsGkM7dAMphTslTeytpPT/s&#10;aup91V/MNefsmW2xtGnzOlLUp5hOB2pAQ3OJyQDAHkFRW6CkLS01DIHZhzYOohQS+WNyWh2nii+m&#10;xOktroq8REwlIkasQovBZLzGf0EvLdkJOnoy8FFzKGImZ/ijL96ASR18ZlABHLnERTcARqOCZHoE&#10;/iuGDq12yVqf9cNWmbK+ffPm6vp6fH5eGgyPgGPoK3NNUkAvjAffDiiQoFk4QcIMmjpo9AOA1DMi&#10;6GO8KH8waF5AQXuAyKVnl6a9FtRqw8jwRJKhGOrIFrEZJIC5ovmbpzXT1Ddvbz68f/v+g4aKQvb6&#10;Xeq9H2gDJ4F/Shrc6w97/REx1hycWHzWJdxjq+AGm2HASyyWHZINGoFekuG6JRMmQTREHbV++9u/&#10;fhWMnJJZbKRBacb1so04IUaK+BDvzF9jq1QodLqEchVFDwE+3oGJCEhlM1WBcmEgFayRmEwVDWRB&#10;259pAAFsiJQGyMDGpiozgkGj8RjXxZRgPO53exik7PYlPb6Dk9FAHm5C1N5HO1s4qaf9kVkAApIW&#10;Yr6zl6zvg37yPRDjPGrJuOpUtjES/t1Xmg0Pij+qV6ijqClFbXqptCnViK5lVhYOhHeA6J/wLNUg&#10;jHUnbV6LXpczoJoGFanEM13MhQKwajhLf4avGK4EGYsqYbyuKSTDL1B01Kmme21zRruxoWmCbjvA&#10;LdBMZfmPqHXzlKznCnvNo4mrZjC0wVdCaiY+1EJ4xhEkf35SHDIFg6EvpoTj7vV64/H4Ai9+eUkO&#10;5c0MOMewX1vNVJN/kGRgEj1yYXSG7nJImwRBoIGGssZWYwBmIszg2r6Tr83Q0Ae7ZF+KPEmagL4A&#10;moSg1JXkDlsGLLjBSFQH1wBkIsSb2xus9E1uh/QuPd94HIcoSP0mKQf55Wm7S4DNBEJN9KKO11iY&#10;VzqJIOMh9SRbBVUOANJE1/iLkqvbusU/hIOlhmpC4+yqmMFWu+OIcejp5+UFvnz8+JG5AiaH3GhJ&#10;luLaE2lozdBIg521ymKmpd9//9ExFbxPM5E705f4BnQoZEKC8Qtqu8NW7+/vp7MJUwKaQwwWiDO6&#10;ubn61//6X51fDGFFs+aFukCNoU6lMqnGRXmPiEJhOoN2ecN2JtIImkwCJNWXhCNUDo1i56D1ohcb&#10;E03VEMiZ98ZbyTglKfvDJb4oHL4G0mKN6mIF//I3uRltAlSNrkFsEsW1MusxkMTZ6pitOyCZGGVm&#10;QonUPOVoyRpsBAsOwGGKDMk9cozKCZppBrkHk5YaEbM7ZBQXJuMCqunOHxgWE3J/PPR6QG28AFzS&#10;5VIwA1MGzR5BaOSpoYgkkYoxY67lmEj66KlzMAZngGAriwyt9IRQuzBuTLXPPMe3Al5caKtnXnHh&#10;FAz3AkPeBQwFmYISbxk7vwizJBnWREFyu908MSH0xwd0AczJyIfpA6rrp3V8/RkA96JnlhvWqe2u&#10;IGqrpNPehwNSZGHrlekCcqMBqBI8V6sF4h8Me2R8FVTBC0m6wLvdqBrwv9QF99LuMAX01xFMzJjE&#10;ngIWhMGHOI9+IQTCB1yCbbAIJM5IxZ27+jYJdApMZOd+3/rpX/05OKOBODB5kD84LhPht6JEJPK0&#10;5pDwlG9mq+XqKGdneaOxaehZlFP9Hg3H/f4QJybiCW9AwFAxS+Dg28bj8ze3b0h4IArqiadMPx4e&#10;7n2GaMv84QUyev0OTusaz3U56nROUQPwxxDokoLs1bxoAe4f4RHVGQzdeiHsqWDRb1WGpjF0gx1d&#10;RRM+ntE6SboxA1KBhixr0bexSMfRMON549Jiq6poXYpIduzJQK2SXVlZXxoLVaiXcM0qxSbxEyhE&#10;FZQ2mq0KaX2osW/ehgQ6+hFMKI2eIwSNJB8PcIIadWOuuljgcFjmJ/ku6DidUfgyLTgabdBIl98E&#10;yL8WW5Nwk0Ncqqu49hKfOERX2qGfBkWRcKQf+LSiTWDFbiETbqfWXz2FrCxG43y0KeBTDrFLh4W2&#10;9PuD8XjE5IigenF5MR6NsSzyNK9DuALjDqiH2/KUXQ3+eTud+zqV1Wa5JaXc75A+uMGDcNLfKDYZ&#10;bilr8sHKOUS7xCOsukQsmjFieH2CeElX57iB2YLPnAx4Ovn+43f3d5/gDUkvQfX6+nI07uvW/Mms&#10;/JCsJo9DYVINxQF14sS13e5htDAFCQBZRssqH51XA3I7vZ/1BjbbUzyiDbE+8MFqWj/72V+WWuFZ&#10;ZKgzvRNgAUHpuILXgp1ZCnOplhp4C5thAW4P5YMRmDqwVHOjm+ba7w2ojharPwDCfYAKkBmr7vxE&#10;JAyaeLskCD8+Pubpvg0wuvnNPMIptnp1PR6OeiQ4qLd60piGOyiJfLUGsEl9fTU/6ui1nMQftNQb&#10;6MoIYlteGdTq4CsZkesBiQzenqXN44ljqq+D1EianL1TTaUalhtLGqE3GkRDz0YH3LJLnSPH6MvY&#10;NToFgTYdzDUXnEAzKzUUlFDbC4TGaAOmCZji64QHdhrvDsmnlOrPWy21QX+ccUTLjB050ssDQQOU&#10;Std+AWB3oSXbsAt5kIsv2iolOqMl555bPtSAj0TlMKBK/0QOJMNtsQW/2AGeNoabLY1koGmDHKAt&#10;3BoOhi4bjo2qqAc7/cHAgKepulqUWBTRhAKlz2zWzHc3X8wWi9lqPX963lBzknt4g7PIt32lpjkj&#10;lC5XC+l92QEO4GJvllGLOmIqVT5ufrR7IkRtFzFXr01MJ6R+9/ef5vMp8zwCCXF1fD5kMkdcxWJQ&#10;0dZpPHLeYodZEhygG9M6aZ2dnnWZyTJEbFU1AQ3MFGXIt/ftYa6E5/3uBW0DL1dH0Oy8pAID1b5+&#10;/7e/o+cmz4jXNSU4gpRRYbY06vf7ZL9//18sHz9+gmmy76xzdXkFc7FVtBKGVWPSGKwYUwAtswhf&#10;Y7HXXE0SvYHJNbT3H25ub8mB8eve87D2WTwR9oXlR91O5/LiHL/19dcfMln1ig3Bm5kqAtD64vvr&#10;w3HDbWjycjSHMIJT2qoCtURfaSXtyNcIGXPCWuNxo6ZsERN/nIGWWIJE0RWBcwTL1DYrkauKiZKp&#10;O68YJJCoHtHUL4u9DviU3QV/d+wI1JxFPMgaJtglF/qTfzpoqV0aq1MeBUINredIEaaEeplNawjG&#10;1YdvdIL6wKlR7eKpaud4bjxK4hAuhbTUwQPahjQs31twPR0GWCnEsleNJEAsbNE47FuqBacXpRYX&#10;A64YDFJgsjroDy6vrq6vr0mlLsiDzy96faTeIVKhY3V7L8UUHe9QnEMBDKHAe/bmhc0KjdP4/eVI&#10;7TDDK1kUlpyU0dGzXKNm1+VSVAGB4yqpgXlRFBcjUFqy3/zWiHO3KOma4Hp395GMA8d6fj66uMSt&#10;jH2LCfNVQ4K3tap+ZHokMrmEE4ZSgfUSq7G6xlYzGxFz6YhcgL/yR6eeAICi88nzX65gY7YwKlHw&#10;GHP99xAGYJwdCgCb41VNo+EjqQjjz6azu7u73Mbw4ktedHSymC/ohoOwE44wWR2Px+yDi2IyW9dW&#10;geJ4SZsRxps32iq46EtQIKaR5Ni5PkRSjXt9y9Q9ecbQd0d4PxgeRMNQSsScF/Q5HwY3ZEV4aKrE&#10;M0qpuwf1yT2fNKxQ5cd0XYaBP+iV2tsOYEa3uGv8rxqr15fpWqwmgR6qHjI5VyOCGIVxNCaVvoYN&#10;Uk2JqgPCU3UCieUEBSPQ2ZWwdSXCQRxRes9b1P4cBVZsx+4xcg5NaA1psSWJQTOgoEG4APJPZZDI&#10;p0a3oEOa1mEInT1qHb5Cvdlm+IGgBOeoWYwtHMJQTZrzCRL6XroIvfBET9HfVNSQDpPBMEUMsu/P&#10;8A/Ho/G1GdeVv0Hh60h9v5dyV3GTBGdJhbEiQcM7g6r0snvPPI3YMPfWGgMNAQ0pV0bJ9szsr0va&#10;Qa5AdDAlOml38lp9J5O+vNtFR+hlC3dgGQSTpWOoi7l3HDJfZc5BdX/Qw0pvkwZjtOBoWoTsGt3y&#10;v0AB049LV3gKTKD14mN6DE0XsyzzJo7qFXCZu8LmWhnGVp2TuaKGbYJMTa1brb/5/b+PPRjBOQfH&#10;sczlYgXSo9GYWX9uU5jDDpSbw3g4IDG8Modz5L0YIWe7XYztAgunL3CQH2BNYxKBcaPs4DbxoFg4&#10;4sKhoAdgg2thZ9DzXrOb65sP74mrt0hMVxphIGz4EIsos7TAFpkDT0SkqY8lckxLKhqj9vO6r98w&#10;Jga3XKsl2AYKp4s1u6ctaSAY0oWzajdKLKp6zKi7g8FruQ7bhKBCangpikwc2Y2Cxmw4KCSrss7F&#10;UpqZHqiBfcGhklNxEdkRguqeU80xh4Bjt7xe00bjcJlKCI7jQFWaPTCHVNPjMJTyatvpkOuP3tqZ&#10;/JwsUViasADjJnTuHOlQoqGaNIdMdb0174kET8ptqbmKp3QeiucY/vgYfSAdq8kqovdulwRVIgGn&#10;DmKyyGWFbVcGpAaQANVwqTwibPpK5OmMfNgMnn4+Qa7R+mbDsw562yOdBOX1iqgOuLNuBwXr0Iw2&#10;tMeQVIGwD57RcrPZzDNjXS7nrgO3W9gnweb9+zdv37q8NBj2ddSZQ0V0siIphKaEgolGMuGggZK0&#10;ozGEeldH6Esz8yk1wnyDfxSHEwSpZLFA95759bJe/9BuffvbXwOebhx4DHSXsL2vrW7OLX7JPr7C&#10;vX7sil2tw2y5MVeCJ5NY+iJL2BpUfCcLNQjAW/77AxxDLsp5RS4i8aaz5WKBsjFruUBs5+dAgWxC&#10;LmqieKJdqhbJ2BESMuWLjDih3DEmdVclYFA1kQPO5xQf2jq/R1FCqLyNmNnT1PAjMEbac1lc3fV5&#10;vQ0DAkumpwhehZHFdsUte3GIQm8NnlOgGGbWMAqQXuBWkyghUEKM/6pFY4FQp9rt/Vk3TSfG41cO&#10;2JfC2jTFnrQHEDseaxOx+RDGmeJJuGCl49Y5UI1uUQ9IDU9wBZYdTJEQldsVBJkTX9pncM+R/wWV&#10;Jlgp/lfH4Z2hNe3yMq/zDKfMQgaggsmdbd1ejySLuHo+RvIWg4H5TlPCQpTUpLA5LK+ay4TByqfP&#10;Hf74GFtdLFYPjxO2K+/G8RcjGefZx9a8NR0FRyVNR3coCTLr9HpDbBjVRvg0UBxKRHjsE6zni8V0&#10;MtlsCF3PTMhI+H78kz9hvnp9w7yazK971qEXnPchuEjbgBK2R/GOTsh2OMryJni2ja4oWEaBL/hE&#10;WANlRoOX57W/8GQAg9yev0qHSXslifhBpMC5mJN+++1fywhM3ts+GNMPfuXxcUJQZQcb6/reqW40&#10;gXICWwm8jRbkcDgc5UhrBjSpVPREUWplz/u+dw2OaMnZ2WwOo4GGeXP2yUnCGgFfX13jZQHFKVSV&#10;oaFCi3IYsnR1GsIClz/x5IxDmL1EjWyJRHUQ6gWJDWepzmwEZRNaVsJEPN4UPpcfI8yqDa9v4ksm&#10;j/XKkwBW1aL+9ols0KBSJHbEItotBgxjrc1Sa64b/xGuCKWKQlKJJcozaGDGNoihOx56g0FaBbhf&#10;B6Mta5UBip9ajYqjCNPb7mlbA76OKdUWBWODpNxEQxdqMzRQqMcysVidQA0ZXsqRBPCE0hzyv/WJ&#10;DlhCb0wcOWLntIJ6eWzTGOqrnWd42IVjN+UdDEfDkZaaO9Q6CALG1dwnJXJJGgxJcDN898un3qQf&#10;jUtFCy/B5PX+AaVlrrnRXI+x1ZOn3X7j++RJjFvECA6fiBTHZ612t9Mdttp9FJ9MVnZIvXrDB16Y&#10;VHoLwBSxkEqT+r57d/vhw7uxty33srSqJ8fZ0qH0gRLhhF/RHU1Zy0QJT48IsHvy4WMqncHGwbGF&#10;PCAQIhbejDDHfZLo9vwpOjmI58TVH70c4RswwtbvfvdbNAvoch9mu+izJVnPpdENYzOLCNOMk3BQ&#10;lum8UQvZGdScPuXGhjXy0B+AtU+l76gBOVqS89RcF2NYLpcKkbnB2pf9MzfodX327fLyyucGT9tO&#10;gDZPtGEwhBVW6L+hykBpwTzKit2CjEqlZmorZa7yK1OXUlrQdClKY4av6cIHXmZu0RgYW4wZUUch&#10;AA4Y1VI1zbVvcBCKf9E/gPpRm20Dhvp7NazsuGQoXo4KTjE0l3yRKSah20SPaJzrisCA+cKJ2TME&#10;+2q8NARITaTD3iK4+GOdGLhMSA2ZFCPnfNSP9iggYwE3/i6AvT1442UU09cgI4fhn2fTwE8cK0SF&#10;TrXKM54qz+LTlA5exW8X2iOUkKur2gPB3x+Pd3PVA20wVAxGeP180LHcMJSCliRpqS0lrLSwDaN8&#10;IzlSTkhUGciQkAY+4e7uYTL1bn8j28vxfLWZr56W66fVBmPerTe71eZ5vXk+Yr562m21e0cn5HGt&#10;zdJIWp4RwaC0cyx14ovO4NBwNHjz5vrHP/76/GK03W7IHTE3WOi1IrRPq4RcMzwKBMMQvzWL46z1&#10;YSpkwn5wU9gQgcCFqCZzVEbbzWaJc5g8Mu3UUSojOLeD3ThShopaHoNh6/d/8zt4wEiuTbk8tfLu&#10;KtMJf6ScfBVewZLSgxitGoOEFQXqxag0PT6mI1IHRyQfL+tSDf1wCWQ9MB3tMctakwkrUTLt2XQG&#10;Z6kZEHwHXg2vvAeASAUpISEARnk+24aKr96qRUiFfc7EdoyliI4aFBw2quCW2LjKjqcRpvtW6mX4&#10;lFrJ51IslUN3Tj0ci/3YBP1U+UCBRon2HAKdkeirMeTSC8zEVtni9KPhGgu93AMMY4ArRzEivsQv&#10;8VtzjdoDjcNCQLSk3r5UBueYEc1ieAZxSbEvHyORH9fPHK0pgpG8otWL6hZI0znr4zFLsUqUQL4y&#10;hvPUs2uczCPN6eJLNPmomjktLeEAdRIlW/Q1RRFNkYqXHbHCPJnCxNQMmLDKF0F1MOz5K/jNgqL2&#10;bKLT/BlXxUhw+fKoZKc++oLfGKvvo98za/3+49393SOfzWa3WD9N56vJcj1fbpbLp8USu90RaXGP&#10;aOXJae/ktPty1OaYMPfCJ8qJ8j+SWE4eMAPkT3p+c3N5e+tlEPwGM1jnK/XzvCfOgHX7slXOso2M&#10;1EM9XOsUC0CnnG+dkjr02mddOGGc2Ov+ahoF31wmy3MyWW2S53AaDYNUuDDo9c9H5140xUH97e9/&#10;B5uQW559ISBj5BNEoNvLdAI7RAYEHJ8w73bBB3Mzlmrf3g6OYgKUI9JahIXRe4vSk89/jIVxzhZ9&#10;IGLPJlNMGpY7iZ/N7z59Wi19RhGEEKSEZkKI8BRhx9c40dI1jsQNVUCxxUr1N67Cy53mvl8kycla&#10;5UtTzbIJp0nB1Ae2HJUxq7MwxtCC2pLA+1pWyFRPTnxKK8ps2FEZ3ajTGcZkhDrGiJxUZUSGlWrs&#10;JiDxCclv1WqKEVLNdhvhsqvlJ42msBML0IaLD9aiGg7vxkPM1RDmcDE+Tb0K9RRGl0jzK03IQQ6l&#10;FEo7jDZYzBwkkVNyKgWAEJomSSt2eZ2it1tXD9/fCdFihH2atDBIM0oM1ESA9tKWE4iK3BGuIuJ+&#10;5quoliFViyWd6iV+5kY6DS9mTZWxIb47gL8sTexglpvHpNPpjGSYNPj77+++//7TH//oW7kf+cyX&#10;k8VqNl+hrZkYIsrjFnHVT8fJ5MsJWdMJct+/PK1Xs+n0090davn4+EB2iFbevrl++85FYKZKZFRO&#10;iZx4EZ+ZD5+QACjZXDeG1Ahc9FSC3NOf1Q9iBGGPfGLcOetTGVErNjJOwqEXMA2SS2IpUlIiJJcr&#10;EoQ9fIFL15fX7968M/GEUb/+1a/IhnAqy/kC2Bjx5cXFxfjCea0xwtelI0PSJWBiXdSg8bWwdNY2&#10;Hna7vUF/GMV68dlUk/45rTC5vPRtiKBACTPGY4EcCBHE13m693ivGWESZMXz2Yw2YIuMpfwQBBgR&#10;4bj+lFUrzVVbFRFYQ0igubO23DEBbtRHjUpjstW+NCDPNgFZbRZ6NBbt5BgOQjKKAlyaxixtTFEL&#10;1T7R8hPcgowKigAFgvBpyulgbwzKQg5Kzq4fPbEFW6CP+IsbFqipaVAHd0ChadAro0qDGChHsRpz&#10;ZioyoIU6s5umlCeKSX1ZEiH1Tike0EbEggdjx57pA+o04jQ7nGIg/CZ6wrhi6WV5rZk9SoN/8hR4&#10;E2WUfUgW9UB/yJ5Id3H9iasG1SyIaMBlq6h+TFBbPZiq2VVRx1Y3kiLTUEuKbpEZqTIyjvn7Uf44&#10;DfmwL9GfL6dLZ2Lr3cvmiRzQy0nPz1gOetvn0z7ro9o4WJTgjDh59EyYSnmAPXnZ78WbNzdv390O&#10;81JCJuZoQX/YU/tOVCZRyhobHAiSYlKfRtKuVzMlpAEUGGAzhaYSfqlDaF1MdYltID3thyon/0YC&#10;uDMc9K8vr+BX98xX9ukE/uov/wIbI7wwKhwcDbxXs99zDon0wIMoDmwa0AxYcYSaqzfa+8o5EYHT&#10;NQ3SDL2m7O+7DgbD25vbbs87h7PE7zkcBztwRLdtLue6K0rgPRUr6v0JPfUhKaBK4NTOwhZ0YiGu&#10;IhBa2TlmBq/tYa7RczTEy2hao2YVQ02ANammWdaZ1ADgAFxtTcqnLcFLFcHRStvUggRLoMHhGCu7&#10;tPRjDyBirh4YhqhCi0rxHS0RyPAUido6/OQUvo8aQIMMh5pkjB9so5Hgrw1bOOdZIQnRVXddDHaj&#10;UcVcoyg+ckiRaj9oZ0rzlZK4Sm8kgCkC1rpK79U20rbwRIMEKdcLNUiaxL8oVC+PizmVSBvsikbV&#10;KzQytLYaErTVzKLJfs17sdd+38WloRsXMjTMJojWf2Oq/KeiISwAf1BiMYiSrajqo0n+Xddh4oq5&#10;/vGfvvfOwdXm6eVogxn7UBS2CoFIlJGHne4Qiz2u6Iq5MsbL0+Pdx8lkQqxpn52OxoO3b29u3lxe&#10;kQNjzcfE4A260+2eIRnEAItLzvICHLymqCMxHmDDESVJBrYawVJn1nh0dEolTJVP5WHJ2hXl1nUL&#10;xY19ELGekBXTAywWpmGrnfysjND/23/7b2nGwS1J+gWmPFQVS8PESptHiQmVRFGsNC8GQNJ74uvp&#10;ySkqgolOJ9PHh8flggjOhLqlKZ8xS+lh+bACOwQRHA7gyNKn0wlaDSoEeuYsKCeRHN8LAWCMsyEh&#10;p9RCFw283tM6QT/ABIZ8GVrZwjfNVZ0r0VqJQcnMxlz9QAvQ3JEm9qURwvmyl+KX2fCV1hgGlagM&#10;Q8MZOsLF1Kuc9jUNtn26aCBUxRprXL5oElVu9Nh6QYvNHtKIRegmA9MWHoIJzTFgKgFJF+g1RVeE&#10;OpSCz9aKRNjCI/hagIlF2czqIGppcKBoUpqrLxrRBZSTEiEhAJwm+FxcKvvQxWH6acAAz5t3vK3F&#10;GsRkQPC2pCiZLYvncsSwqNtjUpPMazA0upr41gZVyrSTxrQq158/jRebNQcGjLaaqMQfMP3Kh3oR&#10;F22CW4Sq2L3IuVguiY/ff/9R7w9arguh+bADw4LI485ZbzS68BJOp88cjiyYvOiY/83y06ePy/UK&#10;nK5vrt69f/vm3fVo1PMmmv0Oj4pYEPKSSOjPnTYC5R/HFpmXC1GJ1M9GNVrPps6cIBC0Xd/yGq8X&#10;eHMd5hTWAQoND7VHJp+4mcUci60oYuxdLhFHv+czSdDZ+umf/zl25WWW4YheKNkTauIS8dNytWJC&#10;O53MQI8OMJuoK2SvZVFcnWK6mwfUl89bF0Vd4XaJ4LTX9fUuaAXTd/REgswbn3UfmxXicI2ZickR&#10;sXQXf8qxuoeiR6XUPiJ6KZaqWcHR6+N6EGtV2zq5L5ODS+xQaBb9Y2S1F4RpZeu4MHRL8p62NANV&#10;cLPERPmAgTuw1NDqRlGrwTlZzgy44K6mJO2BLi3KdZeyqtdm4ueIHvpxIw40MITZhJO1bqTY2YEs&#10;mKTfjczob5+AY19nSX3GUmGRs4Oau0JRxg4K/CedDtGu+9k7yTnAhYCrclBX9WjOod4h/xAJGFTA&#10;weieAgCqwyfR1hYcqhlO3sutxlPr5lz+pfScr5JEdl37JftlDmWim4QW5lNipdph9uuBGDXeFoI0&#10;xakj5RsrzUfOK7HkSrQCB3zNdPr48dP36/VyvfEaJmTrOUlnds9np53z0fnN9Ztud8C+67Su1gpg&#10;+7xdbdZMp/DQ/dHA6xjJL33gZ0+k8XlMuYccaG6J31cEMU3FYE1kqSFQi91GlZy7Yp9MldlCtD4q&#10;N1biBOGwC+CmEy3dbd7KAn+p4RD7RQpwF2hMRGbzeet3337LXBX/B6tca1rMoVFbjaO6+8Tc/SNi&#10;zZ0n3nyC3YIWZkzm8HD/wA5JLtqFkFybHwzPTttEP/IfOPsPf/hHznZd8tVhSkvz1jkk7iDPz2vI&#10;tBwdxcOesoEL6NSUiX8+RAO6IGkwhFQ0yGkUtHlPsjff0dnf7XOElow8OkEpyPK8v0V9MxKy5ch8&#10;brOBQHqSn+OkUCZNKMbwqgSlewm1OhDgwly2nKehNmOQsZ/aS1VmeiiH3V0l5pxAIUuf4h2CGm22&#10;hY8jajac8h3I+FuH5mxipO9Tpl+ACEdw1TkFNsIuUHMmbuZsYOQcJERBdQSAow2D2YGu1Esjh17Q&#10;ti7ZNeOiO/T2Yo5BHu+pNdKAw3RV46FRW8ImciXZGkooZRRsD9F4I07bZIQ5qnE0WS+pJx6cI0KC&#10;ua6hM7ESK1RNm0IFPDfMmlxomRSaqMXaajxlGar6b5CFuXCGFlSCJX2wCxCfz6d39x+XS98DDhEk&#10;mcekxKvNbrMdDcfXV7fv3344O+udnHjjBPNJ0Ha5nfhLrugj1G1mTgjn+HiHwib5gyemF3CBBkeV&#10;vsFiP/tQoquQH0yVUbCnp5aPE5irH2ucDpS4Ctbez+TduvCp0yFyAhfV6pyR95K3qtOkotBCFjKZ&#10;PE4nj2rX8zN5/f39w8f7u9b//nd/R9yEeAIxYkNaCIl4OSVnzT0i6NL5+OL29hYpwEMXk2CJTwPX&#10;4+lgSHkStdM2ebYExIGgrjhrtAbvPp/NfF3c3Z2Xs1YL9JXpe6fb4gO2yEYFSwaJaoIiGW4cthaC&#10;Yq1WK1wLc19Oo0QgmREkHRnjq5AlzCrtBBtwQ9NK4OAMwSQBkzzBjGehHi1CncA0ZkVKqc4V5jhD&#10;d8udx17RfG0DfGKx7pc9p4stVF70tsphRwFqIbGU0i5LtJ1vzYCvbNkEj+xQ7ONHl6CtVhvOqxLh&#10;T2lLfYxvWTZLwlvYRrmPtDU7xroKnbgbh+KYvu7ha7ROTTlRlzY0jJ02yBuHmxmEEdWuh2JYzK2/&#10;FIyz6z2E3kXIUWIp5uCTW21XSpN3YYF8isVNAYb7nvIesnBaZjd2S03YXuLIYXy8LutwQRgYUIym&#10;Lc0o84NvuYxJMkqAB3nEOuiPLs6vrq7fMI0s+8nlUJLy/ZE3Dgen3Dh40nrBUM/aRx1f875rHT/j&#10;psjZcgXUtTEGhgs6s+2zmZCeTjcJCD6YA+r6+Eiwmc/8CSc8LKf0Di5onzCDdS0QU4IEQgYk4qYf&#10;H+8xEayUGS009fJOGd+yAv44D2Zk223rf/u7v2McguT9w70C93eyzIEZr5Qed5k7Oi9gHGP4mjOM&#10;mDR4qa0qPtXFB+0xPDyrxNR9yUQS4PkTJhtMlLhNoCdooCUlQ0SMAPE9eHl1J5FNMSgFMyW2HIEl&#10;KIFPXBcs8pnviF0R0walUa/knSpGG8xblHKVGAyJ8NAC84jGIKtSJVdDKVFdWIZ8NGx4TQLjyoCz&#10;DbZukCcV+vRXA84pP/r70t3ob1ih9kiNel1GafxX5Wurzlv8PuxbPB3TiKFqO9Z6vmkIgDrdcCnb&#10;pjBBKOEFTiEGQqkQgC2MmjniL5AKxWKcmmfxyOE4U41TgFlkWQI6XNCg8JcGC1hKyYaERXPVWl2M&#10;PDNm8XkNpRYNQ+tQglrr61YRHKz1UCRHc62iuA8oWF+lmoEbCoaWPJAY3j9gLUi33x9GpKf9wWh8&#10;cX11dUsYpQMun5iwJ/hqilRYBww0l7kF/p9cihFkuBw5eno5Xm/3z3sXfkll0CUsYLXa8HHe5o0I&#10;Kibsn87IPWcZnwiKJQMWRvhbG5grmgQ8k5fdFqThGPDxMs3bTzXXJ7iNrb65vR2Nxjg+eAVaCKn1&#10;m1/99Xffk/B+9M5+JqukEYmZiA0RwsExCXDfuApqpKaf7u4IX4R7OsMyBvNWMmbluW+JQxgNcUxo&#10;AVXyRlGQK7IbMEMej8bjEbNgbBVeo5mb/O6tBhIDSFGSNGB0GIAM0B40idj48eMnNJBxARgx+XZi&#10;rHiVuy9kmLbndWAgQKFuhen3jBm8d3GgFCBJbsYQ2rbGpdIx0Gm8JsqIbdOx8OAsY7xqKZDRqBix&#10;Dl77PJhnSqPnsYVSdzc58Kz/1texmzQyMKam6afVmG7rmFKqVSATmtOm9rPrPjikUwMnnAEtLw5T&#10;Dr3lIQdBIFDZVoME1NRquEDQ3VDcix8teDrSGJOM8Pdj4vgU+qAWkXLBhmhmbew15loZkKkve5UD&#10;a5bC0HI95BPrFXKZKwMdioL4bK4WsKn6YKf2BMNjfEKdvb+///7THXJHxHnQ9Lh1ejY+vzy/vOZz&#10;hKBzfYFwaNKwh/6tN6o5q9g6713N+TytlySoGJKXOVfr6Xz1MJ1PF0yPF0TBu08Pnz7dzwxeBHQC&#10;BMHSHIVJ82Qyr0+95BRP4dMx/SFpIAoEO5FCzTXgMaTTbeEPRk5mWPl0QqoDUre3N3xgJtZ1eXEF&#10;wbRv/fLnv/j7v//DP/3xn7DZJN5M7mpuo97ACMQB/ZwCCoJXY70F5ZQaRoXTpN6IjRqkQig2/+nU&#10;2zp8LgcVkKHeAtKKp6XVQV6Ki6DcgWvwutU2X8IeYqJKBV4zBGiADh+iK1xB0UDFLB+f5g+fxLQ+&#10;SxPn9yL60VE0GA42uUr9kqfa1We4gpnQd5BYLlaR3WMTwosKcErFxSzVWlWpGaVUPiWWSLNKc+vI&#10;XnXApowzX81ZSlk7rYKbaFhlG6aO4NaYa6A0/WunKYd96uFXuOT0Vcgib9jXFFMcRxo9fIWRUOpZ&#10;aqCN9uKR175rHxxLsmeqQi+l0DQyRIjXH/goskHVi6o9LLSs1F+zQNBNRI1QFW0OU6X4AVYRNTJ3&#10;B9hyVjuUyWXRxe9Xc+VL9Px2TgsVHNKsMC1zpf7B8jiZzdeIXq/cand655c32OpwdJG7AomkeYmB&#10;14ufX46NKEgbdcNcV4vZajnbrBdoQ8w1v608X91PF48zs9z7u8e7u8f7e/Jtr5vmNSls17PpAmNe&#10;rYgfqOg2qKF0WW4bjCEY3BFENMcXslMYEaeA2QHCZYvNGs7DA0LrxcU53IGf+EEa4zJaP/3Ln/6n&#10;//T//OEPWOwfMyuqJFaAbIEOP12Vmk3hCOK4vr1BMjQDNoZNJYwGI7gLs3S3vr9jTKrJSLPZDMVT&#10;D4vjETh+lF66Z39eeYTPM5DsXkALKQMF7jI6SOh/DmseZYEAImBOJ1Ok4Z1VeayPeMmwDAe2QMbq&#10;GBciaKyVxRqjeccMQUs+6CdyxODhAlCz73uPyQjoTnMQtvuRwoQr+vACEX1CwTQmFUHdx6Q4qwH4&#10;7gV382e0dXhKdeffrwaU2NrGa6GwOzXyCTKpiCC1VSUrAk2hfdW8FkaCt5qeUVqUotEOE2uMMEUo&#10;6GUgD5IFO1LuYdYS9E2CV+Nz+Fo4qKCKVWFvBEgKNjoenztXTXH2qqPWWyeC2k4z1CqxR44P/1lb&#10;QhlipZyxDSWsbWyVEk1p9l/N1SI6plcU8IV4+sv13EENHMYm6E1ms/tH7yCezpeEgn5/dH3zZnxx&#10;1e0PCcPa6hGfsCJ3k+NdZH4uJS4Ws8V8us50L+uvTv8IlkTXe2z1/pHQen8/IXXFVisfXi4209kS&#10;G354nHk7xAvBBvfhQlu3NyQPR9XVKCWkjiB8Yg/pLCa63fqzkVgsfpqToeyErH00HML2CoNoJp/W&#10;mze3eUrQrnAI7BEgWDJXhDMwF86UzLGl8fn5n/3ZnzHvnEynH0kFHh4wHgaAd6BQ7YGA1yBKMVkl&#10;J/G2YJMJclKGY8+d7OJRGhtkFu7CefsMItAfgibTc2ab/o4CZoQ1axkxYAyr+tD0IDmOcRwoHxXU&#10;I2bMEoIxcew2t6pMJhOonMcMtgC+u7sn///08dMdf+T395BCM6a3Mz4MCEOdPRslfPBSV6MpOVyj&#10;OdRk2ux+zbRzPdAlXk5iK/Alvp+WseGqsIA/5NAqdcbAVDVmSB31EJLd9KzOBwhp8Llg0Umdvbrj&#10;cSxbO9fs5VWB0T7VBl+aYQOayFRBqR1ZmtaLACAQqKBWHpR9es+D3DB6Usij8PmDgTNUTdQmsbwY&#10;Hz01QAvpb2zUPJgvTsOvpFa1SWu523iEKs05Gsdim6RGY1YIoMh51RWGM/fJ+3HBncJQBDIIh1Qi&#10;H2b2OJ0R34bnF+8+fI25EmeNrvRH345bsF4Jeac3+DOoCzRwCn6FH3wYklQx60wnbWe6+xOmd3KI&#10;wb2AfPK8w/s/b9ZkZyjd3huY9i1Cdu7pIp0bwC10CVHwJ49d2sBcDdyz2YSEFspe8tt/kAtDmVQQ&#10;WsmEYRsE0pGpOKUFxxGpXmS5RITse7jZkL8rlfwMHExBsLCaOeo3P/kxdKDfzHjZEp0gB1K9jUX2&#10;Ena2mBl4oPf3/oy07+fXPLXQFQE9Z7FDTAw8CWb+xhYSZAgYtT0okdobBbU+yoet0oVaTQW1yN2/&#10;hS0TzuirXSAPJw+b0eF6mZuDepPlAktnXIIz5nl39/AAC/DA+B5mOXoH2iz5JqeUKL0apas66Q1h&#10;poaYrcvHII1aK+xc6Q2jXnKkQqnyBjoba0PahfhJke5GPagq9EOrirke2tiXPQ/Ker4sBz3iQwEe&#10;5grQHFpNEZDwDB059K/sWXxsw7+n6AOBUiOmghAI6gmLvYfBuYvX2LxW2CaGxlxliytKvR4mHFvW&#10;JGGCgBpDs2imZa5euLEBpaySk7R1aK01LPUAsaZoOYIqE/2yyLeYKx/wZ8soDdkG2DbT6PD7aLZc&#10;EmM/3t33BqOLq+v3X/1oMDqHMoYiwEIbMbZkTbInmkEYvpFUMSoDMFwcjUkfMeWUMHB6dto6a53w&#10;8ToqWxrC+zxk4235FcmZ19eUNZnssNPrwyhZnnV7MEVqhDQsdjqZ4FsYmyoQAQe4i1WSQDOngLeY&#10;G/HvceoDra3L62sS9NlC6zInVXU0GGi4uLgcjscQgHVEb7yFfTAYEvHQbqIreo6RQGlNX/GyyNss&#10;f0KqcH9HZjB5NI9gRoilYT3+uXCHsWJD87m2AShmGQQ3oh9TTBiG02ZoJtrj8zHzTHSKztgSqSv9&#10;IQB9wfGgSPhbQAHB0Okr/wmMpqNIVC2Ex/j9TgfJQBWuDKvGMh8fmNTM8RxEUtDw4oVO6gVfgOUD&#10;UOMxk6E3zO6bt6HlMkB2l5XA9NKj0p7XoqZF73RBaUJltVCfYq4cVZeITfN122TUCpKKWG+1amyo&#10;iuN9UThIr0poP5961fFqXj35sj6BtKmLo4mFNDgHaQ/UT21NU6zQ6tUa2amxGlBzO4TdUwpCrKzJ&#10;fRNMNVQFYYXL+Clp3vCnajw61OZjvcDY+0xVipQktalTAWOYRU+qDxuaoKwkmmjVd5/uRucX1ze3&#10;b959IMrmft0WTc2HS6rwEBBgaIwFyWMShW7njMk4877RgJzUT5+Pi6Wj8ehiOBz78sB2F2X04o9c&#10;xLQ6GOo5U+Tbd/gFLDZvAydSDk1ERsPw0ktHyMvAZPrjNJNvaKEOQUIgXKUPrJeL7TbxX8P2KsxL&#10;60d/8g0Iqxr7IwSBgsOKUhOsgg6ozWa7pQPBjTbMVdjDeAitRE64hDj0u3l3KfzaPtvYGxk2vuOf&#10;5CAzJz3fQf2aQKXY4nY54HRzVuHI9qiCflmUoyVZxtAvcKgO4J5PT6PYrs2AXs1F2ecslcRthgUW&#10;vTF7nw06J8EYABxyaaeIDB/xneqK19NAQI/Q6ZSQmHOgAUhVs9DAYmSFqbjyL8avBTgBpQ5Z+FIp&#10;YyuUGHsa2juwmlJVzYFmbfNUVs+mCOuHpYzevWhuRsugbHLwil/w+cGhqg22foJrUNe8ZIxxEymE&#10;Q8kzYq265YRXarHIL/sLUMEos/qSF3x/0YBik+CWgx9s4J+I5VMdOPwBfykHjssNz3sY/+dcjBrd&#10;HOp0fLzGGJYrZpvkwJdXN5dXt2TCLp8f+25b71YB1Imvd3DyI6P3ZurHR9otcVPU/eGY+KcumufP&#10;yKkW42F/xC7HJBg1P8hikrZ6eXV9e/sOezYN9kkG5q69bPy5Y6hCWlnGdT3GhHG9rsWV8tcIAY4D&#10;Fp4VJ7BNfXcu6rb+63/zb6AWkwAjUAEq9JsN0MAHDpwqeiV24d2SQAU3wiQ1Xsbc+IsYJZF+Lo+j&#10;9gwJNigeMYo0mMGUhLw3d0VUSJ/hNCHTBB+mgiHoBJiVFVUcrskpPn04HHq1+PJyNB6TI6A6aSlY&#10;XD6QkTuDwgACIxkvHMCwgQHOZAogxyBv37z7yU9+/NVXX9/c3GLwZC/E1aHPcY0YPWFDjTxrd2CK&#10;07L+ENsejc4xV1cbkWYZKSNRsucmbh7iSvco6mh2XrXRnTKbKhBWSiYwK9hVLLSK6TVDHbTUvS+K&#10;QOvEoQAGuQRIjeMXIzt0HVtlKWQAIlBbaJZR8TRVkBw14ZREDJ5QDubqapJ/5lE++WVya58A8sux&#10;yr9ShFTWmnFoVGh4kD7BxZKu1b1B2H/bWthpGHEool4ePxk7beQL5DOJ9SV+/mgALKznx5lLTufL&#10;0fiCT38wZtaqD3edyRsP9gA7bZOPeZdmTAbOAD03SUYozFZDDkyom5HQxrFaMR4QM3sDwgCGilla&#10;zfz48vry8oZIzli5Gt1nYxZinKmQQFgisJKVenXDuaRq4PsMSxukwtXT3kk8lxNo8YVLOtDW7//D&#10;f8AfEKsVVJby1DgR1BLgFI2wDWy15AljCK0kkxgVHXxzx3ich40H7Q4md7TaeHmWzJSsGM7qePAx&#10;meg0LhrUFT6UUiS11AOlAAHkLQH5x+CxOhPopOlgT1+6MOL5xQWWBhTqEY9nTxzrAsu+unJCjpdZ&#10;6WUwy4q9Cfn+WilpBi0xVTwhOET6UlqKyAcPcu4Lb8cgGQa/4LExpbIbcItRNaUURaUrVQNaKRmc&#10;yiGiV+yNElrSptmvQiOUO3ak4VHDuGwz4OfimR+CsomOOdHVkw10R+Xvc6X/wiR2iLMVZVB8ONfU&#10;aGTIIkacoppWDhczbr6yqzZQ1AoDMjuHqlQ2jHBQMUmN4G1kDGTAtMh/7fywVK28+P8qioEwiK8x&#10;IcpdbjXTy5v6MD2C54YZkLOwXac3OG13sdXdC4HU1BczYPoDr8nicr+RMaBEqGuBSwBy9u8TIBTO&#10;QJ5BxhzPN6pif738+k3zVozhOd6ffSarQHNxwwsIWQMXhNjW3Y4Jgd5/6gNAywVRFyKJsTXdwAzK&#10;QKKJ3sWA9hKEEDHK1vrd3/6vo+HI5fiEuKAKzny8mkJ8psYVoK2TRnwqTJSIXd65PnD9CtsAMowL&#10;3/bmwMvFZrOGWIYFG+xSGwUJgldcTdlt5RKMqxhdRFMLHF9puNEa6gYccXWB++DnZVLAEiedaSI7&#10;6sEEc2WLZn+RG28F4zyB4r6CPTvDUPEhUsS0Q5z8EXfq8DtYKuaK8YoPDi+zG4nLJFR7osSjuGkC&#10;nmjbInrGl8oWM/R0dNG2KXUEzAjRLogUsQao6w1oi2IQgvt8OOd9cL4gM331HXreDJn6tAdIjcY/&#10;9lGj0Do7DaIgIGaVCGA84TgVKpe3EyIGTRRhvO4cysGID7ZqfzWGDxtKrFQNFWhqLDa0SVNSJ7Zh&#10;1edmElahM3VpmZgc7K12LyXM5whMAMARLR3ct0a/rEkDj493R4TWl9WGqRznT1/2edMvE9e64pro&#10;SjdJgHbGI1/b+8sgQd3U1LU572+nuRLCqM0L6aDl5udfdbLmrmpSzzka1gzPIlUbSYvLlIykA3HN&#10;VHUl+HjL58JfYNzlao3PP8Jt+mq0sVQMhCM0DAUm5DSs+T/+z//LH5DHYnu971O+++77x0em6DO0&#10;W0uQKHmXW/wtQANrOAjq6DQGYATceRcWNbgzzJXh6aqm+dyQXAaO5hdOh+klJ4WiPtmApK5ZY+GA&#10;TlXs5alcw0RJtVtfVk5awnaSyy9QDo8hD7BwBEOFJTAc+OpYXRAWVeWu9qSIBPhFIzkkGtNXF5PJ&#10;CsZOAzKes5NjIn4emT38GdDkPCxyZU5noBCYi+SgrqDwkRpEQnJveK/7T1yvDy0ASuGrhOF+Uy+H&#10;QAnkQ73km/J6tik5gMMqBC0hxFo56Y7MJZX6suf+GHVAP4XuePj/6gUAxaAVyqqEPwEKIjIqU2us&#10;lzY0Ldw4clCBAci/0mHO2sdeFN08kSmypgiUU8D4YghtuJChRYmMLT2kMqAr0DIW1MBZUfVGjDNO&#10;mMfqlrySi2XUzSLr7dGnx8V3d9M/fnfn7YBzjJdk9/T49Iy568vRyc75bTyLE0ofNNcyW0cuiwHm&#10;Zb1/3uyf16cnu/bJS+d0D61nkLt/QhO6Z/52FbJFwOBNeGX01WbrfUsnbZdrXHoAdeIMWoDD2KGY&#10;eAkdAbqzZwK9f9q4Jcl+xq2s1ltv7zsa5mUbRNBISW+M4qxWSwQJh1p/+l/9K7ggw5SRt2BwBKfg&#10;WAVGb8c4H/ubJeaf/tQ8MuMsXeAoas0WQIpK1aeegfw5KbKFDmmDQdXr5iVpZa7UK57pPzhQ41JK&#10;dpGEMwVaRsDlj/0tycVijhXhmWhMI4BDDw1oj3+jBJq+ij54KSNor89QDFT6Iw5qmwSqCvELpUj0&#10;ioXDJj3h2t+zfMZ6HV6aophqToMqG81HGNmk2ILiRpwBq9rRONzPJ6pFj/q4puQO8mDLaeEiGHRP&#10;dgDH9vYUdHa+aIOuGbkSvZqa6mVHOqDrpvEFWSJtGy4EM7s5PYNtp4ikEhyZFeaz31inpcTXXI2R&#10;NIhjE2vnI9WgI8V1qphaJQmm7Qpxd6omXa3mP5zzoLpWAynwhHzXYMMoFB6KQad6NeTxiU2zv8Xa&#10;Ni8Pk+Vkulksn1ar7XqDDXFK30YDoCbM2hnb5EN09SBsYiTG8IXIWDRIto6gwMd1OmdaX67YZCEX&#10;G/ehRdgHDgR2TaJFJC9rAPFI1jyIOtxBZF3v+y8XmacFbMXYWRZFXY3U3Z7dEr5ACfi0p1Hrw1d/&#10;Yjx0mrcgEb84P6c1UUsrHWOlF2/evHnrr1e/xVzRfcaLxzBw0B+pMqZCzBYpK4PjIwbAGstWtUiF&#10;zl+h6BKRiXHOywLisjfTaDmHBl7iQx7AKsGzj4+5v78nyyegKbwSv5favFRF+qC6ma4f04AKl3Wd&#10;G/eSDih78PeZ3b4GjD4wKHlBPbCWt3As2TEKej3MfYAP+l2cPGjI/MOHfQ0l8og0Xq014S4iqhK2&#10;6EFEtRCOxpWVVqEZW3jAF31pU5p+gB9hBhrFs4EmP2M7VgS4o+SPT9M634cTNI0YKDE8dyhM3XSh&#10;/lGokIu427SqDUTwpcU2PRy0xvQrW0v5vcL+UHC/4Brba5qzX98ilpK9OpvCvlsrIR4iZHhKqLKI&#10;Wsu7HTiNncVRMFAblWdqRJKzWO0+3U0nU3KmzcpVC+9yy5zBVzq8WiwQvbcfiIgA+DTwGRWMp1KS&#10;pMdxnd2z9nDQPX7x5Q9HL2jgMyI6OmJy6w0UJXGwsK/eo3BHyig2CMZEGSn3fTS+JqM3WuANNqY/&#10;5tWosnmieUTdQTEY9LP4u2v9N//df09PkrTZZJZ0zqeTERuTQ7JNiuEp1gsD0W8UGz5Rr4uLjalo&#10;5P3gKlPNECr6cSCr1UCKFbLGL3CuHVECADJ1TfbsjKlkGTDaASnGONyYicWePjuLv9UJPUbNrLkJ&#10;TvXGRdkc3DBaEPZXVnA9LlafAoSzjp4fayA1xRwJ1L6gfbGAI8+ZS8znU5yWjy85v/URRO9Y77na&#10;FFSb0tBTBHgi7ParCJZUG0TDolQJk59LOaDSX6Hku9lR1Q/bAG8AUviiEWcA6MY921oacJ9LdWkO&#10;TE/5I2yaziSU+k8NfGY/cTWbmGtVNnb9eZNRX0escsA7Z9KOZrbUP9e+1WWfQVNsAqMYWCW71SCe&#10;MScb8lUjqg5MaBhrpkBrjghb5JSK1nuVWtrqFlvdTGarjx/JgjHVnQ/MEPuEhLl4B2LM1W2qXBZA&#10;QazUng7mmtgIJqgimXvn7HTYPzt6wUCeUXM0Dm5pUuodw+5xF06ZvGV9m3vvyMqffDfWblOP+MRo&#10;0XzdgxE8Tp6W6B62CFeQAjqtjPxZKR+iZk5K8Hh6WtOQEVt/8Zc/hW5PTGdkg+zQFMkRhNhiO3C8&#10;gqH9t9v1ag2nMBbslkDkDG3HYC7bggo7ztLUeHlDCqC2RTpgA4cjxBJXWMXZoz3WGY+uEjmZV799&#10;gF06/PELL5/Sh4AOL5iGM7o+SKt24R6e8u9kcfukap6eZjEKCnIjcd7ih5WWW4GRhk8vO6/W/ogQ&#10;JHjHGZCJs4CAhYyF2saDqNXiGi8ekiwhNoyvYwrGegiDOVdnmgsbal8IVr8rzIUHjfLz5TnV2E/D&#10;IF1vgfdcqbdtU2qn+roN4C+Kg5VtHywIG0SO4bSh0lwolYjY+hTrM7NIHHW/Nq+lhitUa4jgdsCq&#10;xqJPxPy6L902a1BN39fulhw0DQ4V2qR8PDC7+ZInnqct/xhYzAVb87X9mN72mVnrbrZYTSbLj58e&#10;ZwuSYH+m1ftKsZBYoztfmGsl0AoQMxYLETS2JpbQAmwgottu9bvMcreG8/3utHWEAdfUdPf8BFpw&#10;kS0dsVbTTyeoXiRSwY6Ixnkiz5gR35Krjyj5JpM7NBNu5TYmbRUM0H5OPT4+LJkArhanbSZ3Z63f&#10;/vZ3KDeqhpGtluvl0vctQQMdMiqmog/AVmPMGKy37IMToYn8OcbpxRYUFh+jHViaR+dgbsg33aKg&#10;FgyJncX3RkcZyV/+FUFloCjoxHA+pmCO6g3QugPbJbn3lcQDYr6LusBgIKyaZAcb5J9BnVUcRo8l&#10;J+DHSpPobiCDARzdpMWnMCAWFUVtXZHK5WwqGU9YPoTk2ySAdVCWbOC6Rqo/8kSxqQ5zImz0Flao&#10;e+3Kln5lDp4xjFWGyUZDpXj02RhiDZFuUzxpSVV0X0yaxq/F0/FclLJDx8zv2Te7lKwCaa7WpEo8&#10;3OWgcGo2Dlofh/UrspKcSoBfi6nvoWSP5qYidCta2M9BUM5Xquok7QUr56jJnv1ei6zlSyj5h8uJ&#10;rvDdW/YxWsySeDqZLR8mi/uHeR4N33tZFfkAD2RIho2uFWAd5Atz5buiaz0zoEzFgeiKhpwetU9e&#10;Tk9efLeSPzyFVrRy46xqRStyWMWvFlRazXhMGPNxEuos15V/mebcFd1Ct7EWY9LupRGMMVoo2DC2&#10;dH93N5s98mFSNhz2Y64u3Kk+Ck2j8u2p6xQsEW6VtlV8YosGG5l8mI9Y5ASdNgQz7BCE8hEbigrg&#10;t3MmIRukVYsSAbLKd6IUjHKYCspaPrMNQn05AoBonGrOCfYEJPExmMlLBQf34+jYV4SgGDMWYTJb&#10;9QsspMJ+1MaopSwvIpSP+xcCMpMEoje81VM09r9jaOppHBn4XfwItAMeCsmSVlJlsXUGjRlzgKar&#10;0ZnNqcvy/VBiLZZwLPyzjR3+ZUmzw39woofGmz8A8QXb4wAaW6wQypGfGs6UNwe2D6QGgt/if6DB&#10;jTjV1hqlp7jsY194XHAkzLo0pt3BVtPpUJRbCT/1/FiLAAAQ2klEQVTNPF/bcLaKXV836kZ90U8L&#10;c/DKL/1Q5a9akO+uNrvZfHX/ML3zWVSyYAzVazaaqzcz+Rx64mo+qp6ZsKO4BlFv5qfe+WeEpnA1&#10;6/1L6whb3Z+1jjBXWieXZWK12W7NMeFuL1cQqSY1w+zO2lg4CQ6EgTV66CspMhhwAz7BINNPc/vM&#10;vPqv5uH55+fVaoEGcnR5OY65fkt09Y/GI19e1Pyc+cP9PXaPicfiFSckIQfYSpRiCg+KIm1qJ3JX&#10;V5d0B1naMGKk444iyDUJ8PDyrOhzKnJI4QhGEcjAj+5KAXurp0yYcWz9zR+snKCHXqEZBANg6pAS&#10;Pw3ZpPtEP+Jk/caRiXF+UcKnhaxh/mnCp1diNI0ZsLhEwME1djjY7XYXF+PxaEwzDr0FeT6DA4zi&#10;5eXzCwalczhQtulW8WiMHtSn6LJx1J5TQKYN3dBjLURjFQ4FtjRF43HT6LqjxAhCczSZGr/5p4ZT&#10;+U+9Z9I68CmIzEbU6Q5inqk0usIvj7RV/wOk4FDKUjPUDwrpW8auhCiYaDGq5gEdx+a/AeZZmtkE&#10;bbcmOkuJ3fkXODVSnY8J2qW6wUla2ytVh1Pyt5okVBEVE1SPvTPh9Gm3XyzXj9MFafDdw2z99Lx7&#10;0ZgrtMZEW15L0SCzPgwCQHRPUvjmLO2xrYyrWWWoI+LgyX531tqfEWNVYmOCUXXj42+Q2+l1yfvw&#10;+vQh8+t22l2ZTdYGR+CF8SB8LOdu2KtCXAUeOU6sr581A1kH5TR82fkSxn7v7OJi2O2etf6XP/8L&#10;rwf6Er19FpX6BCT4jSPu5YVGFxcXnU7ze1YIjMim6WaVlQaYAToG5PPzEYkuiTFwShdQPeMYtmFy&#10;mmCnlZiRQibJKUfU4jxolpgcb5MrlrQhrSbuAQD5Q0FjkN6irF6AjENk6Vh28q+1HIJM3rDu5JYM&#10;5vjIgXwNlUvZcFOXprWabJMkmGz7zjdSYnPgqgEshPEBLKF1NBrZN5rFKBmLf6DJU4tHaVCNDhvw&#10;B2aOSqkp2LD0vrb3nBpuebWcam1Fqv55vacORZrtnfrmz8PGWjMXVSQ4fVlX7aptdijW+28RIxAr&#10;3A7/AZqdBlGrLXRQDAX50CafKu7Q136Qm9PV02+LOwXUo6hZinsJoxGvB9lSULeyYqOlBxphfr1q&#10;mR/aePRNTYv5Yk1NzNXoqJVihwnIz7HMiq66BYAZI9jVjLUqYCeHV6MY3e1L+2TfYb566i2KnMCQ&#10;1uv8TMbzFiIMGr0uRskpJrrYRFlpQBNXcynIC6DGtmxPUfusSO1oAouysiAnizVolObwvO10fO9x&#10;t+stg63/8d/9z+htDMMFYdox8wQKGCMCumOfxAfijFadHwhEVWkm8LaPPpi+73YEJrrP8342paIE&#10;DOgqZjLS+BO11xmhH/1NRAE8KlVrkMO0tGkvpizZox7mIW2UoZq6l3RPnTzOcjEz29gPOFMYCx5h&#10;qQRVUKI77iFeIBfSLBl3f7TdGVSBwj7Dc4Khmb2zD+GEdJiIWZN+M12OSjGoF+7Bl8ZqgXxVcwpy&#10;MTpbN3SRYEigW4oK7Qv7cok+jYqOkCLTPhfqAyFbSw6Ek/+qSos0oPb1rwqNNCQlqBrwbabqIlfT&#10;hi/KaSWxFHukWpDC/PI/w8camz8LnYBrX6Ha257/ongqFvYK+J+VGqI5aEp4G8tJ4dg/42A4nsmm&#10;5qcpHrnCtNm+LJab6Xz5OJkzd2V/94ygSEO1TGwvFmuwjSIJRQHWV8Y42LCeAJxFojkFiJfTYyyW&#10;iSvzWKI5cc+7cYhBz3t/ce+UFM/JIFph45OjlwTSZADe4ZBfxHHCUGyXy2o6dkcGz3B1OU1u+pvG&#10;WImK7Qtun12RHnSZTWMmrX/3P/xP2AaFwDibzXzw7dMdiWBNXKmfTmd5fen3d3d3D48PnMKkUAF0&#10;GlxJBvJumxVxGGl8+vSJgFWWBxKuYjhLE0FQbPyKeLvjRwJaRtUsLxvz/Il5L3wuFlm29ZI0iMbQ&#10;JYssAXgE/6wev/hYnClrVo+pgUKMEPtk6PH5mAk1qCaob7BD7cTLVKfernh5AV9AgAkrqkJHgPiQ&#10;wHzWmCvOy1fXbrBbJgtNFGn5a1Fwky0lCoSVHrRK+Vvcz061kngFZOEk8CHIKov8SduobFrUVl1q&#10;wBxKoPBpmlVhX3MoaM0otR8mH8y1BTlNic74d5CMfwGcUjAziJCqfSpeIbBHv4LcQEiHwuifFZqy&#10;+SElPyg1VnPQlGpejIUPMJIq9rEIuI8yPGOHzy/5udT9MY6d1He+3BBa8yymrz/YxVYJp1lhwg4P&#10;QTUWatStcQStu9WSE7EdmODoqX3O0vS5dbQjH24xkyTStlpkadqqb6vdZ56RF6GAZ8zi5Xljmpsl&#10;EvQatSW6hUTHYjSKiWZ+Gk5myk6U0RZ0SvLnM3BgSqxW6fausLT+6qc/l5wUbN2bbF2hwdzUfIx2&#10;Np3mAe7pwrdP+Cp3XULWojZPa+Ih6CK1N29vyY5pDPeUYv4oyBoMIlqPvW1CG1bCoJYZjbl3pAUk&#10;w2xMU5+EKnRdSWZjZwwIphRkgNAFIsAS+J2OV3fI5KOArmwxXWWq3Pgrh9MsUlwEpko/53qACcU2&#10;zwCIw5HXohRhsn3yE3ACOKnOAQzRVW5HjTK1otRBI4UqHFo46ZARw6GJbvJV8zkZEJ5udlLCDoF4&#10;wE4qQUxQ/n9RClRGeS01qMZ6QBuu2LgR9ZflBx0pgKMqjEy//AejjFttvLbhFb6crF5B5QdEVBGb&#10;dHfTfNX3oWTMH9RIan1FvTmQGxbYZ+zRDrxUwt7R7vkYW12sXBCeTJcTX6RHyoi1Yn6+8RBzwGKx&#10;TwNsWWxsNd411qho+NgeHofNia455fbl+eRly+dIO3xGsSAaAGg7+JFpYqsAJGncPz8d0fLIC7Nh&#10;h0JMlPGeBC3LdNCSG9q98iIDituJsfQwz4yVaeTMKZ+x6i0DtX7z628ZmvFQ4l1q0WscTS6grper&#10;+XT2uFjMVusFgbQ+T0+r/BoOyeoGbLCm8Wj0/sMHpspYNUR26wVrqDgTWHnu3QIYWdlqt9NBwPGb&#10;YZHWTltvswptcohdVA2DyfSb714bk8mTbtRrrt0OQqA1hII7jUaj4fl4jH1CSy93ODEuPKK1S25d&#10;J9rqlqXFNJloOuwPMfNMpXV09vGiC+zVXflEcn7bNgvRWl1SgVxp0BzBVVnnixor9TL+scu+W9rT&#10;H0RolUrbQN3BRjKpUz+EhEw/b5tJMsPQVy4ecm15x+nXT1Rd5wPPhEoD7aPEL+MTZan0XVaH9lpj&#10;7dQ29YdzFHtLbLl84eVkWgWIg+E8fVslh6kvPPNxoEgxjYFih0Op/QM5FioODQ6VQZUPTAvatJcf&#10;blV5BfT8fIyhMjtlu1zvZobWBbY6I9vb7PxtDOa0J6d7YlPufzIoB3B9gJY9BKPIA99RKFhWBRIy&#10;oRKtNyf5Cx7MB9fP+12nd+YbJs5wATiF59OzU/JjResNT9jqHr1P2nGgNViXmea2CG+eIHuFEM4p&#10;04gDD+g6kQ+uvuwMhC9EHYZerxcEc0C1fvnLXxLIIB1r92rvfod58znrGMnyaRnSsCYXo5kBbjfb&#10;9XI5Zx+4IHRxcfHhqw+cnk6m//gP/wA63a6vSipMVbk83kVLbIk6akhOXYx93uKLJEViIgQT3kpG&#10;JLF0BpvHleDJoSjTX1kLHKo1QmKorzh1rQ4h0k/SmevT0Vt0DJjK1teOZdXK4qILGD1tyJu30Rb/&#10;QWmxmJNM4NiCcP3IL0mXDgQ/4xJ07g7N3DXaFFxBp1ElOG8pfXVL14jEQ1U/8U78isaSpEZZy+nl&#10;0auydhhBgpSoo2mTEe3nDzDJOopPbmstQ57phzXU6iuJHGT4Q6FeaJ9L7aceBQyG+AtxLYyrRtRo&#10;AQCffZA9Ei+2KbU+HPjZCszudgoMt+FJUzh/GC48rDH4qD3RIF2dskfE7DIGakIW6Sou5vpyMl9s&#10;HmfLh+l8Ml/NV0xjj59xT2SnCPGk9ezyUlYsNMEwQ8ILmfhRRRCuM6QEm/HpgL2CWtcR2ZDdblCc&#10;U9TtjKD94jubjna4FFJj2muifBJG8i+hUJ/4t3+qy4oMkheSrVYbH0SQuCAT9UDd2UFhKsON+kD0&#10;0/5lm0XmVusXmGup8+7p+XlNitw6JX3wrquMxCzRxeiESd0TVkpQXa4WIBR6T65vbr755hvi6nff&#10;f/fp7hMIEQxlhvzItD6zyiBUPHhxWdhbtLweJv4RiyKRWTKTrnAt2q3qGSS8l9BrpBAjwATVXINV&#10;I6lRmPlVqCih92lrGPEX+DXCKUOU+asZGtix72nbPid8MRo+C8en6wvK8Cmvafe94XDfZ9ahq3OG&#10;t9Pll0pJIvgqcXXLmoqNhy1AQKtaUsQu8vSkIqWTH5mDj9S3RGtEx+46H3VAkrRYAbhc9MVHimKZ&#10;4Zac0iZdg3RtyS4OrMnVvudtIpty6rXk6NDFj6Qd1NqvFPaDPDWOGO6FFhtTmY7JGuRztq+9PN/s&#10;BMShUKvMpN0Pp9yoDRFFU2CkvppzkJmc2LkryTCT1MfZ6mG6eJgtsdXV1nvt9y1stY3Rkswgwjxu&#10;o/ozmkNkBHkdzQvLi/MuEbHr1BUZeKieE7Ew+e1u02ofY6vHp1lCTn7dwlxdB1ZO7exoZpbE8qgi&#10;WuDNOY2CExh8GJtGQcYtTItkxY0AgRZqa8yvj7BpFJL0W1to/exnP8NssFfS4KfthhjLZNlkMLEb&#10;UrQGP075stTcgmWER0bVPp5fbq5v/vQnP/kv//k//+EPfyCrpC3Z40HeYQhkh/H1QTJ6Sbs6LkVx&#10;qqk2kkKxd7gqEaZQyFiXyxWI0VDoWjIz/uQZuSsY9qOEkpzbSgLTfZ1MimPYHuOFRK2X7mT1pP0v&#10;L7vhsE86PRqN6Lj2Jn+SCB/EAymCuy/98G6qPowtQTsCNLqvgwYUuhgK3FivyhVe1lsrZRzlpJ+U&#10;pj5E2v4VQBmAxW8OI9R8flBiq1Kebf4TRavzAUaq/eRAaFX4TudD0dLzOGd9OOcY+T7U0arQMElp&#10;SDjgylcdfN5WtWTWQcMlT6WIQ8k4KlD8yiHMy/Z1xwgOKm0Sn20M1RWm1fYeW50uZov16gmtBSlS&#10;xLNnIlVNUwMvcijACCsfDVKH7jkR4q/cZOFtU9HTmYIeGruVcYlkUpEgHG8qa6hz2bCRo1qpi3Gp&#10;wuwVHS0ykC8Z6HrzdBiHLnLSMbwipfFhel7g1ODLZbxgB47y05/+5S4XOYBJMsy2EHFAAAOMaGCR&#10;5WIFW0MH6CFUZnfv33/4+kc/+o//8f/+x3/8R+oxaW9JcMaXZWHaRRp2EqAhI2z30I3XqdQFeXkY&#10;hnGSAcOY6mkmQ8aPm5B3CR9qS1Jr4MiU8M6xMkkEXMhQJJbGMdewcIRD19/pyMSAzALC/SlDI2i3&#10;skqwgzGbNbMMuZ1X//Fn4qCgZL7JHygHhSjFgTmOLN6v47uROhCM35ZumRw/Fp2weWo8NDgHdPRA&#10;hrgjL7EkuXUohwPPuqnWHKeDIwrmwNUvC03UQ8o/Pxs3rqf/YXlFxJIxXbyTJuHk+/D1z0tIkR3Z&#10;sxSZh1KoFJ88wdl8UVKZr2Yri3D53gnMZ/ey2GxJgB9mi8lsuWRqSawBfN3uL3sbJ/hFUSRffNi4&#10;lf0pRQzFiiisLJFSmr3wrQ0EbXrLAtUQr42xxXmpd0R+07SKeqFBDcyA9tptczOT2QdcpRA6iXCu&#10;BTqGykrWydhZJotOuYTQOvl/AUEuq1nWg4wlAAAAAElFTkSuQmCC"/>
  <p:tag name="ISPRING_PRESENTERDATA_1" val="VG9rZSBSYW1tZXIgTmllbHNlbg==|QXNzb2NpYXRlIFByb2Zlc3NvciwgVGVjaG5pY2FsIFVuaXZlcnNpdHkgb2YgRGVubWFyaw==|||e0ExRjE3OEY4LThFQzAtNDU3My05NUUyLUY0MkY2MTVGQTU1NH0=|VG9rZSBSYW1tZXIgTmllbHNlbiBpcyBhbiBlbmdpbmVlciB3aXRoIHNwZWNpYWxpc2F0aW9uIGlu&#10;IGVuZXJneSBlbmdpbmVlcmluZyBhbmQgYnVpbGRpbmcgcGh5c2ljcyBlZHVjYXRlZCBmcm9tIERU&#10;VSAoVGVjaG5pY2FsIFVuaXZlcnNpdHkgb2YgRGVubWFyaykuIEhlIGlzIEFzc29jaWF0ZSBQcm9m&#10;ZXNzb3IgYW5kIGhlYWQgb2Ygc2VjdGlvbiBmb3IgRW5lcmd5IGFuZCBTZXJ2aWNlcyBhdCB0aGUg&#10;RGVwYXJ0bWVudCBvZiBDaXZpbCBhbmQgTWVjaGFuaWNhbCBFbmdpbmVlcmluZywgRFRVLCBhbmQg&#10;cHJvZ3JhbW1lIGNvb3JkaW5hdG9yIGZvciB0aGUgQlNjIGVkdWNhdGlvbiBpbiBBcmNoaXRlY3R1&#10;cmFsIEVuZ2luZWVyaW5nIGF0IERUVS4KSGlzIHJlc2VhcmNoIGFuZCB0ZWFjaGluZyBhcmUgb24g&#10;c3ViamVjdHMgcmVsYXRlZCB0byBidWlsZGluZyBlbmVyZ3kgZWZmaWNpZW5jeSBpbiB0aGUgZmll&#10;bGRzIG9mIGJ1aWxkaW5nIGVudmVsb3BlIGNvbXBvbmVudHMgYW5kIHRlY2huaWNhbCBzeXN0ZW1z&#10;LiBUaGlzIGluY2x1ZGVzIG1ldGhvZHMgZm9yIGJ1aWxkaW5nIHBlcmZvcm1hbmNlIHNpbXVsYXRp&#10;b24gYW5kIGRlc2lnbiBtZXRob2RzIGZvciB2ZW50aWxhdGlvbiwgaGVhdGluZyBhbmQgbGlnaHRp&#10;bmcgc3lzdGVtcy4g|SVNQUklOR19QUkVTRU5URVJfUEhPVE9fMQ==|MA==|||"/>
  <p:tag name="ISPRING_PRESENTER_PHOTO_2" val="png|iVBORw0KGgoAAAANSUhEUgAAAUAAAAFACAYAAADNkKWqAAAAAXNSR0IArs4c6QAAAARnQU1BAACx&#10;jwv8YQUAAAAJcEhZcwAAFiUAABYlAUlSJPAAAP+lSURBVHhelN1VtGbBUbDh74KVEHd3HQjucHB3&#10;d4dwcA/u7u6uwd2d4O7uEiyeEGJwtf/z9M87q2i+mYSLWr1379bqqrer9/7OzOnzP//zj8/+7M8+&#10;PuMzPuP4oi/6ouMbvuEbju/6ru86fuAHfuD4/u///uM7v/M7j0c/+tHHt3zLtxzf/M3fvOTbv/3b&#10;1/Of/MmfPH7hF37h+OVf/uWV/szP/MzKk/7iL/7i8Wu/9mvHb/zGbxy//du/ffzO7/zO8bu/+7vH&#10;7//+7y9x/5u/+ZvHr//6ry/x7E//9E+Pv/7rvz7+9m//9virv/qrdf97v/d7q5x2XP/lX/7l8c//&#10;/M/Hk5/85OPpT3/6kqc97WnHk570pONf//Vfj3/8x388/v7v/37J3/zN3xx/9md/tvpT/zGPeczx&#10;oz/6o8d3f/d3r3l+8Rd/8fE5n/M5xxd+4Reu++/7vu87fvZnf/b4pV/6pePnfu7n1hzlf8EXfMHS&#10;z6d8yqccn/VZn7XqffVXf/XxVV/1VevZp33ap61nn/qpn7rE/ad/+qcfn/u5n7vKfvmXf/nxlV/5&#10;lcfXfM3XHF/3dV+3UrpW5mM/9mOPj/u4j1v19WEtPu/zPm89/5Iv+ZLjS7/0S9e1dUo8N27iXvvf&#10;+q3fevzYj/3YGrc5/NRP/dTxEz/xE8eP//iPX18T+T/90z+97unhh3/4h48f+ZEfWeXk/dAP/dBa&#10;+2/7tm9b603cK5feylNP2+rqk56twROe8ITr60DvP//zP7/0qk12o7y1YC/Gog36sAb06Zp82Zd9&#10;2dIfMU+6Mm86sSZf//Vfv8rQq/lbD318x3d8x7JR+XTzmZ/5mauudaHjT/qkTzo+8RM/8fiET/iE&#10;4+M//uOXtAbylbF+rQkfMJfsjF2xV7r+3u/93jUn/RmzMUj1/RVf8RVrXNaPtJaETbSOU+SxJ+tN&#10;H64rJ5WvXX3QgbXQP0m//NU6Edfy2MY3fdM3rTrZnzHSn3Ht/U2R33PjJupI5Zc385Wdol359KFv&#10;a5d87dd+7Vp38zImOpRvvMZtXsR1km3GI6I8cd1zZbErvbBb9qE9+eSUg0k1YFEZJQfKiSw2gyec&#10;RB7oARJI/cVf/MXxJ3/yJ8cf/MEfrDwwI67l/dEf/dF6zkn+/M//fKV//Md/vBwEHIlreZ71XH4w&#10;CkzACYL/9E//dDzucY9bzvbYxz52gVM/nqv3W7/1WwvAoGf8DOIbv/Eb1yJY2Iz8oz7qo1bKUeiA&#10;kVCiRXAPeBwj53BvQT2z4JwTuNQPkjkXZwuEGa/FNgZtKJ8zfvInf/J159OWdpUhHEAbOUJQqAzD&#10;sdhtSnQFMPT1K7/yK8ev/uqvLl0QedbVWgKb9fzBH/zB6/fBih7oiy4Yj3ztK0sYj/nrnyO5188/&#10;/MM/HP/2b/+2xJqABfhqXxlGqH9rCoCuGWiOQ78kZ6IPeqRPuqRHOuQo6UNZdenXunHy1pmO6BMA&#10;6TrotabWnnzMx3zMAqE8a+HeetAJG3vGM55xPPWpT11zsrnTBb1wKLrXJ2fm4MaXU7MT85hiDvRm&#10;fMQ8iDzzUKb5K5toS7v64qv0SXfGQIIfH7Ze0u/5nu9ZeTk+MFhXYw3UjXGOqbHot/EoR6/Emp8T&#10;ZdRRN2ns+qMf409f1lF+7TY/65j97bBLAl3P92vrEkDTEX39DwAqTJkeMGwOZNcGjsSCSxkt4UQA&#10;J0qzO4KRVMQFcOAVDMkf/uEfLgCCpbTnQapIsYjQPcByZI7D2Cxo4+No2pygVJ4zcWi7toU3YYqw&#10;yCIrjpSxk4/+6I8+PvIjP3KJeyAKQtLgRNTlREVpGYprDsZpAyAHqw9tyGdQLTJjYvAcmrNpW709&#10;gtRmYJUCXwZV/9oCK2ChIw4L+HRHT3TcJkPo2TN6CmjpV0rfHIdNMERtc6yiS+KZjeMDP/ADjw//&#10;8A9f4zdGjqKcdQFAkbo+izD1xSg5ZOOU75pjpBPt0StdmWugoit60A9nU56O6EU+Ud4zegG/gEqn&#10;1gXkAqB+pET+BCDbsCb0YaN95jOfuQBo8+UfdBRwOBJnpSuOay6BsPU2LuMmrtlD0lpaW6Bgr8mE&#10;i3vt6oPfcmR+axzWP/ixf2tpjdvg5HmmnHrqW1/taVe/+m8sAdB4A59yYBU4za/7ro1THXUT821e&#10;yqWf4Ce/9nue7ZmrlM0R406CHP0HP/cz31wTutrlRFGUwwgZql05QyfAJ5qQBkawEWkx9L/7u79b&#10;u76jASACEjhOmEk5gvwiNI4IpLVbH/osMuAcDJBzWmSTADWLqox6yotYlTFhSqXMDM1icqqgxMgD&#10;WvBx7/nMn8IRkgDFqThpAASAgLYDUPkJL8alvrbqI/iR+tHelNlGRmUXpZOMXsrg6YR+6NgGRlxb&#10;C9fpVzkCikQeXTIgBpdj06v+CIemJxsHMKU/czU+jmiDEznZFK0R52NjUoZnrPqyjsSaMna6MXdt&#10;mTOI0U/rRuSDX5FwAFSPXrVBP/LbPDwzRuNtrObQ+ms/yBIAlLK/xz/+8cezn/3sdQRm42yVnm2y&#10;JKDQ14QgZ+bUE4CuJyACTeupPF0T9QNLkLHeAZC90yWoGQfdWrtsgE7pPAmE1seYjRdotKtvY2g8&#10;jclYg29jaGxzjCQANt8p8vilMnN+7rVd+/IDoHmW0itbnBAEOjo4JxN4RX8YMq/Jqfd2HCJjJDmI&#10;5xwpCYiOVmAmonMEFvmJyoCPoymrHVAl2lGvaNI9x/NuiTC0FsnCiQ6U4TyuLRpFUCLFUUwhspQC&#10;wQ5sGHUGLi3qk7pXhlOAFwfhHBm+60Q50vMcxjVIeZaDuZbn+e5o8jmtchy08trxnNRmfVde+4nx&#10;qp+TMxSgYvgZt0W16ByCTlvH9GkTAicgtA50rpx7z0SN1oNeGSTjBRtjAglgMC79m+uHfuiHHh/w&#10;AR9wfPAHf/B6/kEf9EHHh3zIhyyDt+7e54KgNo3L+Bio1PNsgQCwfOurP4AtEjN/sKMXUadnU6+E&#10;HsGMftgCfbUuxHiDdWtDjDvAVla/yhu395r/+Z//uY7BNno6ojf6Dug5ZRBkn0U5bBZgwMG1tI2k&#10;jTr4mbt6HQ8nLKQBUD8AwNGL/s/BL/+y/lJ5Np8JQW3q2ziC3w5l/TcG42tuU9hLczWvKeba/JUj&#10;2itV3zjobUJvh18ALOILdIHNdfdsqdR86ck1KWI+gRQHIQwSlKayJoiU7Zmy8ooswK1ozAJYDB00&#10;MA5pcSif0RiEwTcBKWeWeq5PMPVej2MCqjqUaGcnjNwiEdcMP1hNYOUYgWbCyHXOQVxrI0eoHXUD&#10;G6m9yldOWn9T6rt2KzPbU994OLr5mKMxBllpY2egjCbjYDyMiX6k8umVI1grIAQba2d92nyK9kBJ&#10;WXpuE/OcAJOo36bHTqwj42OoxghIH/ERH7H0QEdFv+alXXC1ObIRfctjxNYzm9C3Pl17xmHow1Fb&#10;m+kFeOkBeN/v/d5v9Ut3+qZTY1Ge3gBQG8Yib66NtHUAOwAsT1vuXbN3H3f+67/+ax2DvW92qpkA&#10;ZLM5p7UgHNeaAMXu6FICLOYZHMoPKJWpLgk+gdA60KNxpEdjs6kR49+lsavXOuoDqCb8AlfQalyk&#10;cST7mNUhrqc0l6kPc8mOgxubJPOa3ezCxs2jaBxzpnhGgl88Kv/EwFMWxRBGSplS+RyIeBbUNEjp&#10;GUGNMwaDNpEMweQid/kZB4n48jzjlJzNEZvBOWIDIefznBNwhow8CRJFbQw4eJEAFETIzQBYXQ7D&#10;gTgFZ5kif/Zxozo5YeXAwbNgQeQbD6iIuszJPTFXeeYOjl0XWTBaeVMChjIMWjnXzS+QMnT51omh&#10;WUvrDnyc3XtEm1ARoo3QOlovoi8gAiWRmevE2K1xttJGy1j1ZT2DtU2PzbEHjmFsRXDp2T39WOdH&#10;PepRx/u+7/uuqJPulANA+XTePOlZfTI3nIBYfnn6UEd/9PDEJz7xeM5znrMiQLZoMzBO82Gr7J7N&#10;J9P2zSVbl7on7gHAmhCwCAgBImhMkHiWaI9f0R19BkBjbvNKdgDOcRuP/sCugGJGbYEryO1zIe6b&#10;5yyXzHrVjQ10RWfGAmoYYmwFRlJSXmV6xl4DXpFd19VNZj1y0qjCDJRQpJSC5o7i2jOVW2CD7zol&#10;mORUSHlTKINCW9gWXp66+hY1+OLm/QtxzfmMTbkivqIiRku6L+UAjDow5USeTwAqQzgNcc0hduhx&#10;cFLUIy/nSXKo6iovkqms57PdAKiusRifMRireyAEsiAHAKS8DFaeevpyJAUHUdJ7vud7Hm/0Rm90&#10;vPqrv/q69uw93uM9jvd5n/c53v/933+Vc21O6aIxa9/6EgZlYyoCytDYkHFp613f9V2Pd3mXdzne&#10;4R3e4Xj7t3/71Rc9cybjM1Z2BKIclQOzCTbgGiClHI8tsBFzs150RzfWTB77c93HmNbBuuiXblt3&#10;5VzTs3LyiOvWRN1swPq4Bg9HYO8AAdA7794BslP2yAGnU7oGd75hLumPdG9uzTuZ/uE+6N0MgNri&#10;yAEQmPcocALRtefTl7VTfwE5meBLlDd+EsRIQcyev0u6CHoJvbElQqck6E1Jz2TeV7c68rSZWJP6&#10;ck1OBuJCheg5IUhmlKesRWx3S0y8hZvKakGTFi9lt/MR18rry0cS747svo4gdl6RiMVTBgA5VuBj&#10;tIEtuAXBgBYAOfkEYM9JAOAQnKWIhoN92Id92HURZYh4PMup1Alu8gJcMCGeVSYo7vWDqDLGCxwc&#10;PtgV9YEKCJqHMWtPNARyAPde7/VeC24AIR+YHvnIRy44EHOQguR7v/d7r1S5BNDMla70q08OBoBF&#10;htbJ8ZqdMGjraqz0+O7v/u7HW77lWx5v+7Zve1xeXq62zEtkyo6sMyMNeOpla+yB87Er81THOplr&#10;0X5QoC9texcppTepNaNbOqSfNi557uXTe2tgbPowX9fKsDdftJ/1rGet3wICoNc+jTO/OOeA0+mk&#10;JGc0Z36Tj5Ddj5ofoQt5e3nt6JvfWoMgeA6Awc/Y82X+r0/tpfPZr7z6I/rXbyDT/y7lBzhpEoC6&#10;nnqhs/RnfFOX5ijteoq6Pe8+0fbsszHW/8mkTMaNyrPzOqxhZUwu0rdQ0q6nEqVTpmLBjtGT7hm6&#10;a0bFubxw9tMDX9/8pMJvBYXwFkDEAXgcjTBcMGO8ifsApwyDzxmKJIKf/KICxs8pwC1IBIXg4RpY&#10;vPCfkWDgCnyJ+1mm50FQHTJhKDUekS7o0Q090pUNwJw4v3rGwOm1aT6eATQIie60ATDqaQtM9WEO&#10;IFkkSIyBTVh3gDUO+gEhfdsoczLHZBDsiOzDGBEpcjTl1aUzbYMzMWZtW3+2ZG7Aprz114d1NtbG&#10;bb2Az7X1NUfz8Fx7gA/w1oQewI5e2iDpI0DSkfakU9fat+G4Vo4fsEM2+JSnPGVtyiJAsDFGvpJ/&#10;KCuvfPfyp1955nrChwSVfGsCKQjNskVYHFlb+tA+3dF7USBxPY/syoGDuvVXn/WbBNz6rW8QwYMA&#10;RoKOsUx2kJ71/JwoRzfVKX/WJbMv1/s43Jc3oUffSRA8RXQZKsxONaKQCpRNKKKFySG7ZrwksCXy&#10;eu6eUYOdNHHPmJWziH4qI+oDQOK3hhzLguqfswQ24npGgDv8glwArLzrIJIAEufhtAABDqIjqShj&#10;z8vhgldtFPVNqOlff55zziQQKmdM5sAZQYeD0zHdBQJtBUd6o1trJXrv4xTDt4ZzzZQ17xzcPMHc&#10;HIxBvv6tibZsOJxWXZsO0RZ7MR7rxi4YrghD3+BHvCszDsDwfk976hi7vsxPe9ZSam6u2YBx60Nf&#10;ok/56tFd9mJdzaH65mJ9egdI78Ragxpd0qs2rIN8czVnedpL5/Ksqbn5/WqvYvwOEPTNl4/kK/mO&#10;/F0Ap5MVCUDmByZBJec8B6UANMsRa55oU9tFgqRIVb+9rjBWdbVXP667r88Cm57ThTGT+gw2zZ2t&#10;zLm2GQQ3EuCmqF+amM85Mf4kRpHGto/RXI196q3nJwZmsiYoo040rGCLUYS3w871vGeYHJbREveE&#10;0eYwnpOeEWU5gDIUJwJ03HD89WdvYCjSsLjaAoHgRwJa4GvX94yRB79EXsYfsIJW8ONMICdymQBM&#10;5JGcTl1tcTrXQTGo1DdH1pd+OqopK085ekhfJL3Tk6jJc7pmTDYEuzujc8zxgQFsvC+lLz95ETkD&#10;kjxfeH0BZjwMriiuL7U2GfU5jvZ8OXbcVdf7OU4FivK9x3Ovb4aeo1mj6isDitqsLNsyfjZgflIA&#10;Aylzyw6yn57bHERxAMUmi9To2Dq7plvl2lish2dsoqhRnjKgp3z3rRO7KZ8P+ADnN42Own7uZS75&#10;SGnX05Fzbutk3vRD6Mpz/hYAietdema+gSgH3h3dmtZXwAs+AUUZdbQT6EhtJ3v+hMaU5q1ffVp3&#10;9kiCMHswlsaVlKdu40sC3H5N9FmeMRkbATmS7oJe+d2nN9crAuRcnEylJiVNEZ4Fugk8RspRc9YA&#10;yHBFGsT1hJ37Xt7LT+QxaM8phEM6bngBbed1zREpTnlGGsikOwQDoGcMm7TzJ+4ZPgcCIA4DRpxs&#10;Ag74OvLOKNCzjo+AqQ1OI9UOcZ9TSYPfhK1+5ZsD57cOFoje6UxqTTiOKAuwAElk1c+OGANDl9Kt&#10;eoyX8RWJAZifmohobC6Odl4t5NxSkfa//Mu/rNRzEU+/8ySA2l/h+A1of+3jB/DuAdQ6gR5QAqA+&#10;iYiUoZsLm7PW7I+NWVOQYwdS9+yBzkR4rgEs3bYxmKfydCd6o2fPrYk1ssFog1jnNh7tuLc+AbBr&#10;a2FtpHRqXnTDDv0Q2k+F2GiOWGpuSc7atXYCwI0AmOSopOcTgJ7nxDuItBt0s4fKVF59bdF7ER7R&#10;1836qx9Sm83b3MDOhmrdyXzvGAyD4zyWp4/gVtv1p48pcwzGZoxz7N1PPZKpL9eeLwAyJEIhMmvY&#10;fbALfDMC3AFIghwJggGva06+5zFwBuyeMkQsjI3RcU6OyIksrDLBLTkHQHkzKiCuA6JrBs8pQIiz&#10;kBn9EY4EisRR0fOOx8qReQyWao8TgayxFH24z+FyOmPh5PRI5y2OhWQc/UidUQEeuACNKNk9Iws0&#10;IKcOg2RgvaMDrkREQ7r2hd0GA3Su/fTIxuMDFN37UzBpYARNIiqvrrUCRRIwvRO0kXmdIQp1D8bG&#10;LxIy37n+dOAa/NiRSK/18oy4BzB57E19tqZOtsmOlKNr65GuE+tzDoDsoHx9yGOLAGj+9NFHEHDh&#10;JzmkVNmEM09ndc12rY2oTBn51ppzWu9EXsKRg1Eyy+TQ2gqA9V/7tRsEXLOtCcCAEUTkBZP6aR7N&#10;Sx/0YE5F/OwveyWus1FwlCadXmwKdPN/AaBnxjWhl35cy5/Qq5105Fr+icEELwKEKlOM+4yRsQbC&#10;4Cd/F+UZ5W7YjNk16ToQSr3LAjDPDIwzcyQ7L3Et4jH4dvxAFgTb6YnnUs+DHJlGn8GDVV91S0V8&#10;ogjS+7GAqU4fRzwj7oOe55yn+aRb80wHIG2MUjqzWIyJMTAkhkMH4CHCEvHJ84yAmk1BNDchBkQi&#10;t/5VnCKX/uEI4PJMOTrVBpCpC1qulePwylWmv+joGghmFFm7yogG+0IsBVr9gSdRxrjNj+OwN/ZF&#10;X/Rms2BLbBDc6J1e2Qh9WgObjnw6tfZ0r372Scc2HhBMrH1wC6KdFLTlmX7aDPXDFunfuOmEjji5&#10;fDIdc8JnAihHlMfRSeWmM+esiXu6ASp+OWFV2VlPW+fgEBQCnPvgJ61N4wwmAZMEDxJACJDbyEAs&#10;m7Xh9hdjxLVXBv2WGAwTGzoIigzZvfam3ubc5M9nQby57TA37urxK20LCozXqSjonhhYEGI07oNi&#10;+VJA46gM9RzouibT0RmtHXkXUKwMYfSAJTUBiuMkog4OyYFEDyYDgIyWATNsxpvImyB0n2EDE3EN&#10;fhk7Zyj6SwCtaM81Z8gBgSsIFhmqox1t5sTpMkMkOYNrjkqf8iwOGDAiUVNHSXogDCvjAg7RVH+G&#10;WGTnGpxEcB1fAY3j0iEn7hl9ei4ldA1cHBygtEPc924QjKVdG4Nn6or8pNpSx7vGfipjPq7V0Yd+&#10;wdJYlNeG5wyT7RTFu2bQDJvNWM8++lh/+qZj9iga93U5EGaL6rSerXNRu3v2o3y2woasoXKecSJj&#10;o1vzsj4BKehNKEzxPEdlA9Y9h/TctTJBa5fsxPwDoPugMMuxoQAnTW9JYFDftTkkExqNNTslxmes&#10;ifGDB4js8AM9gQrpA5h8zwNgMCTqTghql07m/JL0lE6DHpnzMObWJvCxLX04ehd98rcTQ+OsjI4R&#10;uAYYEryk7hkUgyOMUx54gQLpWnnt1G5HUoYmLS8QEs8YH7g4ygifOUsAFOEAoEnpRzmgIeBE1N8j&#10;QUZcpDcBSFxzmHZ8DuG6cuUTENUvQwStog7POJdUP5zIfGwQ4Ke8+VgkhkPxdj6LbwEYVAtrdxJd&#10;mLuUMCAwAQ8GxWAYXQYnMgQZzwMLwNEXuICYa84LUMFMPe0RQO2donF1nKZv+QBWP+qLOKUiI+At&#10;4gPnHMD4SPeiAPMJ3uqrB5wiSTAEXs/Nj17YF51K6YgOXdOre/Zoo2bs1gbU/P7RbxqtB/uzVlLP&#10;+uE36SdNUuue7QRD9uTe+hm3+dML2BoTHzDGQDfhEODkc1bj1g6ntc6Vb93PSTBSt6O9aw7uubrV&#10;5/Dyd7Ble8R1kEgqpx/j1OcOv/oy5sZtfh17wYR+rK9XG9abuCbBD/jYbvBxvb8n1B4Ials/9bnr&#10;qXHuc5CvbOMr2mNPgS/fM2bXJ4aSwxPAYDDgJA2QwFakJ2WI8jg74CXqBTwCVBN8U2pbyuhARv+M&#10;1iA5yQSg94J2CH0zTkaqTlIEOCGoPc8CWoDrmnCACb9z0aF8c8n56KBogbg2jyJmY5wijyFaULtS&#10;C2PBW2CLBCKAwYgYlTLm7DkHEDVaaIvLuICv6C2oiAx7H0fce0a65tBgA26ABIr0y1gZKGPRd1Gp&#10;sRgfYTzACczE+z0wBMwiVnW00bFDW+asPc6gDeJa+T6kSAO6lH7YCN23qeTUjJ7uGDujp//ezV5e&#10;Xi4RxVsbaxr0rKWNk114rrxNTBllPWNHbNS66Uf7IMGmlDWWgGAMOWuRXQ5srcDHuhlzEQoJOhM2&#10;UnmecXB1zZkEUc+Uy26Ulz+BwFaCJ1GXBL8pxrSPpXFI9aEvYl7s0bqKqKyxdbQ5sBHSBs6HQSbA&#10;sYH9Q0iSrbER9mJN9UPv6bIxGJPxkvQpX9lOUtrUb6DN5til8SUnx4a+ZDIQRgBYQTABu5y76A/8&#10;ZhkS0ILcBODMn1B0zeCABNTsrgbPsbxbmgAED30rvwPQPeABYBIAwQzIyA6+3v255hzBT9miO/n6&#10;NDYLw3AAX/vyza3NIJgHU2XkmSvdcQaL1w7VQnN2RgMk4GZR1TE+YxPlqMdYGBpAiOxEfKKnIrsi&#10;M/ddJwAImAHPe7oZ0blvB9eH8YCdsoyJYSbGbp0YkjpFgMYPrkDuuflxUI6Zs+VYgKEd89WPNB2Y&#10;l8iQ8VpLOqU/MGADUgafM4kG6Vs5OnvkIx95vNu7vdtKQY59eG5NQY7dWWvPiOueu2a77NmaWneb&#10;v7VmG+4BIgkS01GJZ8YJmKJHEEoHwUzdxL3nxPMdYkU76TAYVJbcDICe/V8A2Nwm4PkgWwUam2Vw&#10;sW6ugx7ZwUZAcIKQuJ/ligT1xTcC4Q5D1/Kyx3nCCng79Ng1O2PjJ3+v+c7v/M7rLwaA0OJy1hw6&#10;yEk5ICmq6bjrubSyO+iIvHP5RH8MkpMzPJA1kQlADu5djInqO7Bl8IybFAV67tozbQa6+b6OMPYE&#10;sCqvjLIiBuW0zRkYk8UyPguQkXFMfWrHZmJjodP5N7faoR8AZGCc1+Kpb84cmIEBBmfRZ+vBiSwo&#10;cAGZyA78RE30JJ+InNwT+gKigCYlFp+hMlDGUrTGEOVnIADWMRnc5NUGA8vYlNeGuiCZESsj3z09&#10;ccAcy5xBxDw5IOMnninHoRm9NkHZPDiDemwNENkTh5avP+MHGjqzlkSE5y9ECP23cVon98paZ6l8&#10;a5+N1IY89aw/e2Uj+nZSsZbWzfoEJzKvmyu7BVH38oMfndCBOtULggC1g0yZCS3prJ8EweBXXW3q&#10;o1Rd7RhH43GfyGOn7JL/0bU15Qcz0krcz6guoCWzfgAk7rMd5fhHdVxPmfmtvX75SPZLgp78JAgu&#10;APpbzbd6q7c63vEd33EB0IKfA+CEHPABYUdgEhwnFDMYEvgm/OywBDgYGWPVP0MxIRGJI7AvmN4T&#10;Oa5ZAP0EtwAIoLvI1x5DZ9QdgaZx5yza0abxcK7qS+nDHBk5IwCAIiLK56iMiXGbs3b04Sc03kfR&#10;q761o1w7GsPlsHTimfr60Jc26NIiA4DIzTs+kbBUxAYK7boWFAAB0ZHW+Cw2o9LG3EkJoybGz3CU&#10;Ad/utRnU6DxnmFGAtpVthwVDeZxF2ZxGWU7Vh7U2UdcAGEgIHRBl3XNY/YEwoBuPtrTBZqyP8hxd&#10;X+ZGb9bcGljfuZkBH9BZc2vi3aB86w9ynRq6lirLNrXDJgInHzGPfIAEOWJtzcGaumcbxLzBzPqb&#10;C5ugA2Wk5hzgApvy2iGBLIgq4zrRnufkHABnOeK6sQTAxL01t4bg1EZFugc7myFbIK53oAEVO9KO&#10;lL3JTyb4dvEs0Z92gybRP19kG8FNOjdlY5rjDNYnf6j+dm/3dusP5RmDBQYBAAtwE4ATglMsvCiI&#10;BEPlLHiRX+BLOD0j4+yMuWhLXRPlyCJAP+NwHAqA+psAZNBTyme4jJbRa9sxh9G7Z8DKcCBjMD5z&#10;NI+cb+7snJACAQcAHTU5PANhWAxNOeXt9uZujDmWdhmZdkSOytJVDmfO2slhGAyg+XLr92eiYF90&#10;AU7fHVHnQhubMdFdRpaxSIlFV08dZdWpHfNTh5FyisZiXHRhThMQdGZtrbE14fDTUbXhXl2OTS/m&#10;zIbaaOiFsAXtyrMOIEE80y84mIe5O/qDPx15ri1jMQZ90a3+tMkG2JY1FwWKzEXkbJ0t9P6P3ZgT&#10;sW5S49A3W2VTINjHFG2p55ly+jd20ty0QTfW1pzlGZM69JDduJZfn+muTQfglKPL1sR1NiclAe1G&#10;AKz8LCMtAkzYNBuVtomBE/tI2FLwysaCS7CRD1rWSRtsX3sdXaVJR1kbmLJtnNkx0Q4JmEF43gdE&#10;6ey79mpTKu8EfN6TiFQsqMW3QBaMcQUyEgBJ4POcWMR2vqSF5yTaZBjEYpOMhOEDBQOzU6tjUo5z&#10;AOhHub5ueuFu8NoNLuQcABk94y8SMDdtd7wJgMZhbpyT0zAsOx/lWBDXUsoFD9AgAGKhA2DGqQ1O&#10;KLJJd/KVIwyOAWf0xst51PFMGTBzhBX1OvpLRX7mX4jfl1ZG1qJa7CAX6EROvZMTFYKHjcVmAuSO&#10;CZ4R5dsxGWJRSGKebMJ4rRn92lj6i5gZ7dKtdaQDdcDMnN3TDaEbebXHNgKQa3U4KTvTlzL0zLDN&#10;XUQI3MFOO9lmfQCKZ8ZjnOBljCSQeT3BLtgKMSd5bKgxSbXtmv2wVfBUjx2bF1GGrdtY9ckWXc/7&#10;5poPqV8+YJqPeReVgRLbADDzD4CJ+/KCGoAS9wHSdc9J9/rJPvUXjACLXQU5YJlwkx983AefCSDg&#10;0o529ZmvtCnyDdLYg3HzDsiNjUxguvYskMoLdvr1bLYz6+nr5AXx5eXlMg5QsAgZEsMlFmkHYNIi&#10;BkAgEQm026sHgBacIRJGNEWfjINREeUpLgCKgLwM76sgQ5sAZFzaqC33DKrnDFlanpQox+A4igVg&#10;JO28lNQuZZFBDxykE4Sgw4CmIVpkqXYtrjYshgWmF3pj9MYCgPSkX/0zOHByzO2HwwAoGmRk+gNB&#10;O21jZHBgBpDgRujOPZ0Rx2j5Ish+EuNdoqO0vvxkxm/dvFtURh3gFGmap74ZNDAaqzlab+tKlwAF&#10;fOzJO2WvVERbgELPbIqdFFWpy7bYSvqQas/aquOao9ClOtpiH8rKsx6gTgfZF/gEQ7q2LlL56gMb&#10;AUDjM17glie6077Uu1vP3RchGoN+9G+MQKmuds2rjb95Ksf2PAdNQk/mJl+aP2hX+405GOT0bGwC&#10;bdpbEHHtGdCoSwKdVP2ZJuw9eEyAsDVrPiOr4CaPXxSZuZZH1CHy2X2bJ39oE7TW2YJ7m521Ni9l&#10;pwTv7psPSR+uzSuYmw+9zbm6Nlf5UnXXV2CL2FcwiwZABhYAXTdgAhqJe8+ahAUkHV88zygDVHIj&#10;ACoPBBy4I2ARIIVrVx2OxzBdMyD1MtDa1+8+H8JIpYyGYiiDwVCglAIZAofn/CIO0Qb4gY+joygM&#10;jCw2pWrDAibaYQDaoXAGYHw5hJTuWjBzAzrQnz9YBi+GZyzKGI8xiO58wQWwfvoCYq5BrJ/AgJ0y&#10;wKc9bQdX147WRZueVxYg9e3Yaa5FiMYiEjA3u3i6lOb07Kl/HFWU1Z8UggZQttlaMzrolKA+SGjD&#10;+rlW1jpaQ6moi52wLY5KD5yNPWpTXdCia+MD2cZW9AZyxgV0AgB+0DiLAPlF41bHeknbSI1DWSlp&#10;TubDB+gEiNNHJyw2q7yxmA9osh22x06yQcI2ApNrdiY/xw8K7M29Z9qobO1J3dc2mw8Y8gMgG6NT&#10;/tepIsAFPPls2sZTkCBVn01I5Wnb2Ng9XcSOUrqx7q6tLT3Q20wTPCEASjzXbsKP8zt9Bj06CZDm&#10;bUxTTo4BFrmFtSAGyGBATTrhZ8DE4Bksca2MSU4xKc+0aeHb2RP3DIZMAKpjETgfJ/UOkINyRIo3&#10;Lm0yaMLQKbFxNj55yvZuitEQC2/RLZbFbMFbbIvcDqc/z+x6nF5ZC+y58Yi0HB+BQb2MQj311aV4&#10;i2RcnITxm7+F1SYHFsGBjr/aAKF+kuKImgGCrchM1NZffYAWyBlHkR5RpqhOu/1lR3Xok25tLJ73&#10;MxhRIqiSjsqOmqJBECS9fxQZgj9nY3QMtDWwPhyefYELCTTAAjzsDgwBojUkwNf7OfoCGWXB0LrS&#10;IxhpSxmRA/3Rv/VmE+xIG8qxa/Wy5dpgu9ZCFOhduKgVBNVhj+zTWACLBGPX+phzlW+uvvwbK7iZ&#10;U+A1HmMN7sFUXfZofdkUe2Ff7HPaKBtgewDFvgCNXU3h0Op4PkHkvtRaKVdENOtqM1Am5ZUvVQ9U&#10;RJ10nwQhqY2HPWAAXdOFudJ9LMlXY0h5bEC+vCTWaEeq3aDIv/VfFMwW+XnQM2bzTi98kz7Z7qld&#10;z2JYdAseTIhrAzCgBtVAdgBZ7MQA5Slr4sFvh2B5jIKhB0ADFPFxUF+COTMjtwiUpF3jaayA2w6h&#10;/5TJIdotOppLKUYkVVjfkbZ3YIyNQlNwu6t2tEnhFFn5+fIXLBm0sWrDeFpo49UeQ/bTEtEZKAGS&#10;uYIZsIKi50ADPv2eD6y8DwQxKXB1zAUqKej1POCJ6vQhquyH03TqecdhAqSi0ACsb+0CoeOmNQBl&#10;EXCvAszdnOmD4dGN9bCO1hdkRFS9cwMu0eFbv/Vbr18g+CmW99AAoTybYhPqOE4DGdv0XF52CqJv&#10;8AZvcLzJm7zJ6oOTM376ZnMgFEjBuA3euNiGDYid6kt99qescRYYuJdfdKdsEAtw7EFbruWrG+Dd&#10;q2dextI/UAuAxmQunLbIvk23aAr8OGpHS/c9N1/CuYv4pMEu8BHP2G/gKnKyVkWPdOfacwAj+Y20&#10;aDofy793X8w/6do6mb/Uusqnc/UnI4h1CZRS956T+KNttmUswQ7oglx6a6OY0KNj/sl22TAfWwD0&#10;PsRCW2QLZQANynWQMyAi3/0EYIMLnMGzNor0JgDbWdtdjQEA1WMIIpCOa45zjqEm3Bj0qR/KLDRm&#10;jPI8My6i/8agf9cUyKAoQ2TleMuRGSHlAaVxMeAcTj33RQH6sAgpXz3jpnAGlbEQBmTswCqKEmEB&#10;EOg58kpByaIEY+VACNRsBgSk1A2IXQNnkZ22pKAHhgFO+8r7wOK+o7L7wFcECXrgSz8gD+42JXOg&#10;Y0Y4nT9H8pwD0V+bjdSa0SOnBwaAeKd3eqcFwbd5m7dZ6Vu8xVusPIAMOgAIkuxUXUdXz7XhOfi9&#10;/Mu//PFyL/dyK4LL7tii9dYO4ACnOqJP9m4s2RFHNAd15YtU3/zN33z1C8z67gfVwBWgjcV4iTYB&#10;Vnv6NgY2rn/lsnljAH9jAmjgVZ6jsscJObZSpMKuXBcdsjlAIyIy0rF4Sqce19aoqCxfzXfMn3je&#10;6a15sPPS/Jk/0EH+a270TTc9z+cnI/Sp/fwikPaM6FsZPsO/2FP2BXbmz8fSj80B2PgvW2Wz/KdA&#10;pM1Ffj7F1gUPJwaRgTAwDm5CJmfwLZwJBZ0UEQTLT6mJiTEy5VJIAJzKIwzLGBgEBRg8J+19GMc1&#10;SYuknYA0+yau60+7wKptzuKagavDKDh1xznRDGU6CuhDXbowTm1ps/lKzUtfFkg9RmthLFAgcD2P&#10;FsoBjfmQIj/v4AK8dsxTpCUSLNpyzAZAeSJD41XevXwgE/ERYAXD3u/pR+TnOigm4Ae6dNBfchAb&#10;grGYQwJk9MehOTIgiGg4tCgOMACLY0/9u1aXQQOm9RMNgSBoqaM9kAE07fh9KiCyTYAR6Tmmuif6&#10;Ayb28nqv93rHtWvXjhd4gRdY//mT+samH2MwPv9JE1sHT/356RfQgZbxsTnj45DWV766nmnHxqwd&#10;ddVrjuzBGLRvfG3g6rAfm7q+1PNMnvqAb4zmLQ+g2Afh3EV2wAh6UrBjW3tk1ibDbkGFjgmYtQl5&#10;xieN2dyaX+CSnz/l24Esmb6bXwQ85fkDPda/61hAr6A2x9b4jdGcAhxfMWf2l05sAp3YQI7tZ7NO&#10;KU4oBNzyE3asHP9R1gmGvfM1fsBPTnYui1D0BRZB0GRTlskGGxLYTN61RQ+AJk7c3wiARB8JgwqA&#10;FAROANh7KlEOklNkY2sBUn59yVOG84G6tjmusRqX3YSBUWrKpCTtA5fF0ZayFojYhSwQAb12S0Zq&#10;57HTgJ2dmLHOdzXyLaJFASJQl074AZzFtcig3GJaRPcW2QK6Nt5+vmKx7WTao6vZbpsHKBYZgp7N&#10;hG61rx390kfvhBijuVuv9FeEDiAABCaABWLygAy83vAN33A5fHYFUhxeO9YlO7F22lMPDLShjmsg&#10;AQxge+M3fuNVH2BcBw7g1Y+xqPdKr/RKx0Me8pDjRV/0RY+XfumXPi4uLlYZ6y4KAy+inyK6jqOe&#10;s/nsh7R5B4HAr54xq+uejpRLP3SlffB+szd7swVj4l6ka17qBn5ljZ/9FtGBYZuojRoUAh+bAzkw&#10;KZKS8osCAOMh7q2jZ/zSvPjyDAik+bu5mG8Q1EYwnHm1y0/1D2CBdvqJ8QZnKTF+9fgPPzI/c2Z/&#10;HVNFdCI4dk5sxuy0DdqGzRecUmY0x66Ja6dH/qZsdfiK53wAAMkJdCykHRl8MnYL3i4xlUPBjEOa&#10;Ynb4UXhK90wZxh8EazNpUQKgBQVAtObAohlAsCtoay6auqCq/UQ/nilDPDeuQGRnASgCOI7AlAuG&#10;8kRyM3KzQPpW1wKRFss4RavCcTu3tjuyuCd2H+/uvMsEIXAi8iyKsByEivzM20JZRODrHaCjrHxH&#10;V/UBj36Ajoj0tNmxliGo1/s7/ZgjAzMXc2SkHM56WQNrbw2ADTB8xeW44CMKe93Xfd0FObCT17FV&#10;OanITB7pR/aiOeXBS7vab62AEQze9E3fdNVR1vFTnvov9mIvdrzma77mAg+gvNZrvdbq3/MiQ33b&#10;vD174Rd+4eMlXuIljgc+8IHHC73QC60xgpx+AFn/2pJnHOAKRPKBqKM3uwn+bIndtukSutIGoAKf&#10;Op7zEf2Yg/+G9DVe4zXWGIw9HUrpSZ/8zjzMhy0HGv5UpAQyfIns8CHWjj/qO/s3Xv4JWEFRPr9u&#10;fsS1PPX4qra1CVA2fsFCUSa4AZaNku30vjFfYuvS/EsAoExBAJCDnjbBvSCk0wwftKmzVWDrwx4f&#10;kbrnE2y61EbOzvkGsLF/AYU89bRFwFCb6nlG1D1ZPIvAgCx2ThAAi9YKeS1OCnUtpbggaGHIOQBa&#10;FO0EvkQ/+mY4DNAiAJNJi144NIhwVPWDdIvYOIM0MVYGoC1ODmpgJdLr3QCxAPuuo1zRW4vn3sKC&#10;lN2IMoFF9NfC1ya4SMHGogETUAUsEKT86mrTLmehgCvQ2eEYBD3QAfARC9z7O20DKz1lDEE1Y2JY&#10;jEw/9KpfczQfemHQDDNHsmbS1o1u2QmHBYuA5rjJwUVcIq8Xf/EXX5HX67zO6yxIAdKrvdqrLYC9&#10;9mu/9rp3LbIDNxuv9bOW4AOWnmlTvSJKEHzVV33V1Z+2AwvIAOcrvMIrLICwY/Ve+ZVfeb0XvOc9&#10;73nc4x73WEDULlCah+i1Dy8gJqIkojE2WOQqZVuBYcKHftguW2Sz1eFHRUme608/5tuxPhC6pgOg&#10;NX9tse8CDf6TH7Fl+dbEPUgVXQkYGl+iTJBsvOrnI9rRJlGWj7AD9h7UbPJshMz3kYQdsaE27oQP&#10;CSjYPptja/yNf2mDH9W+NvgbW53QE9ER14n7CT95/EK+vDb8wCY//xFASPdrUeHJ4s3Ir90hqASs&#10;AMMhKI9Y6AnADIVQqvsUDUja0O6UHYAMRj1QMliTARpAKUqZAARq7RqXfubY7GKiNwtoESxIi2Kx&#10;ioKA1eKDkQUJIBZIvxbOeCyqfLsJBYKphcxolFGHOKpaBDBrdxKlgSBweR54tec5iAGbeuaufcZk&#10;IeURCwyAhfHa9LfSHX+1oQxj0q529KUtkO1ITQ8ZJgg6stAXPRb50G/rTt/yOTiAiA5BhFODEMAB&#10;jWNoR9GXeqmXWh8nXvZlX3al4Oio6lrZV3zFV1zRZVGXtkEK9EBNObAQdSoPfNrwjGjLM33LB0Gg&#10;EwUq+5Iv+ZLHrW51q+MOd7jD8fCHP/x4mZd5mQXQy6uoD8w7EjuSgpcTCPuTdswGSPfTT+jBNXh5&#10;Dl6B1Bi0lY2yV3U9MzcbCBgCIMBri29oQ990zX5BrCNuAGxTdy8q66hp8xKd9d65VxlsO/sWSfJL&#10;barb8VTKftlBx03BBrHRsxWpZ+eEXYFevuV+PtceG/aMz/EnYOV77I9Pab9jKntNAlbRG+GbeCCP&#10;8I3ui/aIetrjr0T7xmKswRoHThaI8VmsCSULQeEAyAmI6xYhyBQxkHaedqEJQI4V7Cb4pCDGEDI2&#10;dSiJYkzQYlgkY2Ikyu7wU6eoxbgsNoMAmSI7E3YPWnYixiIcF9YzFAC0KJRXKE2Z6llYMC4yc28n&#10;LMR3RG5HYzSF2hZNW/6cz9/zgp/6DIIxWDi7l3J2NNKit8Op44UtuBHHX7+NBD9tB0x6qv8MhA4Z&#10;WQsP1EDXurROdCdScM0W6JlTil44LVgECY5vswII8OPI7kFBVAY8D3rQg4773e9+xwu+4AuuCBHA&#10;HvGIRywwgpX7+973vguWAAZIQKFtgAIyAFXW0RnQABH4Hvawhy3IBUJRpQhRGWPRn7raNY5b3OIW&#10;x53udKdV76EPfegan2hTf6JGEAR18zHP5mj+npk/ATBjowf6oSe+ox337Fe7xqMPcxSR2igAUBt9&#10;jNG2fviAZ0DvuTZFaNai92Y2/nzKtagP1Np42TKbZk/WmG1ZczYqBTd2CoxSdq6e+u7ZMUBkf2yR&#10;PRUpEc/ZF4iwMe3qp2BCH0WHfEgem9sByUcEJEWTgaiy2gZM4joI6x/IgqI0wDnhGJs6tRHAG7N8&#10;femXrur/FEgsxIScRSCugUf+/xWARBnl1Qt6+psANIYiC46kbYM0cJOkIDudcgzT7qqu8RT5NQ6p&#10;fjm5BW9no0QKsOh2SzufMtIiQNBtV7Kr9KIU9MAPfEDRAmiP4oOqto2X0i0KqIEgg/IBQpTmXSbj&#10;Ygh2aH0pB4gMoPna5UBPf464xLX68mtb/44hFjKoM2gwlueZhZZnjnRo97dG1jTnpVNiY+GA0l6F&#10;WBNRDcf2rgoQwSoIAATo9XFCWRGcqE/U9eAHP3h9ofU+zv3973//dQ1mgHjve997QcqxVWTUJgga&#10;oKYsGHqHJoITNfraC2YgBzQEaMBS346/+gJCx2fwEwne7W53W1C+z33us47rotde/0jpwNzM01zk&#10;0QUdgJMxkfSgfHZIn2yZPj0HX30DtbGJdOlGfaDVJ/0CLvg5DrcJsHMbuMjOmtmk2SlxbeO2pkVS&#10;1podAkD2Z+Nmw2xLHvBUFijZCwgSPqIOW2V7Nk7ACT5StslG9cOutBf0tAtqxuO0pH22zc4n/Ag/&#10;UU+ZhP9I5XuufaJ8ICcTigTcAp+y+tSGsVWfGLNnxsk3ep1l7KegV8S3HyVdA6H85EYAJJwrASLl&#10;tKuPoJe4B8MckfEzKm1SpMlxcsoBq44T6u5jbRz6VZbDMxITpRQKpBj5HQFIX9kmAFO4vkVXoAdi&#10;jpgiMZFdRpKhuW8nsju5B0rg7EMO47LYxmhnNy/A8z6DoYKjtkV1fdX1vhCEGae+jMvC0Q/jNeaM&#10;JsOywH3I4UCOP/RkDawlXdEfB6Tvjm+iE6DrGCeiI6IVzzlvX2kJR+e0HDrn9lwbnBqwgMoHCaAD&#10;vwc84AEr8gM/EASzu9/97ut9HVCCnb56bwaCL/IiL7LyRXuiKsBTVhsEZAOh94xAqB8QBCFRJgje&#10;5ja3Oe5yl7scd73rXVeqDKD6Smvj5QP0w8bMKRCafzoSBZoroBFlRIWgbWNmy+yTXdMNcL/Kq7zK&#10;Grf5OoKT13/91191QdiYRdL60Hdg5T/Wjp1aR7Zr47S+vZax5iDD7oIVu2R/vTZhY0AQ/PiEQKCj&#10;s/Y8V5+wsWCSbbmvLgET97VpPBOA6k1YEm0Q19lwmzZbBqegro3ar/45uBF9qVMQQES5jYfMAEFf&#10;7tU5BZJzcEsmCMkOwASAegdo8dwrqw+gBbwkI7HbAZtowk5r8dU1eQtp8Ux8B+CM/oj+gcU7E8Zi&#10;kiZsoQllmLTrFEThlEMRUgtLufpt9wMzYGJIQFUk6F0dI7NzEnUm/KSg5v0fAIra9As6xupan6Dm&#10;fR7AEtEe4PVzFkDUlvHYDY3V2InxMggGa4e2O3IG+iJ0qJw5gz69Ev3TIV2LQDgi+HFoMACxfr4h&#10;8uHIIj0Oytk5NSCJtnyYcOwUwajHocGryIbTi+LABuiA0LWoz3EYtFzf6173Wh8swFI0qA/9GxPw&#10;iShFUqAGmuoQ9yI6kNOPMo7CYCv6EiU69gLs7W53u+tRICC6BuOiReMHfPbJztkbvYhwgY990oGU&#10;HswR9AFfXXoEx465YMj2gdFzH24AGdDNG6i17X2g95mAD6T0rf364hvs3fFXBGizzr6tr3UOLKDI&#10;RrIL4pqtg2evffgK/2EL7rWnXval7drnO8T9DiqA0idbDjjGo0/CDmu3SK8xattGzT6l2uejE7Jd&#10;T6md2tWvcWmHbgpoBADmLL9rKQjW12kHGmhxkiI4CiKeJ4FP2SnKWyTvL9SXpzxFA2DC+YCvF8qO&#10;A5xR1AFw6ltQIBE1cXxQAw/GoJ762tGenVs/6tkt7ZSUIPUe0E7nvYndjqJaLGKR2q1ARNQ2o7dg&#10;5x5gwMhXJ2UYl3oWgSFUH/g8F7Wp79hqLKIK47V46oGf4zXYeZ8n0nS0BcuiTFBtJ2VMxp4B0pEd&#10;0LPKZBCl5u/Ft7Who9aKY3J2OjeuAMhRpYAGbCIVDgpIYMgpgQmUQAPgODLpLzI4OjBqS1kRkCMn&#10;cAEg2AEd8JQPYmAEVJ4BXu340KFc0aDnAEfATQpq8o1Dedfa1I7oS59E+WtX0aN+RILSGaWCMojb&#10;nEXpbMaaAaB8kKIHYCL0V4RMj+BFl+ZNh6DIptkrfdscbB50Yj42EdCkZxGzPHpXH1ytBUgq40jO&#10;V62ngIAYI99g704z7L+vwnxRQEBc80k2wI+0ZTx8x3MQZCva6FQUMBL35fEjAGFjUsIuAyYbD3bu&#10;5fdMqiwQBSfiWrvg5DlxD45FblL3gVO9oJe/E9fzvjzl6ktbpwkzCgpglOia43imTIBULgXvQpkt&#10;gHLqgCxFdwwu6ivct+txLEZkYbTBmR0tRV4gYOCMspfHygFnMOTQ+uvFsTYYiIV1jDB+URDlWyzK&#10;pGBQARERlmjTMVY0F3yNQb57ZZQVZRUlutcGAIoYwc8z965FdPrhPCIGdfusLzoEyH7DB5gAK6KU&#10;agdUGZEFpFdzY4SMK+CBov7sjoyn3c1cGUdHHXpova0HPXJgKWfu6MmBjdexjGOK5DglELqXL6/j&#10;pQ8dHU17LycFSQDj8BdXYCoaFAmCExh1jAUnEBPV9XFEOz4oACEAag9kHXlBrwhQRKm9gKc/+Y65&#10;yjjmgrX2AFR9fREAVF++VFRoPOBDT9bOJgkydEQvdGBeIj+RMf2xS7bMrkV+7q23MmAGnO5t4G34&#10;bfrKSr03BMaiafADW/WJtWHv1o4fAbPggo9aWzbPPwUG+jEu4+EbwEfU0S9/A0BAVbcfK/MX9jJf&#10;DbE3aQIgRVH0E9xcE7bHLrNNz/jbFACb8EomdGfkRtyXV746xhrsAl9i3UjPlG0e6p8ojALBA/go&#10;kUJSqLyOtaTdJ9AkFChfqq5y6u4QtHAMhPJzPEZk97TY3sWoCyyAIBoCJQpTt11XSpRvh9VHgNZ3&#10;7/qAWZ7rFoxSKEPkBDaiMbBxL+IENwDqnYh75YylqDFYApHxAqYxg5x2RHTKAAuAgBDwFeF5L+hf&#10;f/FVV7SpPtiK7IzRAqljLnRq/NaEyO9Za2h9XKcD9/LbuDi0TchGQjiJoxahf8IxrIs14YCiqSAI&#10;gGDkHRaHdC9qmdDqeAc4jqDA5UgrsnHMk99xGIiACkDlFf2JyNwDpPLVAzcwUwcA9XftKpoLZuoA&#10;sb7kg6pyxgC+nulTpEcAU59FpMT4lSMiL8Dg6GyDPQU2mwBd0I/ojC0CG72ClHvrLgIEU23RI4DK&#10;D4BF3x2dAdN68A+2raw+gB8grYs+RHH6ATh+YW2tOaDJM05ryS88yxb4IH/xXDlQnH7O98wTMPhH&#10;IOw6cBRBFZkldMV2RXpFe/Jm5OZa/eBX27N9MkGnfPUTzwLnFO2cA+CEYHIyaZOfYAscxHWQc83p&#10;NBJF61SeDuwedhF11aHcHNPiWCzH3hbXotsdOZvUwqgDIo6ajp/gRJnqqweADEF9Rw4Lzfi0rYz+&#10;jMH4jCeAuE5x5irVtn5AzmKJtkBIlEZEfkGwF819mQJEYDRW7wkdX/viLLJzHDYfL7npV77noNl7&#10;Ph88wE9bIjg6ZMgMlZgLvdOv8dON54GtVxjK9oqAXhzZpITD0lPXNhrRhDype47HSTu2BULO6LmI&#10;RNTjHZtIrC+b+gFCR0fR053vfOcFF5GeCBHMAIgDq3dxFQkCI/iAJiCBlair47EjMSgGOfBTX1r9&#10;oj/1gE9ZwNQnKGvDvVQ5fRije30S9YCzo7c2Ra76lmcs6oKdTdQ6WwPQsJHQNV3RG93YFNgmMLFH&#10;OgS4CcHEKwUwlGqfHukbFAFKkABQhP5FhnTQe0J2RYwhmIkGjQs85fEV99l/dsX/tKEO2wFIdWc0&#10;yX/5uvmei6ACVDAKhEWFHYv51IRgog6oaWdCSxpTAuEE4Kw7ARiPYpK2YhLZQZicOBQBhMDXxMlU&#10;ggY1bgBNNpGnc2Wqqy3tWgCKpWA7kkXjfDkdA+B4FteiGQ/IAIMPBI6hwAQGFq33hhbZTstotMsw&#10;+41UC2GS2jMGc5APpo6t4BXgemcmcpMnShOtOY7a/Rm/yMxzAANOn9/VAUzv8pRzFAVU7/1ED6If&#10;RqcP5YnI0G8C+ymLuVpMm4R50Q+wgbi5GL9jjWcMtjWhU2KO6stTlp7piH44X+/ygJgjiShyQMJx&#10;paI85RwhRXnubVCckyMDqDVTH9RARXvqg6HjKrABIbiAoIgKpESFwBTIgAh8AFI7oAZYwCMSAyHw&#10;6RqYigBFZ55po3r6045+lJOvTP3rR9pHCGMLkvrQLwFhEDcPUPXl2A+plaVPNk7/2TQwOmKClMiT&#10;XkRqdGUdSdFgQof03GYiwuUH8q0V3YsulZkfgzoW925VecC1NvwJeNkcAMon7IbfEDZVAGJcRYdt&#10;pNIiQHOc4CM7/AIgFvA1vmATn8dfeYFQGf43Iaa94Fcf5yQg1q/rYDelvNoLfM2FzLyTCVvMIDgj&#10;QA44YaiCxg3cJIIfBRiUDpVXX1vatOtQLCOhcLubhen9CMezoByNEXluDGACKgEQWIyHwRmvBdWm&#10;BQcFuxZFUbiyYEXxxqM947cgIjdQAzjSez+piA3clHGslcoHKAvq2AtkymjfIlhYZeTLA0bRIBgD&#10;jp3cc+AMfv50Tere2ICNk5gPnbUWxPq0Q3e8cq2eOYOmvuax1yYgpRtRCB2DEwCBQGDirEEFyDid&#10;L6gJxwQs9VxzTo5mk7JZiag6PgIEAIgGObVoCkTkA5G+wAe8pMQz0CLGZUyuQQmwApVrQAPBxqRv&#10;edJgpo8+yoCse2M3R9fKEX3PY7o+RZqAZz7eHYoQ1ZOKDm9/+9svAS1rSrfWyxqxd2tiHR1l6dEY&#10;pWxblA181lhEbUMJdjZI4zAvbavT6wJzMU46A0X1+Y21VFaeteU3+RRIg1uw5XOdvsAQ/AQM3qHb&#10;mNmQ8bOnNlwQCTJBRx7h+1OADAN67yew6OtvX2r55IwEg592+ewOWeJ6AutcmV2CoOsJucmvXdYR&#10;mIKIa4BJOB9npKQcMkXNBl0DpnLgFPQ6mlG8yI3SO8L23qmjmDzOysm16bgpkhIFAk7HQ88shEly&#10;dOMzJoqhXPADKikFG5dFtCgg1Vda7+pEYN7FSYELCC0cUFo87/UcWfVtEdV3VNW+xZQvMnWvHNAZ&#10;r/Excg4i36LQpz79ts+xF/zoF/B7H8qxzEPbdExvntObo4y50Csd0W1HYc84X0co11K6FQEaiw1G&#10;pC1643ScCgyAR4QFBCARNECEE3NCAj45Ksj1lVi0A6AABHja4ZzytA8gwBJw5XFqEHIvv2hOH57J&#10;MyZlO7YSbRsbQBiLZ8oTbRmnfs0P0M3BeN2bS+1XjgRKfemTdOy2CYBvQJbvWj59go+1y1+smbXn&#10;S3Tfe1ORnMiNjVuj3nkHLc/SJ1FHXdFfUbkNRz119K2MSJ24ZyPGo7711q7yIj5+LcJjX/rne3yN&#10;b/LdCTPBzISVe/l8qTJJQZCyAMgf+vqbFAkqs0eA2pzR2jnJ56cExqA4AVidCb2uZ175J9EFZyIi&#10;CbLfczqL2pGLQoFuijzlKJrjU7zdB/hyTrtT4p7YrSwesTvZSU1C1OUoSoCI8tuhKM+9CRStmjzl&#10;UjYoUbiyJgpegAp8QCf1fg+QfHhwFO5LbovpXjsWUGoM/RRGGXmOxcqJ/ABNZOk5ndGB54zCDg12&#10;vvQ6+opswZuTAFXve9SziXhGrIF8Rk8/5iuiZbj02zs/IjKkP1FC75w4kCihI69ohLjmKPJBgVOL&#10;2EhHTtFPkAEPMAkcngEo4Zzmx4nl9wNjoAq0HXX1BWTaAR0QVEfetasoTB196RcEiwqJ5+610dHR&#10;tfrak8rTp8gbmIESCOUFdOMv0nUtX39FhcZgbLVRhGsewVhZ7/y0qw9rmE9YtzYqdm8ttEPnoFf0&#10;ZV1FkTYz5QQGwAV0rRX7KEgQzRUogJsjs2MwEIomrb170aG62uJn/IntZUvAV7s2WPYETHyko6q0&#10;42sQnJAEMHnBL1GevfMZ4lo7tTsBSLRXMDOBVpr0bC8z74NgdYJcoEvMN3F/oiAOJYogFoViCCcj&#10;81nSvbT66oAeh7YgFnpGfFLQE9VwWOU4sTqJhQI6inNsdBSlbIZlIT3r/G8CjM1kANDiUDKFU7Qy&#10;xGI4UoNd4BPJgSJIieAATpQIgvoEtRbUPUiS2pWnPBDa6VzL86yo1GZhvjYF8BT5OfqaW1EaowYQ&#10;15wBOM0T2C2essQctWm+nI3e7PBA57dkQCca4GwAwcE5JwefkY98ZcAvSOT0ObioDXDcd0QEH22A&#10;hjbAROQGmvrodYZy8mojuChb1BlIgS3YKdtHEuMNfMZgbK6lnusffIKbtoIZcImaSO8yibkCn9Q9&#10;UChLV6LEIkWpcaYn8CPGLwJ0DfDmZB7mS2faBhbr2jpad9JagZKNgriXLwARPbJ70SQ74CdtYEBr&#10;kykipGN5BCytvTy+NmFrLPL4JRhLAZA/gh+I6p+d8S92HrCCGPt/9JU/eR60Ap/8YJkon72WNwEZ&#10;/GqvCDBwgVnQCmQTdKRILwl8rpXvPqnN4BcIkxPABS4KKRoBsKIKKbG4lJoUvQGaZ8qSylG2iMRi&#10;23nkaR84p4FMAQ1HbQMHE5OyszIQUagFkw+CJuiaMik/EIFXcAK0vtg6Uou+XCvbYisLgIXtrj2j&#10;VIsElMAJcMZlMYEzULpWxsKag7HaFNIDkPsTOkdtkS2DV673fe5BD+RBTr/6MCeSccnvS552HZuA&#10;CBw4YkdGwkET4ACInB3URGQiPVArigIQqTo5u3a1L0okrvUJnMr18UAbHBXEjEP7jr7S4Btc3IOP&#10;PAAk6gCaMsbbuJX1fEZvAKY+5we5YCYFBkAQBdGPSEkKCiAi8pUGltoLkMCnHyl90ZE5gLpI1l+r&#10;+CuSO97xjteP9lJ/ZQKMjVE0xub5AL+yabFdawdwNj1+AXrgxGb4YQEJEDragqW25lz1QVc2seYM&#10;rtp0bY4gp20w1m4BCZ/Vv42Xz9tQgSnoTWFzAXBCL5ngSyYA97rS7qUCFn4cyCbw5PHtnhHXvZMU&#10;PUqTgqLYUL57dYNggO3+RDmUFPyCXTCb9xyaAi2ONPB5rj6wWUBws6jBVSofwMDMMW++L2QcAAB8&#10;KN3gwMAz7RGgoBzKBDfgAh/v7hyVe68HVr3Tk7r3YUIU5pjquCrqAybwZJiUBZbatYAWyTN9KQ9c&#10;FEvxIKmuPFGhd3/q00cvoRkj+FM+6Po5j3eZFr35gJ/2GQuDYITGAKrad7w2DoYh8i2qbDfXHyfh&#10;0L1r4hQ5MWgAkmvRjWsAKqojvX8DIMKhASc4AZuIDFSV75isnHyABEsRnzz1QEs/2gVHAHEfgIHN&#10;NegYmz6KuoC1PqUXV1A2doBTHgSaq3eanB0cOD7YAR/di3ASkZEIVcREX6Ir96Co/oy0iPZBUb+i&#10;YzAu2vWe028YfRkGQnP3TJ6PJHRUFGxuxmsu2gIevsZf2AkAshGnI2OUesYP+ZU0mzJmY6NbfdAh&#10;XetDvrmBoI8w2gI4ddlJfguA/Jj/6pe/8jUwY/MTYl17xgYn+JIAqDzbnSI/0JFzAORfhE/xrSny&#10;POt1V/fn6lcuqVxl5GkzqCbuT73z45B2HlIUI3TuvZ/rIhsOCGjyQA2YAK3jaOKe41KyzgykgRkQ&#10;yCkjNSATa+dQXl1t6wcotekZOICbd3mA5y8q/K7OD4v9qNi7Nh83PPcFGRjBRyQImCK8CTX9GFvH&#10;YWAFNveASPn6F6ExCmAq6tOH93501IcdTsYZ6RaY/d4PhLVtZzUHYwBjUDbG/uoEsAG18YKt8vRD&#10;V/Shr9aMMGwOwplBARAAo0hpRn1AxWHdc2zQ47DdA10Q5LgcTRlOV1ltgKBnyhchgYF6nFJbRJ7n&#10;yvaOrveDYC0N0qIZ0ZPxgrcoJ+iZG0iZn4iIfklHSuDj+PQv8uodM2cXhckDHAIO3qkBhrUiAKIN&#10;0SMggmDjAWvjAxxzEgl7N+jnPqI/+hD9ef8pz715e1bEGzh7Hwru5g9Y5gP+RJ/pyXyBuiOreRqL&#10;NumTWCNj9KzXKeZDF8AJgCJBEBSk8F3XbFUEyPb5I78LbMEvALK/niXySABk12xVGgA959NT8n8y&#10;8+Yz17U/29CvdhvrXmamM59MWOqj65OoS/Ql0uooJtIIXKIPAlIiJeXBTpmiNc4JILPzFEWJlCKy&#10;KeoCGPnqiJyUV0bk41iprEGKnkBHpKjfojRfY/uQIbrybg0A/fgYbAIg+PRhAnAAJZFnHJRgHFJA&#10;BCTw0YcxeRZwzNPiaksZsHKcBqaOL4yL8dl9QdZY/JTHO8h0pL6IFPCA1njMW390oR/SJqB/oNMH&#10;2OnDdbs6J3fMEz1Np3V9cRVBARdn5KRA5VpkJg1cAMcpOR/HEr1xVM7uGOieAABAqiM/ILonQFqU&#10;V0QpBT1j4bBAAs4gY5zGbcxgTeSBQVEeQHBwYAIqMCiic+19Vx8KetVCR51M6EpqTdIXOCg7oWET&#10;6eisL32LroHWNRg3N3rpt4JTryJD4hrwRIn0SPzG8La3ve3xfM/3fKuMzULb2qQj+iTasz70rQzd&#10;gCE4G4eNwTrQvdRmYczgrowN0H2QM3+p4IUd0YN5iwb5cj5I8ll2DmyBrGeBJ1+vfBAUMEiDZwCq&#10;TvCR1m5lKlc/SeVcB1ztB8JdZv7eR/fJyeQdKwEumBmcyk1MqrJIKMeUulfWcxMXGYFK0hfS4AMC&#10;oib3dosGqVxlQEhd/RkX8BVhAqLxFH2BEACBFtiBokiKuPdcn9pU3jXwgQ7gGLs5mI+5G4fnFkjf&#10;okP92xyUM0/1tN/v/oyT83FmjiTacLSgXBAGP+NQ1/hBsPeGytCjfP2IGIkX46BnkzFv7Tk6eZUA&#10;ehydsQcFziuSECWJKjiIKAHUcsz+4iHwue8vL9wXGXIosBK1cHROJl9KAqE8Tqt8AOTkygApxxUd&#10;aofM6M91MANCDi7luBy84yzImVdHWql507HjpGNcsOPUIj7XYNfHu3TK8eV51usckZH6vasGDGAg&#10;1lSfdAvAdAvO5mB+QG/e9AhYhA5Egf2zW94Xejfovn99Jmj6hxjUpRsA067r2tG2KFvZQGhDI+nR&#10;GttQXNMfuwA+ETP90hfwOUGBHzuiA/NnR47YTnB8nw9gQb7PzwiYBBT2yt6VmalngQn8zkWArpXn&#10;W4m8XWJCbe4Sk4jr/Xl1b9a2ctU/AZGLJmICvYMCpd5FNSmTmBNXV50Z4XWMDIjuQajoy732tKHN&#10;CUCA0aboEnj6OAIKICEa1X+T0kbjqT31zUuboAeSokURF8AZa9GnOYC38YAc4OhLtOua4TAOc6Q0&#10;YBX5gbLo1BGDQXacYXDm7K9IiEjP/Cw4yOoD8LTvWG1udmjGSDgrgzRPdcxNX4xXOdFL0Q4HFaHo&#10;XxTBOUQpIihOCk4gBYTgxKE4HXHNyUQyHEy5wMaxQIpjaYOzi+QArSMy0HVsVkfkEhD1fXEV7XFs&#10;IuIzRlGdtPdWxg8ursGvI23vs8AOmKQiNpCjX05cZENf7ESE3qsZTu39qvWziXRykaes56AQHK2B&#10;de7dW1DUrzHODyptMOZED/QHWDaToAV6t771rVcEaMPpXtTXMRkApSJC120KdC5fPW0CIJ3Trf4A&#10;j36Vk7ZO9N0xvk0RAEHenJsfe+29oAhZvs1WGfpx4mDv/CNfDxyus0lpZfjdBAyZvpmow/6Ja89n&#10;+Vk/4c+78O8p8iqvnfruOqk9flykegIsQHADGpwXhIIfGHpmAoAhYiG9qKSEJtMAdSaPpKA6l8or&#10;8glCAFQ/FoGB5vQWiaE6nnc0J64Zd0YOmhZP/0VzgOU9ob/6cA3Enplz804Zoj6G4EirHdfgQ8nq&#10;dER2b3wcp3dGdlXl6Qv09AW6IKgefRlfhsAhiXHrV77xODaDtnUoMtSXCFAfHBMAGTt4cEiOIHrI&#10;IQBmOomU4ygDUEV1BMREep71vGtSG+r3PkvKKaunjmsiUgGHiyuHBDuwAGfwA2dSxOdVAcD01ZbD&#10;ir4CHhBxYPMGPHCzaXglwmmtDf0FuHRJb/SdjdJtzsHebC7ZT1C06bE3femziNIx2Rgdj+ncWgN2&#10;0SC90GGRNt0GPcAT8Ynq3PtIAmr+sgT03PuXqm95y1suENIjvdCtcgAKhtou+raZuW6d6JmOjacN&#10;xFh7b2j87FQEDHh0KvqzsRAwLDK0idCDDaJ3+3yLTvkDvfJbOiSBjH75+BR52XqCFfGCKGdNrE3i&#10;fsp8lsSZRF7lZ/9dJ9UNgOQkGuP8MqUgGBzkacjkQcGOymDaXfvZhmecW+Qide9ZTk4qm5Sv7FSw&#10;chzegnB6u7oF7CNE/QQ/qTxGTbnGbE6iSUfdPjIQH04ec3UcdVR2JAYr5VOktghlcRAGwIm0p562&#10;gNB4jRGMRGSMBZyV1Ye+RYn+HlhqHH20cXwWkQIdUVaqjPFoQ3vmzlAZMEdkuPoCCNEIg+/Y2Hsz&#10;0st6wjk5CgctYgMvkAIrUYV8kUXRxcWVQwVQ4pqji+SC4IQd4ErlE+W0oX/v9gCPgxorcAC2Iy6Q&#10;AAonBT5QN1/g6RjLMef6s5XgRU85mGvCwNktPRIb+bwm1s+acxZOzJbYI3vuXas+9S1iondrIOIW&#10;VRkzyDiqe+0B7HRQNCgVEfp7YsdeqYi7n8/QNz0FSeADQhEiEUHSu81JHRAUNQJpETwgAqE1UNa6&#10;Gw8ABj92IqVb82gTpV925Lhvo9l1rmx25jlA0on61oCe6GyCkMxocIq8JPAR90HLuu2RHOn53mb5&#10;8/nN+kmU1Ye+2ICg66QjJGdAk+iuOTrjAAIRGEUQO7H7dguKSRiRfM/tKIzXNQVW1o6b9POXRF5f&#10;ONXVljzwo3hjIhyBWAhjNjHG3RGcI7gXyXpfB0QgCGIiMoumLkUoq765gql8c9Y3pQEUJ9KPMdgA&#10;GAljUU9/dKZvcPMV1w+evQNUV/+iUF+jtcOB9aGeXci1dulOxJuRdkThkIwROERPwFJEBSQM37Uj&#10;MBiKuDgGGIETpwx2ogjSB4yuCYdSB/A4lb5IYC0avLgCHKcv2lRHPlHX+JQxln5SAtTGz1EBnKOC&#10;X+8zQZ4+O+KyAbZiHdiFtaZja8DZGG8nFToVMdtM6JrYsKyFa/lOA70D7mt/76HZvjWxBjZV9sZe&#10;OzaKCq2JcRovsBg/vffelR6KhsELuMBPFAh8YNY7QPCieyADN89BEAyJ97J9DFFetKgd+cAZBDsa&#10;W+OibWMxNmMFOQAEMfpkTx3xzQPkiFc34C4i996VaEOeNTJf7YmM+SRf5IMClqLCIjtrtAPpXJ77&#10;QBeUSHlTlCXar49dsospe/kJwCB4MgELX/TDEBgbEJho8Os4yjgJQBUyMxYS+IJfqWe9Z3B8AT2p&#10;trsvj9ErHzTde1b0Z3xT+SJHkzUZTgBC0u45AvA4loKRfAsWhDoCAz4Aalubxivi4GSAqQ+O2Bjt&#10;ptrgfJwRbDmcvvzgun/EoeiOo+rDPNS3k1pcC6Idc2RcbTL07Z4OGC1nAyOQY+QcD/wcHUUk+882&#10;QKloTApeRX6cj4gICUciHXmBDWD1U9QGagDnmfY5G6cjnB90yYSmMYEe+HlXCXzGSjiWY64omkOK&#10;PtiXudM9fdB3zsaAGS1HoDN6BzORPKDRM/2Lsm12xGsIG55fAtiUpICoXiDMVrRvfdgECLbO1oC9&#10;A6FxGrOjo3eUdD8h2MZDp0AFeH4wLdIDuv7tQXAUzVkD0aKynoGdo69UPtB5pg4ABtCeF9lbN2ur&#10;b2MwJlGrD0VekxizTRTE6Vt+mw8BPOWsj7n0OgIErRUQKqc+fViXOPG8APAcwNwDUpALStY2mQBU&#10;p/pTyte/9SOuk8qQHYDkxMBENBZ8j8hcyxO5BTNCCe6DGglmu9QeowKUQNuxoyP1HAPDI7WvDWVr&#10;A7BJi9DxB8iK/kDJju8dHCfwXP1ASqnKEteczLi05V554BI9uFbHGNX3nONwQovPCNxzsP4JL+//&#10;jEF76qa3nJnTWQB6CPTmSMxXnh2XowEIEDHMvopmoPIYL6MHHJGgiIsAEZAFLKACRAJkwBi8yuse&#10;TLUXaH1ZDMD6KOLUPjjqw3P9KttHDcKxHB1FGMbvuMspgV10BX4dddmRdaInQreMmK56b0PvgNeX&#10;fWsEcDYfehdtW3f3iVcP4MgWgqHXEurb4AKhteZE2QPbZYfs3RhFU0AoIrIG/RzHHEHe/Om1CE7k&#10;B14ivMDX12FQVKaPUSJDEbl70AM6zwOk+lICjj5sie7bvEDQqwe2IrKjb2skBXBQBLOgZg7WIQE5&#10;cwqM1gosbUzWhh7yH/rpBBZ4gk9AmtdsvnvChyYAJ/gmpFwrp/xsNymvozh/k+7jCYB7X+vfA+Rw&#10;DM8EpZzQRANhoMo5g13lOPE5CVgURoIWce/5LF/7RPv6mQCcbQZCC0A5IjlRmGONiUkZuQjQQjm2&#10;q0tBFAt8jJ5yKMqCal/0JzrgNBxMvr45gHFwElGEZ5xRPxyJ4/nQ4neJHE3b2lLXXIxBv+BsIYyD&#10;ToFOmjFJjRMQ++jBOB1nkn7xz4jbpUm7OGABFwiJTIKWI6lreRzVtTzieeBKtKNNDs7Rfazg5J5J&#10;HWelQFldeep0lFLXGI0Z+BynRFCiCU7ZaYIe6MkasA/rQk/Wks6tr2gc7OiezolNyhoDHP33547e&#10;vybuvY6wOYGjsta3j1XsRJtA6AQxj8aBkJ2zRRsZEFqb1sWcrIW5Aj69isY65jrC9j4Q1IKYiA4c&#10;wdAz90RZeep13JX2XF1g7Ou7aFBaJC8qt1bW2Fobo80U3PqJkfWwDuYA6B31XbM5dUAQ/MydDvgs&#10;++zkxV7pKNgEnNJz18Ta7gAMTK35DkB1SG3tbRpH4yFBUBn1bgjAAFf0xRkZYZBp4on7nrkHoZ7J&#10;47xJZaq3t1UZok+KNhZiHAR0pMZZWfVyFIpksMDCSUzS5EVfjjiuORmgmLznlEG0Y/wU4Z6i1OEo&#10;jq+UZ1PQt/GmXE6hHcdaZf34uiMv8DEQ47MgoNz7SOMzHs/oW98g6pl5MCqLxsiMV+RNGCFj5WgE&#10;SBxhSosIXQMjR+QAAQoMgZHhy+urqxTkyuPEogVtBVjX+hFRcIr6qM/K6RP43Ac74lod9XM48ONs&#10;XiMACruz5tbDmtIb/VrDNhl6BSeRH+CJ5IrmHHdFfP0bj/3pYT+QJ9bHvb8aAsMJRDDs/bC2iwqt&#10;Gye0ZtYq+zVW47Yu5mJeYGGeYN+RWNTtlYMIDsxEcMEQ1ER6wNe7PzB0r0zvBoNgX4WJ635zKWrU&#10;jnvvA4HQx6peiYgGRXH0XpRqvQKc9ZL6GOI9LPuyrtbNtfn1WoIfFnSwU3ohE0gkKCV7/gRgEgS7&#10;npCSF/xme90bww7ApPJBUL/1tQAIOiQQBhbC0QmHlJZPCaT78iYck8A3pWf6mmIc0gA3xyZlfPoJ&#10;nCbMQDmJyQKPCRsvmEiF7hzNtaOTMnZwTmfcFMG5GDxH4kAiA06nT+811dGPto1BKmrgaP7Sg1Mp&#10;37iNTTkOJLLQPvjpyzNzEIGKYDi0a4thfABsXhzMccvHkGmUwcjxRcp4c74ExAhDBzrRIUMnojL3&#10;UmWDaMDSF4cmnITzODqVl3AWz5TXv7G4Ni75eyqq4GSOvf2GL/hxrDYjc2es9CHy6/2q6I9uROd0&#10;L3Ij1kzEDWRFeqI+a+IfoOi/G/Vnkv5SSB4gSkFR2epoQ3vaF1myCWtjDBzHurMr4zRmUau5gETR&#10;IF3Src0GhERjoARiBMAchx2DgQscwc67whkFzihR6ic2teG4rE3HZdfdOw4Tx2Abm/4B0Loak0i/&#10;1yjZgXGCtnF7VtRP2JC1b8PyXtq8+VLwo5Mk0EiD0gTkLLdHZEHpHBDp/hwAa480nh2CjTEABsH6&#10;OE3QtANXWWPEooNAQEx2AHL6BOi0d070mdS3a8+CR20ETKl+6td4TIaTmFBl5GsPNEVPQn87mLKU&#10;4ChrIY2X4oFLJNf7QtEAJ9OufrRJgXRAwBYggY9TqSMy0SdYMhDl1O/9VEdzeZQOeo7MHJdTczIO&#10;Doig2fG3n19M8AUlDpcoBzSegRBjVgc0J+SSIj3lwQyctBFYgcpRCOS077l7MCYgNn8rN8eRBLza&#10;Ul49Ry36B49pA3TN5nIOurJpkKI/uqRTUR/40R+xHjauIruiP8Dzt+H+c3lp1yL2+X8wg6XyIDij&#10;QZuXtWIfxsBe+APbYW9e0bTBmh/d0Cm9AwyYOIYCEkABnuhNZAd4roFNWuQ3ozxRoneG6qnvyNt9&#10;4HP8Ff2JBMFPxHlx8f//v+Gie2st8vO+VqQPfJ4BnuciQ+MFvU4HIMnOWnPraY42LX4KgsFmQoZM&#10;IPVsyjkABkF55yT/JcFP2/XfdRK76q8+kyLBBUCwkIKLCgYj4mnX07jGTFoZadcMlwRAKQGOc7DT&#10;VxHdfBbA1NXe7CcBliZljHZmk1GPMWpTFMu5wMjLdYumrujK+Ir8ci5wAiGGXkTB0Rh8OlDemJXt&#10;HRMHAS3Pjcm4zcPYOKsognAi7ZOcl4OBnX6UJX0lZmCgAUxgBEoTeIwRUAig+GkDMU95DLW6UuW1&#10;Jz+YBSvPtCHSJNrQFr1xatGNPGVAS55nrkXRfR2tDGi7Jq49U76IT73e99ko6NWGRX/0mN2Rjr3W&#10;LR3RV+/86B/4vM+zmXTsJX6CVJQHdP4Vbv/1qP+KgLifUATCIkMwBFPRoHWyXvpkH9bb2PIFdmce&#10;bG1+KaZbG5fICmC8XwVBERuAeQ8IcqJA0Z37CUYw9AwAwU09x13AU04dkaDnoEg6AvcD6aI9mx3g&#10;AaCPVY7F3tc6poOc1BgBELhtluzN+lkzYg3dS71L91qKL9EBXYALMAUpdnwzUT4APS8AnPnqBcBA&#10;N8E3YShtXEn32tHe9XeAnNeEFAAGBqhjnWkIfDwPThN+hEL26G0CMPjpi5wDoHq1n2Po1zVxbWLG&#10;JVIyRnneT3AqCwOEri0Ug7RDAxcHMg/XwCnC6GsiZ+JEUscez/SjT2PRH5ApozzlyTdm/WuXnjhH&#10;7YkMleekwdA1p+LAgMjBjUc9bRVJiKr2SEq0FfDMK2gxSs4HMhOExHXlqiNl1JXXp9+7AS+hN9J9&#10;X/9L6ZZ0r672tGMcICeVJwVK7aljnUS31t6GwZ7ome7o3HrSB72Iiq0ZPVkTKQD6ANV7P/rs3d/+&#10;zo+IAAHwsY997IIe+PlvSIl/mRsUPQNDAoTqACigarf1IjYw4+Afxmz8bBwEzY2ttWlYO1E4sIjG&#10;gEd0BlQgOH/j13HYM/kAJ9+XYBGiZyI8EgDli/6AkfR7TqlyPsLoV/8+TgFdABTxgTNI96rEPfix&#10;PXZi7foLLGvWu/hYYf34xw4Z1wHqRuL5jQC4SwBMAqB+8YG4rm3XiXITdgE0WQAEqqIy8DGBXjzr&#10;UCPBYAcgJQQ8DtwRVpvE9Q4/SiTug596ygfA+tBffckDGxNigBxEagyOugzQImlPP+4tojzzARng&#10;AyiGzJEcnxg4ZwItDqZ949C3aw7puaOROhyVLoyXbowDSInfoYEeUV5Eqd36KaIQ7VG+xTM34wUJ&#10;0AAlRgh6E3YcawKmlKjL+dqtKw8+pMgr2YHmWmrzsC4+0Ex9yvNM/lzHrkXVnEQZoq6oSEo8Uz7b&#10;oL+MU8rmOEBRn0gL9KyT6Mvm47WEeyCiQzoFP5GajxmgNQFY9Oe4C25AB3iPe9zjrgOQFBF63rHY&#10;qw1tgCoIdiwuGgRBNmX87MS86IIerIM1sQbWUSTutQPo+KmQDxRFc/0kxns+MBTJieKI6977KQdu&#10;orueBUT5/rIE8Ij2gdZPYkR2Pk71dV7kZxyO6U4BTheivk4YNluRXrbGntgW/y2i4oMFIhMwZAdh&#10;Ut4U5fEl+AXAec9n530A06b+C5CCYNJYjS/QBdBd1g+hLSBD5vgaD4A61cgE4ARS8CPaeG4ATPQl&#10;DX7K1Q6gBUHXteWZiVIK2HASE5AfQKXqBEULqW9zMg/zEjlyJA7EuMEKkLTrGQdMaXSgL3nBtnlp&#10;EzBBj3AQxycRBMcEyyK/IghODKh0aaxSOgAJ4wUqx1LGKIrIEEEMpEBFyiiBzA7N4dQFMPVFYlJw&#10;q3yAcz8jMcJpiTyQSt/gV6RmvaXm3fpmB66tZ9IGR8yRyNeWtWJDjNZ6WD96p9vWhr6th40KbOiR&#10;eGVAlzP68zrCGhK6B0HpjP4ADQQBDuyCHpnH4iLB3g+q33tBkNWfdTYWAGR/xsw36MA8zbETiHWz&#10;gYnaRYNA4xgKgo6o4CWC6ycuoj1pkR2wgZ33esqDmmsQJH3wcN3v//yGU/siPdd+8uKY23tf7/3k&#10;SUV8xPFYJEhEgCBo02V7UnbGRs2zCIvtBzCCE1J5N4LdfNb9hFvCHnbpWX3o31gmAIOetHtl9Jed&#10;zbaSk0qMOwNlmAzyHAAD3wSUOhkAyUGI6wA4ZcJvr6M97RL31VfOxBhdBkgZxt/OYHzKGCswEEqg&#10;MAI+IgsRBSdzTVxzvCIOwBPpEfPUDiBIGYRxqQOinIPT9UUR/LRRFAOSrjk3fRojIAQQ7QITmIka&#10;OrrafTuaglOQCmKJqAxsQE75IrwJOU6pH+WK5BJjoVtzal0zKpLRd99GWGq9Wj/ptAdrqExS5KBN&#10;60W/bTr078hrk7A+rQWxeYikgQ+ERNbe/dF9EOwI3DtAEaBIrn8kt/eAM/KTigYDIJkAtKbaEmHq&#10;T/9tZNa1zXL6BlulV7ZiM7KmonnRlndyvQ8EtCJBR9zgJxIUFTrqAiD4ier8hQ5x3V/0FOmBXT9g&#10;176jL9iCHfiJRAFQJNiP4l0DoYjQuKSiRFDsvTFbBHI2Y13N0/rxJT7Hnq2hk5VroMkXieukvJmv&#10;TjKBl+/1qipw7QA0FsI+3WNVEJTOcc528Y1o/+SBwozVImrEAwD0TCMabJGVs9AteA6QBDBpwiFy&#10;kJmeK9M18AElp+0oZmwchQE6epoMBwIjKSWYMGcDA+3INw/zEUEAFGdS37zNS5tgZXeXUlhtmYtj&#10;JSMAAHW0qS3OF/Q4Zk4B0m0iwdXCGRfgGBf9aRPQRHT6IKI3zhO4ghQpsnLdpmAN5AFeoAx2ytGh&#10;svWpvDklgSmDMW+7JhvIAOmD7ttNK6cO2+iafjJKeZXrWn061SYdzfd99G5drYEojz6tUwI+vUro&#10;wwe9B0DrAFiivx2AoBYAexcIfo7DwbCPIuC3H4VtcCCY7TRGY7bGdGL+9Ein7Nu62YxAUCQIKr7Q&#10;dxR2XPWjZe/9EpGfd4CiwT6C9G5PpKfOxcXFqg94/cMUIj5/hSPPl17w8xMYX6D7PZ88H0ZA0k9z&#10;/E6xP3Psh/HaVa6v2KJCR2K+ZD7mxYasr/U0b2vJTvhYADwn5wCoPJkArL0JqdqufXakfzpnW2zT&#10;PXFdXvY2AahNtpecOLNCjNcCqqQQ45R6psG5y0k5jtSCBzHXnvdsF89uJBOEHJvjcmQQcK1NygAZ&#10;0QGnMUbRIMcRZaUs9cHA2IvEOFTO0k9dWgxtqWue7eAAok/6kTpmmoM6DMCYAMaYi5iCgDIcA/jU&#10;d68ciFdWXZEaJ+k9HRjKN/42AOKaXoIWfWnHghubMSszy0nnmhi7fneDSYJbhmjt6YX+zMN8JrTo&#10;axqu+hmf6wxZOo3cvTa0a3MgvZcV+YELyAQ70Z60+z58WEsCTOBHgA+0wI+AGAG03gN2FO49YEff&#10;vggXAQbBgNr7QOMQBRqLNDs0L3qkY2tC/zaj1tiRUlQlIvNBQhQmugO4okAQlIoCe/fnWV+BgVAU&#10;CFgivYv//vNFQJNqz5/habu/6RbRAR04gqS6PoSoL1UW+IARYN17VyhidHxnm5002BmbwgK2znda&#10;V2mAKr2RTDubNkSym+DnfrZN+BNdZ2/TjhM2mH+rX7tsmC0nC4AK55gqZehSDbS7mfiU8oJboGMA&#10;UyrvujK7BEIOa6fh+EUx8imAs3ASEHRc4phFD0DonlIYHhiYm52690MiBw7EiDlc0Ye2zFt/ICT6&#10;suAWu4hmRld2czur1NGziIc+zNE13VlE4zEn46FfujY/YGdYoj2p+yI6z5WXak+9drsWPKNoDYxB&#10;ucYrX5qREHNkCBmXNjIOeQzCugc5OiX0TkdJR3p1amsaK0M2/6T2u9e2NoOeY27pfNcHhAHQutm4&#10;ZuQHfr7WWlsAdO3oGgRdB0BwAzoRYAJ+pZ4FQhAsGuxd4HwfKBo1NpsqeJuP+Zk3f6FzugfBbEoU&#10;BYLe74KLCO3iCmAiOEdd8Ou9Hwj6gTQIEveegaAjsIhPpNefMQId4BURdlTWvmMuuDl2qwNuUnnq&#10;zX8owzUYOkI7NvcLATbOH/ikOWWT7Kn1zh4TekjKq2z2kExbCUyuPdshWNv65kvBLuAl9ate4GOz&#10;2XeyjsAciLNxPounYw9V0pDFDGJTOFkOSCnJ/iyZZQLfzCsfeIwHEMDDJA2esYncOGVRm/F7Jo9z&#10;mgNYUQIH4zgZb5GEnVukweHUo2DjAzeQIxYclBgtIwBiUFKm38XRizGAy4y05LfIngVSus0pGJM5&#10;eqZec0937ttlzVE/RJuByhyVkVpofSqbkchTPskAXNeWvCI9EuTohb7TOXFt8wmINhztGU9tsxlt&#10;lyetH+WJfrRD/61DALQ2BARnJGjzAj4AIqIxAoKiM+JH0B1/HYeLAovogA3spPInEIMhmQCcx2DC&#10;jowD/EDamOmjuRLrwGZBgl2wGTZps3Mc9tXVEVMUBj6Owv5ll973AZ2PJL72dgwGqAk692Amigtu&#10;wAhijstAqHygI6JAZZTvXWKw9EykCH5+GgPUIOjnV94DFlSwUTZnfuwsoGV7gYr9BaHKsAP2kdCV&#10;zSO7SOSxpWk/tb/3EfCIvJ7lD+pqQ3va3W39xEE5okUyQc6nss4nAAPUBJoFJhOCOfH+rOeV4fQ5&#10;fs+T+VzfJk0xIj1i8CaF+kGiyakDMoySkdqtOZPIwjWHcw2MUnUByRFXCkjqAyDw+SDhGMEgANEz&#10;fdKNPihZnY6uxs44jMcY04c6ytFx82rhrIHnGVawS6bxWEjzlyoLqsq0wBmMPNf0Ri8ZFckArbFn&#10;Qc986DfogdKM0kBrgrF62tBWfTROfUt7ltHpo/a1ax2sS+CzbsAX9PpZUZHf/Pgxj8Hgl9j0QHBG&#10;gUlfiQNf8Ot3gQES/IhrdSZo2U8fRejIvOjbPAn9W0/2zWbYh0jfe15fWn1xBRvgAiAQLBIDQBEh&#10;AIIZePVl13NlAa6ftigDdK4dr0VxyjnSalPqHjjBT576gbT2RaU+iLB34/P1GgAdgzuJsVU+wyez&#10;I/PO7gIVhiR0kb2lH3aRTewy7VUdbauv/Wx770fefOZa3fpki9rOxpOTSQUAELRjcco6cw1kwQnQ&#10;ghsnJs8LAHuW6HfCb7ZbHdcgZxyUYQJFfybvGQAEgSbLsdqhAyCHY6icjXPJpzg7m7mLyIxLnwzW&#10;uxvGGgD9nku+OsYABsalDuOww9Of+hbLWBkK6M15yzNW7ZhDO5l7C+eZxQpIJMi0iIRRqK9OujF3&#10;OnBP1FHfeLWhPpEvj/TcfAijSE/0xsFBitChMkWD2kz0naFltI2jfP0SbWgP9PTVpnQOgGAHcEAX&#10;9NwnYFQa9IrW+igCYh1tg5noEAwBD/j2I7BnQbBr7elD28YSBOmi9Wme1oPvsHG2bnP0asXJQWTl&#10;XaA/O/Ol1rs50V+Rm2OwqA8A5YMW6MmrzMXV8dYHFe/0ALT3d/2TZKJL18AoKlSHAF5Q1G5ABE3j&#10;EZmKAH04MU5fsQEQI/gkn2N3Aab1zfYCFbvMnrMFZbIBemI32V+2KI/uPFdePfV3qR/tS+Vld2SO&#10;S3/azc6zX3KyMADQWd+LTjuXSWo8AIJSkAK9me6Ac135YLYDsHKekdouEiLABhDtHiZlMiZsIZKA&#10;zXk5jF0642yXNlkTLxqkbO1pm5IoXEQFhGBGH15aMwZfxQAxSGXwdOVI45jMuI1fW54bT8ZftKc/&#10;YwwY+jQOi6JOAGqs7ovA3Ldwwa5FbnGlRJu1W53Zh7yOnoGo+4AEQmQCsOdEG8aq3+ZkXBPEUpIB&#10;ZtjGEPC06dpmRYKgd3/WUPQHNqI/MqG3i3UHqUAVAEV7oNbRlgDazA9ySflde14ZESYQG5vjefbU&#10;HKV0wrbYMNtmC3yNHXmFIsLyGzxRXB80QElUBnSOxN77+a0fgAFgEaFyfdSQqlMUqY5rUZ16RX9F&#10;fFJQ9eFE1NczR+n+KqQfR/sCDNh8gU84KYoA+YC5ZX/WNKjJs/ZTsoHsg66CUbY+7SldqqOuNm8m&#10;jaFx1Jc2tDV9Kn9KFgCF5r3wLIoBnqIs98GsqK888AIzjp4EtuoEuR2ARNlZXrsEAAFJdGQcKRLd&#10;jckYGFcRFWUWNfTy3DWnmo5PIZRG0QwYMJVxD3C9s+l9jQ8dUobAeN1Ljdlv9dzTm0jPOLRjnObS&#10;+0sLYxE4N7gYi4XgOADNiYw34CjjmbQozD0xBwubmI+8IBmg3HedgI02iTnX9oQPKQojlVNn1q+/&#10;dGt+03Cnwbv2TLnWob7MqT4bh37pJPhNALr2saOPHsAHiB1Pga8oraMwCCZFdB1vy+/oXBmgU26+&#10;CyxP9KjvokB2Zx50kRNLrTubYKPslT0AiR8Y9+NoR05RHJj1MxVAAj6RIKgBGSC69xz0lBHxOUKD&#10;Ykdcx+fKAmYQ7disjIhPX47MQCgK1CYQG4t/FMHm34/q/UyLzXsFxL/5XxDkl+bZWpNgRLID659e&#10;rH+2yo7aXOV5ni2R7Odce7XJpug+/ZPsbPbBbvMj156dHOtEgP3FgSMhGFk0QODAQWwCisgDggm/&#10;HYDKVT/YJTsIlUvUYzR2HNETQ6JsigdHZYxNpEUhnAhMckxAYZgmTlGgp6yUcihBeQ6nDqVRrr68&#10;p+urFxg6Bjsa+DGrX9b78yI6EwEyaKmxMAgbR/W0pe2O3NK+HnJwDpQjAzFgy1e2r5/qKB+sLNo0&#10;JO1bTM+Ck+tgUj3zdV//xHXAcZ2kuzmGIKit+spoM0CpsYGgNSET1so0xoAnJcYnbWz69d6vL7+9&#10;7wuAAc81ABLXwCefXqWBkLgmRYbSntVWwOwDCgmWQVAaZI3HurWBmZs1ogvzt2GzO/bBztkGmICg&#10;d4F+TeBLrR8mg8/8kAFiwEZEhUAFlADmORiK3Nx7JtqTD4DVT8pTRrSpHxD03k+bwCjfvTF598fu&#10;bf6xQaDEN/gfOzcv8+M31jcgmbe8CauAlL0mAYlkT9kSUbd2y1OGjifciPvgmY8Exuoop452jG29&#10;AwQ9v1USyTjKWSjOa5KiLPAiE36BbQcZCX6BjNQGOVdH3rkyro0BjEHQmOobpO0KJsd5TM5CSO3M&#10;DNLkQS+QUk4OL6UMi8hARZraA1n9Aptd0I7I0MCP4dod7YzG1DGn8RmznRK8gaIX9h2XjItT58gd&#10;2VwrO0XEU0QLFoyE0RjzNCT55qIMCVz6cl1+YJUGtvICXsdOY2ysUmMIVkR75pfxWYOMLCeYYl0Y&#10;ZAarbm0Yv3xp7RuPfo2TDuhLtAeEwY7s14EvaYNxHeikADbTCcfygQ4IATEYTgAqp+0ASJfGTgc5&#10;sXmzL/bBbp242Ae7ApgiQe/ffIVlZ46v/akbMEkBTIQm4pvRoeOuMlIgFOWJAh1ziySL/uQpA4Id&#10;kUWAQCpPRMjWHc/9S0KXl5drfI7CXvOIBL3vNg++B4CCEus7QQV8TkEdTeXTRTZrnRPrT+TTm3La&#10;CGBS9dvwJ8Rcy6uOcRhPYOb3yYwepcrx9/W3wF5w2pVMUEQDimBhksARpJQNbB2Dd5hNkE0AVo9U&#10;Rz/VqZ7n0sq4Dl7gJ/y2A8kzUYpJISmN04CHPGWUBThKoOhpqJTLOM2VaNu4RMb04eOHr3WM087o&#10;2Mt47ZA2DkokxhYQLQpwcA4OyLE4C6hxFmlOWbThOQfuSMfRAyAYZCTGDRxB3LXUnDmhFMCCmHvz&#10;1YZrUNGmZ7Utv2f61LcxKjPb0Kf+SRuIa2OzBsZHGKR1oFsAYHTWZu7GynGA1k6+69qb4y0CpLPe&#10;9wW29JXuAlw6rJz71gO8gE7ZxDOiLgmARX29D/TekFgzbVhb/Rgn/dOLubEtYt4c0ObIDr1H428i&#10;KmCxmfrY4KODDyIdhwEJvMDMURbgPAMw0eC1//6HEIr4CMApJ1UfGAOf+4v/fs9IgE9ZEAQ+H068&#10;j3Qk925SCso2fT7gz+J8FPSbRkd5m75AAUgCCwE9c+ULBQWVmTYwhT2wF/5JV+DFj6REfe1mR8pK&#10;2Zc6nhsL/zUubOLHrvm9lO67J8rw85OCwtr+JMvRzvsshScQTFoKTIEtWJFzAKxs5SbctJXMukl5&#10;yht8HztKgY0SGBsHaofJwYGBMtU3YY7oeQ6a0kiLRSk+BDFMkPOy2s9fvBC2S9sV+11guqInCxiM&#10;RCqcxhdFKWfJcTgYsHDGoJgjcTjOmSMXAZpPbQMOMAQ6z9ybb1ALEEnQBZH6Ng7Pgqx6nhHXyta3&#10;ftTPuY0h+MrTv/sASMcMdAJQSueMvbTdOweQL68oULv6bz2NiW6NUZqezEFqTvLokDQ3z8oLcumf&#10;7gndz/qeBck+lPQuUHmb1hR1jKv1oBtzMBfzowMOzMZsrF6vCDgABQBFWWzMR4i+DAOSyAzgHIFB&#10;yrEV6PpRdFGgFCQ7JosSAa7js7yOyEFP28Do2q8cfPzwVVkESNr0RZ1+WmNsQGi8TosiQX7Kt8yr&#10;IAAv+rmXaJd/83t+UlA1yye9148NO2+0q0z1pbMOvXq9ILoWmNCxjcarqH7TW76xy5d3MiigcePF&#10;PxDapXTomdRg5OnEoCbMpCRgdU8MTJldlGuSU+QRCiSutUPJJptQnh0loElFDZyEEXIkRpeigFIZ&#10;juba7tLOVJhurhQmwhPdMU4CegzU+5p+AG33pif60AZoTMfgMP7cqr895TwcqYihKIPIS0QinJvj&#10;cqjAI/oCIsLBgoNywSCAaUMfCecMHMpxbP1OIBD36gZNon1j0Ff9Nx7Qk3rG4QOgFMzouZQExfID&#10;n7RrdQOgfvRN6pueA7Q5gVwpaczBPjiad3MklZVH79as9SgadJ2uWtM2stZ61m0NjNf6GL9Ny5zM&#10;u+gGCPiSV01sjV1dXh01ST+N8fe43gmCoGjQPQCCFYg5vgY01z5gJH7O4t2eo7T7oBdIfThRR757&#10;EaI+HXuloj9RHwCCnzYAFRyNzykIrL0K8k4QTPJX88IRcAdJQYKAQqAgnwQmsFJX2jtzOuFX6hPt&#10;y/PM6yjtxyFwlae96ilP9Ad2+uuZvNrSH0Bra/3H6CDjQQDUOLJGWJPTmUo6LzJTb48EnxcJfiku&#10;kaf9Jqqc9gEQoAioCYsBDug4HWdkfIwO0MypnYnxBckiDU7oWn1hNaBaDIBrh6M8OhHtAaKosH/j&#10;jbGKBPUBvJyqd0OcQ/TXvzQiDYR+cxYMcy4yYcU5OTDh9CDDqdxzftecXDnl1ast1xOoieeecW73&#10;nLa8xuBZgHDNofWhL5DTd0BsXMDH2emfjgl90Cs9B7gAGAy7n6BUJ4hqI8Dqb4Kv+VtvEtzlKROQ&#10;ifGD2R4pSmvXtfmmA8/N3X16cm3NpvQsPQZa40lHxgCC9CAKJjZfNs2XODl7u7yyJwASZTl6gp+P&#10;ESJBx1IpWIn2HGvBy1HYtRSkRHQAWQToXh1lOiJ7rqw8EhRFeuDnQ5+TjrEAHgD320JjEhmKFI3T&#10;mPkFiOMG0JmPAEHgAJBJwYRrfuOjCr/iZ+oSsBRYeKYM6cMLXyxqA7xSkPPKDtykwIofGEPHAjCs&#10;Koq0+WCCU18B0EmEpLDKBqJDixN4pOCEmlG4yMwzsgNuFwNIDGhGfUkQNIFEPwBcBAiABi/64zSi&#10;BY4SMOQ7LitXpMgBOVeOV7TIKO3IIlw7gyOvRaJUbRhru4dFtdiM1Y4tKvQMPDkpx+mHtEDnXxl5&#10;/OMfvwA4BQw9V44TTfBwHsIBA485cSh5RFkSzDgfR5xOKe3dFRgHPBIMu6+9HNm1MQRC4wCX4BOA&#10;AiDnpsvgZz0CIMAFuQlB99IiP1CQWpdEBGhdif7qOwAnxlUEmL4mBJXxLN0GQqKscubXnD3Xnvs2&#10;E3qyTq7TLb3KUyYABk5t65eO2hzoJQhyOvbF1jkyR2dToisAchwFH8ABJsdP146/YOe466jrGNzP&#10;XHpP6B9OENGBFtj1/g/sXAdO4JMqB7B+1eBLNAjqC3Bdgx3oiUBFlIAoQgRA43UyEjTwnV4LgRYo&#10;AhnpnfmEGlAWkRUVusYeDCp6lIdFOIAjOIEL0oKorvGI33s1xq/p2bUNR/TN/thlGyxhZ+sIrPIE&#10;INDJC4A6DYAGZPEMCJw8V3YCj0zoEYNMGvicgHRC0L16AIXcvUMwIU5kAoxc1MfoTcxzxoXyCG/i&#10;Js3BeomaIQKpsVuAIj7jAE5t0Id88LNgFtNPAiy4hTQe7TJwzgNqIr0nPOEJx5Oe9KTjiU984oIg&#10;6V8hdiwGwI7FORInkmqHMwUgMp9PkJGOYjmma6l3VY5s8qsf/HJq6Yx23AOgvPouuqLfpONdAAx+&#10;1oOjuy7aph+pe2tGuhfteT43JQYppVPtE30aA6gAFrBMATLQMdYAqLyy2Yb7IjTXlfNcu+p67hmQ&#10;BsB0Xkrf6ZyuAiDdua59bWqbrooCzdcG7fTCrwQSbIyj+8DgaAl+BAgdQQHH0Vc02LG4d3c+kIAf&#10;IAKgf0qLBL0+lLh3BCbq+pCiTe2BmY8vorl+lC1CJK6NCeiAEIiBsSNyAPQlm2+YB3bwFdLRVwBR&#10;dFg0hyVOmfk4cQ+E6gRHrMESvsYv6Y1vSgVu/J048eGCU2E2Z5Pl51L2ZQ2sh3Un1oicNCYq07lJ&#10;GKxwU8c6AwlQ2gFo0J4lQbAJEe0m58CXBMYp6msTAIFWaqJAxtHaYU3MJAMX6DE0kzdxAJTH8ORT&#10;EjhqkxHahY2hCFO/FsDOJSJ07G2HE2abeyAGVP1zBuABuCc/+cnHU57ylJVOEAIjCYZS5XvBHhRB&#10;i1PlcO4DVvcdt4tGypPKcx0AqytN3HNqTpuj58TdA+CMqqTu6T0AEtecHLTACwCLBAEtKCb0FRRa&#10;H2Xda8+zNjbrq0+AYqzuiTG4Bzn3roEnwzbWniWNf86nMq7VJ8EwwNEFsSbu6SU90dkUm4c+iD6y&#10;UXOhC3bKFp1M2JzTBkDYaH1sAxYRl+jLUVhUBn6ARUSExDs+0ZvjayAEOyAU2QVIcOz4C4SiQuBz&#10;xNUfeD3qUf//P3jvR9ne+wFvvxEEQScf5aQ+hKgPnOrxD75hHn1kwApBTH7PzwCO7/BpfsqHOo5K&#10;5SuDPQRr1OWnYMdn+RzpvX0pP7S5srXshz1le3TfZmqzLNK3TicdG5jBF3qaRJ333IBMbALQMzKj&#10;vpsBTz2y51dH/drSbnB1bywUBWIchvGaqIl3jBf29ozhcTARRtEHA+ydn/b1aXdxrw15dh56sBFY&#10;2N5f2L0qb9MwFjuNXR9oCLA99alPXQKC0kAonfflFSH2rlAkCYTJ/CsEUOuo7Zl7zz0rrVz36hqb&#10;ewKYnHVGgzsYPQOAoEICBKdmTIBHx62D+yI4qYind3qEMcpXVn0GqizJaLUhPxgCB6AxVH0HlimB&#10;UNq9cWlLm8br+awDeAGx+tXVT1EwyNFF+iiKdE3S1dQZx8q59J0YDz2wX0czdsSnbLaiI6cKr1bA&#10;RZQlAhSFgWDvAR1DvY8TxZF+F+i9H8D1/g8ce+bYS8CPyPODfvZs8xe9+YdPHYP1qR/XwdC1Y6to&#10;tcDA6yDvwgHRe72Oq8DFv/NV8wQuwYX5BjLgEojwR+I+H44prgU9YKktAcyEnUhPXalNlG1Z99bY&#10;mman2ZN1aLOTKrd+CA1qJtCLSdcIDjycHsHBbwJQfrAKfDv0tKFugvBS+YFQHfWDXwogta2M+wlA&#10;E8qg7CKiQyCjoJyuY5g8CqdECq1taTCjcIts7oXijMSizjkZtza0zdABpuOvaA/4pjztaU+7DkXX&#10;8xkAFiH2fpCIDOdX5MS9fB9TAiHpXzAxFhIApTsME1AMhjsIk+n4jIbBMCKGRlyDDONjZEEwANqA&#10;pEFRmjEGPe0Er9muPEbaswlAxq0MQErlV7ZnxkJqa0KulARBknOAHAACYfop+vNMPr0EyZ6XKsM2&#10;9JmYK310GhEBsSWnChACEq9Xeh8IQMAnYuvnKL7wehcIgmAIgoDlaOy5KFEdkHPdsbXnUvBj2+za&#10;Kx3H29oT8WlT9Ad8oj9wND6+4fgqMMAIEi+CKf/mU/yQXzqFSUVtvZtzzyf5J3ugk05l+TB/ph9+&#10;xi8nPCcItaVur1GsdyeH7JL96S9oKqfvosOTRQC1GQFaFKAKQIBVBCg/eAUu8NshoQ6FaDvZAQhs&#10;RH1Se7PdnttVKMaEcyQTsnv00jMF9cKTgijPohThmYcxurcwdid9FHYbn2sQVM4idAwnrvXFsYCB&#10;0YOTKA7MQK1oD/Cm/Pu///tKiwSVFwkWBZYWEZI+ngTFQBn8RIKlRYJFhz2TB3qAFxilIGj8YNdR&#10;OkC6l++5CMdcASJIuAeSIjUGZ00CIGFk8hJ5gY8AQ/AJStqXT7/155kUVIKxssGSKBMIK09q2/UO&#10;SvmBVep4JNVP12BHL3QBeEEwENokPAuARJn0U9/my145Lztll/yA33nPDH7+rpw4XjoK+xhSVAZK&#10;AEhEeBcXF+udHrAFOdB0jAYxx1ipfCAEN/BzVAU0gAuw2tMucGrX0Vq9fvfah4ve6/ENPhIUCxr4&#10;N/8Au96/ARV/IUERjPinIMI9nwU/PsnH1QdA/OGP2sULTABEPilwIcqpqw1sCHRSHNC/Z9ql98ZB&#10;rMWJk+vARPocHQAD0QSgsgEscAGI+8DXoEFPvcS9Z8rpdwfgLvM5gzF4k+NMIEjBJtFOYKKUYrIp&#10;3oIQ9Y3JwrlOMeZnXObW+PWpDDjq25gpnqIpUb+cgxNwAJEZeAVA0d0OQPB7+tOffh2CE4DS3hEG&#10;wcC3A9D9jAIn6BLjKVqUVq4jctFgEWDQI/sz8yv6CRacm/O7BxPCwa1JkVfQ67pNSzkpcAaIoqRg&#10;5RrcZh6IgJLxALL+SZGWcsZDak8daTANoNL6Dmbymt8sJ09/IKccPejXWKRtHsYVAGcUqF9ivhze&#10;hu3EYTNmV/xO4NGfxTlagqAosA8TIAWEBJiATSQIgEQEp5yITZmgqB4oAp9Izvs6Pi7q86FDmY67&#10;AVF7YKguAIryMMEY1cUGPsSX+LTIDxQDI7/mg72rk/JHwt8EK6TAhT8p35EX0IBQsEE/Nght05N+&#10;SRzRF0iqqw3RI5/Xdu3rUx98l95dy0tOAKAhDQtlm6QOPAOAHYDBTr1z0JvgU4e49lxZ9ZLZ1i6V&#10;DYAmBIAdb4HIDgJ+QGiCHXGDmDoWgaL0Q8HKSo3JWM3Tc6J+itJ3O5tyFkVdDsx5OAHjBxnwuhH4&#10;gh+R1/G3d4EAOCG4w3BK+eBWJCgNkGSWD5jKgGbRINB1DJbXfYCcUSMn5+A5v+OfdMIEZESCgANe&#10;dEREfdKOo8qC1YzG5LmWktqQV3SmH2IMABOUjYO4TqyLvkCHNBZtal979QVUvbtzrz/15c851o97&#10;EgABj45A0pjoKf2opy9iPI5j7JWjslH2LYoSXfnIAICXl5frGAyC7vs4kYgKgdFPUYDMBxPw6h/q&#10;AMcA6GtyHyp8aa49EC1iBM1+z2cM2nR81oYfPANfP2WR9sFD1IcX87nI0jN+xWeByTz5ldQ9yddi&#10;j/KBrYDHNfjpQ+SJSfoEQym9KcOn1dE+f+e7IsgJOQKMSQBeESDqqszJNW4xdOY+AIJbIJMftCxg&#10;8DMJUrmkfINVV1l1qu++vK6J8sS1sh2BDToBQ6G0UBfk7BwAVvsdW+1SRBmhMfgZm/YthHqUJJK0&#10;U6hPwZQPgBRMT6JGjlRUwVlAQ4QGZDv0dvj9x3/8x0pBcr4HTILhBCPgSUGvKFNecAPfIsWksmRC&#10;ECxFi0nH4KDnegoASgMgJyccvCgsIHDyojB6KdIDQLoKYER5gAGRygfAoCedICJdB0HjkAYhYy0t&#10;ElNGf/o1vsBqTH1k8Uzf8pqDvPp3Lc+1dD5vLBPAyqWTymrXJgCCHJA95QP8Dnz6wipaA0L3Ukdi&#10;4HIsDl4gKB/4+qmK5305BjBRnDyRHTA64hJl9OEjRqAFO/dEFOnDiRQ85YkGwdS14zpxXcSa9FGk&#10;qI3f8TV+zP+BrmMzWPIxzCHq8DfPy5cCoXY8cy2dbMCposfeNeIDf51Hbu//iDUQRK13gP18REMG&#10;hbZSje8AnOFnwDKpwDcBqCzpvueBTT3S/RTlmnAKBCHjNEmUN0ETMCHgsquCmXkQO4uUwigU5ChE&#10;ZEdJYJrSKEwUqX0KJ8amPc/1RWkd7wjn4agcTXQFTOAHbkHvGc94xoJeaVIkqGwRo7RjcTJBSIKh&#10;NAgC2w7AoCft2hg7BhfxFbmYQ8CY90GOo3NiTh10ADEoBRnOXlmgoScgBBbQCQbKEmWr57mNBYgC&#10;D5jM/qT16ZnxB2npnFdRrnSKZ6TxGw/Rr/6BasLRGs/xKCsvMX7tGGfwI8oFc/PTFl14L8op2WMR&#10;EH/rKzDQieRIvwl0DXLEc1EfwPWOr5/KuPcxA+R6T+jP3hxr5Qc+ESaAifxEj9oi2tCX6FId9YEV&#10;ZAES7ESSUm0AomvtOMITv5jwTrOTZP6bX/Np+WBHQBBzpN2r672jlG7U5ct4Q+iM7viniBLDBDf0&#10;6mQY5Ah9569ssk2uIOYEJn0IAAoDAA0AAD/5rifQTGRKgKuM6IlMAPZsrzPbSdQ1hpTkWn6hrjGL&#10;/kzMZEVvwl/vARgWsFEaZas3j8JACYSiRmU9E/UpZ8fRh7LzeG338A6Lcol+KY9hcyRHS6CaAAx8&#10;U3YAEmWlMxrUFsBJu58RomczwgtyQJj0HjDpPWACFhOArkV6ZELSfRGOtLIB0/w5P0jk7ByfkTE6&#10;unIMZXCgEMACZeXVlRL5AUfbxmgc9Qk6nus7sDVm4r7xq6Nc4048EwW7rg9tS/XPWcyhY3F9Gvcc&#10;u+ueBcDulSHqm7+IuI9zbJjzAgRHd3wUUYnqOuoCICCBoA8ZICaim1+Jk/5iBMQcf8HOvS/I2tIu&#10;wIJVoAXSflcIgN4LerfoWAx6+tCf8o64jrvEWAHb0ReoRHxFccEMuPgxdoAXvxI0BUJp1wU78Ueb&#10;+tOuPPXbLLQDfHyc7xb18dX8tJMHCX5trtmaa+t7UtliAIuBoLNODU5nOjfIHWoz7dkskwS6eX/u&#10;+VRK4ygMphR56G+cgNfvygBKNNcu4BkQGjulURLogRolmS+lKadOijUGESDwEeWU0T7oAS5o2lU4&#10;NOVxZo4GOAAW1AJdAn7PfOYzr0MQADseV2ceiQMdcR0AZ/QX/KTujUE0eO5I7L53gKUBESxEUAEE&#10;FOZzeR0pA2TRE+fP0RlVwtgAhOGJelwX2YGNOuCh7IRfO7NrZYJl8NUvCVTG0thLjXke8QGucSvj&#10;PnD2fAI2aX7mZjyBWhrYXDcPadGg8ZLKSs2LvbKlTiycmF33Hk1UJtICIPABKPDrXV9fggEO9MAL&#10;8ESAMxKUD1yO047RACZSk15eHamBVXnimCxyVBdg/VZQ+yI9x1n1QVMgkp8as6AE5LDCfX5fqiz4&#10;Fa2BvZRfEsEVyfcAUB904ditT9EkoOpTOSwiANhpMN/mswEQ9ECQdAKZm9m0t5OXgRxdgzoyqRlx&#10;BUCTbKKJQSubUIZ8E9qVIb2Z6CMAardQmEIKp7XDaICMMTEksANAcKIEx1Ug9LJTpKcMce2ZI7DI&#10;r+hvAlKeRQFZcGxX0S7wcWTwo1RGzaHABYACYNHfhN+UAJjsEAS6IJgEw6K+7vUrVSYo9nzW61lH&#10;YXDrfeCMCN17DqIgCCgAQQJDAOTgHJ7QRc7OuAIfYYQMku4YXUDJIGc916CjbX0FL9dBrzEU+QWy&#10;ZAI8wE0JggE/eAZWaXMMgsZlfMZs7NOJppiHOuoC/ZyTunTBjmyqnbw4tk0+pwdA0RrogV/RoGsi&#10;sgOsojYpcMkDRe/t+lCivCMuePabwCI+IFXfz2VcawMQXV9cHX3V6b+CEPHxb2PlG4EM4PitlAhQ&#10;+C9/5vuuRX0FI0HPde2op20+ri968E6SDhyzRZrBt7YwwKlNkMKn+T4/7WdX7I3t8dU239ZslxM4&#10;cH40BbugVocBsBB1CigBVe/NDFQ+UCpPguYOUEqqjHv96UeqDe1RijCY6MdzRtNvfYwZuI3fziqf&#10;QgALIJVhbCAPfMBIaaDp4wgj9Eyqbf1IgY8T2znaQRgyI6ZcKacBDo4GLr3LIyAn4iPPetazrkMv&#10;KLoOljMSBD7t7JGgdELR9YwYlZFOOQdAsAa3osCipaI9In8CEAwAI/CYN+iUx9mnyOP8RW/0Rn8B&#10;EDCL6Gov0a4+SboN1MEq0DXmWbY5NCdSPeMNoIn+Pdeva2Oax+HmAGCchSOJ5IJ3QDRH8JvRqnbk&#10;B0Dl2JL31hzWpmvz5dCCDo4vQvNe7fIqSvMeTgTnqAps4ARigAZsACV6877Pv/3nnR+Ikfl7PuLv&#10;gPuXY5Tzfs9Hjo68ymoDHImf1RB9gDIAisT4JgiCWADMb8HONV82n15dufc8SGJKEIw3/M6RV8Tp&#10;NYD3lI7+UhDGAm2IIjvy5udegdEpf+eboJfvduxtfXaRfwKPjoMIDj4Gb2A6JU2qkNczqXtgohxi&#10;oJUxedfSypMJQs/kgWHKMYb6VI8o77ldA8hAzbhFfgAmugM3AoIUQTnApozdQnTnHvwYnjxGaDEa&#10;v/bt0JST8zJyyqRguwwj9jwn4VzgUgQYAIHv2c9+9nUAkhkBVhbwkgmvHWQBL0BWf5YPiO5BrwhR&#10;6rjcETkAAkUSCADEc3mByRylgSNQBY4JMu0EouClLHFfhDnTYFyb6sibohwJbPt95VzXv3Zmqu2i&#10;QGMGbKk5Wc8gae3ncTYQgljwYxvugRHgSHCXlsdWijY4piMa2+wIzK4FEiDA+cFvHlVFgo7EjrQd&#10;dXs/KF9E6E/g+odSyfxn8IOfa9ArYgQ/MOxfhgZB0eCMFKVgC8ogyL/zRxID+DEpIOJLvRN0r06g&#10;NF8QJfxeWW3bAHwJd/R27AZAUSAAahsw6Yy/018RH38kdGuTneCzPvQ/16Lr7k8aBQfnagMCP5GX&#10;gQetJiZ1H5gMTHnP5nPK6fksTwkdcxPAs5ugO4MAqATtgSqQOdaCHxG59jMYEZtnvbOjJEBXXz1g&#10;BM7a8Nycjce4jZMe7B6UkmFTIoPVJqWncMqmZM7CuYAFdIJSAEyKBkkALOoLfsErkAW7gDbzSH1V&#10;r2cBs6gvEHYE7p2gMQcMcwgSIARiRU7SngVBoAhqE4ZdV4dUzvUOLQA0DtfqqC9VRv45mfCcAK3t&#10;njU3Ur7rxmU+wU8qYguIgMcOpMEP2IIb++BA7qUBLwdjO5XJntgLB3VEY7fsjc3b9Nmg39d5D+jY&#10;J/JzFPaxQxQGgvJ6FwhSosJ+/ydaBEeRHxj6564ICJL++SsA9I6vyM9x1zVA+gcU5AEfyGoPAPWn&#10;fe8QHUeBuoAB4LAi2HnmlZW59Gdy8osGMQBjgDDWdOwFP7CTAm4RsHs8wQOBjpNe7//zRdBrYwp8&#10;1qD1sD6J+ynrX4OxEEBkkCZk8CYIaPICHNobjOhs7gATfFEe3FwHPe0XPvf5GvCACuCEtcEJ3EBN&#10;NGfCiXAX8BiQa5MX7YnaPO9oIbQWzQXO3hOoQ3naNx7zNDZ9a2uGypSqXc9AWH0wbBwMmnNwIM52&#10;IwBO+BFRIAAGQTJBJw2MwS3AJfVTuSmea4cEv/mlGAiDISgYOyCAQ1ES0AUt+ROU8ov0ut7hJyWA&#10;QkfS6uiDaC+g1TfRV/lkwi8J4I1/SgCsnHk2d88CIDGmxmUz4xABj7NI5XEotiGPbVh7Dqas5zmb&#10;Mm2cAdB9pwgA5LRsiG2yUb4isurnI46CoMb5RYIiIVAS6RERmTwRYUdi0HRUFTl5B9g/hy8q9M9i&#10;iQjBDxyBrogPMEFP2fmPKYgE9aUP7xKLNnsnB3TBz3Vp4CO+5EoDJn5MEMYa8/bzGfBzrX2RMPjT&#10;gXywFLAIQvhg4Evmq4jpw/TfOga/niUn79CACbxMqoFbFIMENoADOuADjAAHbsQ9sFnQojhgk2rf&#10;kXOP6ERkfagwMUbhLG+CoDbDWqnozO7pOYi5N1nGCFSgpu1erEr1ow8AdGRWxrXxmC8RNWo/A+9o&#10;q30wFZ2ag7oBWP/qUCAH4mznALjD7xwAlZ9wIzvQAmBp/SS1NcuTGQkmMxoMMgQcglACTAGQBEHP&#10;QGPCMpHf8ZLhgYT7nqmrrSAlrR9iHMAV5HZRvueVafwTgrNsX8vlVYY0F1IUaO07BrMJTiMNcpyN&#10;TbK78jmfZzlYeQkgFgGyK7buVMIn+BE4zL+m6OcwAEAcefvC6wgLfKLBPnh4T3h5dWQGKPV8OFFW&#10;1Nc/iQVyoNe/CtP/CicClB8gwRMEwU8UBrBEf97J+VKNEVixR4JFgHsUOCFYIBUAAU+UJwqkA/MH&#10;RH2Zi2cYw7d3AM7Ij86tB7EGrUfgax13Wb8D7EVsgzZInQKjaG1GbGSHmihL5Oao2K+uiWuRXMdW&#10;ExC9FUU1GYZhIgYUsTkOcS/fc2AESSA0QcYqBSTt9z6TAGtHYzA2fuM1foB0r4x2O9pQpNC6Hdq8&#10;lbf7mJ85NW6G7SjIwTgX4IAREAFgwLtZFKh80JJOqCU9T+QFzh2kpHLGA8ogOEHouogIIJKAMGE0&#10;n01oFD0BYAAJblLPQKTIbwJSGe2AlLYnuCYAi9waa3n79Ry7tht74+q+/uqz6/o2to7DxgyGOQ77&#10;YJNsLZhZf7YTGKez5VyBsIiQcFo2bEMVBPA9kVGREAgSQBN5gZCoD/R89HA8BShABMD5UaRjIxAS&#10;z3wd9q4P8MCtyK8vyX0UEQn68FFUCKD9yZ02jUdkWhQIaJ3+ApugiQTFBOgmMM1XPXnmCn7aBEtl&#10;gbCPQXTiJIkx/JLv20TahHb4JdZkl31jIifgADSRns5NQIe+koqAOpaKnIqkpBaQgAjQWVSAalAW&#10;2kABBaACl7yd3sSgGRBj6ysaABq45+oADwBpU9miDHXrUzl9KGucolKwKwIEM4YnalRHOxRh7Obh&#10;mWjWu5kiSPU8oytQ1bY+OTkn44jAAlaABIATgkGPdD2hdU5ATHsTgK7VS/QxQTrrV69oMBjOe+Mu&#10;UgoEBCCCBNh0T4JKMHOtjhSEADAIdiwunYDVlr6JPkhjMa6iVdI41dnHGPgSz5rPLFP/jbVxG2vj&#10;UsamRtiW9WWDAZADsW+SQ5FAKS/nC4au2VdOqi774Tdska3xPUc9P//wEUAUJNLq94AAJyJzLAU1&#10;UR+AOaqClCMxMHpnB4q9MySiQyDVjrJS7QKM94zaBlbvFLWvDW0BoLZEYcqKSgOrr7VAZtwiuU6K&#10;3QdGoCMTjAQs5QMg8Jk76Cmjvnzzpw/Pek3FZ/foL73Sc+L+nChrLdSLPScNcnrvxEwA/EQ9QnQR&#10;m04BDLyAx+KRoEZ6IZlhWHid6cRgwUV91wHSc2lH3DmpYKaevvTR8ZPoT5kMr5fR8tQBKfA2DxGq&#10;OtoBckADSIatfNEjaVdWRxRZpAqkQnD53gUaq3kGQFEKuAAO+ASnHXzdB60kGJYGvr0MKerTjj6q&#10;MyX4SSfwiGv5ARB4jF8KHEGDBKMAVRngCDzu97wguF9rM5B1rX39A17tS+XP68aojuvgWGR7TqyJ&#10;ebqunUQ7xgzUIr+ivwDoHgRtxOyLsBkgBDdpdkfk5WiuifI28+BJ2A5b5FtsyimDz/XuD7ykoiLO&#10;D2AgJQ+8iKgMzESB3g96phx4AZevvH3MIMqCoXbAsz76+13v2+QBqbYBE2hBV7veLQIfCPYDacES&#10;Xngt5h2dE6O07wN9+FQGEAMhAEpBEOiAT3uO1eBHF+rQh75ExoIRfktvM/IDM/qOOcFPvueVSbBF&#10;XWzRDjnJ1LhQvGOvnQkMwA+4QAU0CNCRgEhcy9NwHQc/z7RDlK0tnbsGN4ACG9Ix01HZLln0aTwE&#10;qDzTlv5SgAnqT5l+YwTiQRQUtaOPxmnMIjvzFyFqG+DkEUaqjiM0mIKifvXFuDkKR+aEHC0AkpsB&#10;ELQm4FwHuO7nc9LzIkxtBcC9LsgV/QU+EgwJKAQvQDAPUdCE2IzapAGp+5kXUMpXpjYT95WdAAxQ&#10;ymijtpTxLN02H9f7/MAusR7aU9c1YAZNebNMYwY/QAO8jsHltckWFSoTBIOiMgGQPYKdPGU9l6cO&#10;u2NDbM2GCoBsldODHviIxIBHFASC8twDFSi5L6oDOmDzrgzAAmC/5XPklQd8jrt97PAFGBwdnXuX&#10;qO1AqP3u9QuC/d0vYDmuAhboBcAEBBMwNLciwo7KAdGHH1GgV2+ACXba0L45ASQm8c98foLtHADj&#10;D1Gme3UxIobh0MlCcXIANGCRIIfXIQiAEUgV8QWzIjJAAaS+zFZWGc8mxEBIOfVIgOlnKkSoS0Rw&#10;QOy9XV+KiV3T+wAGZBImJtWXMTMq7yddN159Apv+wLBdoOjP+JQBa2LextQXYGNJH4CqLmUDBCfi&#10;XJxwgutGAJxRW+mUHXxEOeArrb1zAAwMUyYwEhAIEAEIeAiogUKRW0dD946z812Z5yCiDoAFQFJe&#10;QHWtn6Dkun6DpbaCojEGOGOWNt6kaE7qWVLbwc/zRHnPuib6NU7zAi2Rm2vzds/BgMw1mRHhFJAL&#10;gIRDFg2q554NsUd23Y+BRUM5PdgBkshN5AU8IjP5ZEZrHY99MXakBTNHWtDrHzhwvPVuz9ff+QNo&#10;gARBwA2AvfPTPsBq35FZxOgoDMq9rwMxYwcskVsSFEnRIFiCIHEtT2TYOz/tKYtDIAiO+hEZek3A&#10;T+ltRn8TgMGPzjFBuYS/dtIEPe2QBUALq3FRk0EZtGsgAQBRD+cHCaloqQ8NQQIgwAmY5PXMvUUG&#10;JO0pJ7823BddeU/nfZ0d0YQZBkX08xn52um9HBiZkImI+rQB4HYbIPUM/DxT1u4BlO0AYKid4CdP&#10;GRAHbWMzN3MIfqAddCmag3B0DsRZgw0QBcAJQRLIAtYUdQFwPiviI66711YAVE5a29qYwPNcXve7&#10;zAhqwgmUQIx0DYB94JCSQBEYlZkijwCpNrQtBZ3EfYCa0JIC3YSb+54HTukEmzKBLen57Fu95hrA&#10;jbn30L3LNF8QC3qgpkwRoTypPHAscmQn0upyWpss+2PL+Z0jH/iJ+AAPdAAJBIGNAJNIzLMACIag&#10;6Pnl5eXKBzPg89HDBw4gdFzuT968P+yI7ONK7wbVU18/2u7IrX1tA6CPEgEQzGJGEJROABYFKsc3&#10;ifueFQUCofoxABwDo3sbBmDxvSn0Sccz0gt2AS/o0Xvw48cLgCqLwiyEgZF+RgJKxAcRgCGu5RkU&#10;MeBE/iynDfBC9f25a6DzHOwCnr7bSbz8JCCoLREhOAEbWJkAYIGpchRJwUWHokJlXdsJTJwizVcZ&#10;10WuygVM/RAABFPQBkp1eg9BGD2nzuEAJACCUZFasApiILVLwAOqokD5AW/WK6/8XWqvtsgeAZKA&#10;FwBd7xAMKBM4IFFkl9ADWABh0CDlFy2qHwRn20V5xH1gKspTh4CY+/JALHC5rl3lAuB8Xv9EfpHp&#10;Xq5oENTNozmaHxgCILC1GbiWB3zBEPByTtfyXLNdtmeT5RdgAIDexwEZwHXEBS6AAkXPQMjHAcdS&#10;YOr9nqOp+iJBdQHOT1/8CFrEB4Jg6KcvjsLuCShKRYmAq2/tSrXtvWJ96L/3cgGQvxk/8CXBLYkr&#10;iTzlAqAoz7tB/u+DLDZoFwD5dBFgflxER9yDnjTwBTt6JnyWuJaPG9U9yeDgHYENsAnNwctrYu4L&#10;Y5UDLYMHMUADLECaIOu5NNDNMkQeUb/yxkUBgApGIjGTcXwlHSUshl3EkdVEO2abJKW4LoqdR1lp&#10;R3FKLjIlIDij2iCoT/Xs9pyGw4IG550AJBNSO7AC2gSWNPhVvrS8osnAOu9ru3aSCcPEeANgQJzi&#10;GQAVcZEZVQUMcOg6gASVgKWudqaeGsPep/ITjmBVPyAk7T7QBtv67vjuGvTkdx8Aq6+e8mSO330w&#10;V3bmywO/wOYa+EgRoHxQBD2ADIDslw2yKQ7PpwDQcddR02/gApBIznHV0Rb4RIAECKVAKDpTt3eG&#10;yvmIIdrzO0C/B3Tc7YfQjsHAB66+JBcligD1qz1tiwL7qxNQ9UW4r8D9XA4HYoR5TGYQjCAzj2CJ&#10;fOADQMdpfs7n+p2ur+G9AxSYYNWEHCC6luc66PW6rtdxiefKBT8R48lCCMUDYAMmfc42SUSWyuur&#10;jlSdCcHgJ48EwHPiWeVqI+iZdCL6YygiMvARqYnaOq4qbzGUi/SAV6SYAlyDnl2ZIkSIgOYoDIJ0&#10;0bHdQgCuZ6BJvMPsPab3DRyBc3HU6dhAFYjOgWxKZYNUwCpfnY7SRZPn7icA1Q1yE4BBJ3E/Iy9y&#10;7jhsfkHJfEEAKIJBUCoFigDlWj3taI/oQ9/1Xz/SIOkePIOXtoskkxmheR7IZln3c6yutUkCoKiu&#10;ukR/lQHKypbvmmhTfRuhcUwgAqB8AOwYDI6iFXbIhtiWd9x8CARATfQFaiIux1sQdFQVxYGhI6r3&#10;ciI9wOsHxCIzcAJS0aD62hLt+UsQMAQ+P4oGRdDTNlCCn/bl6SOo9oGk94Da7Kcpxuu9ZRwg+HBO&#10;sOMcBNXRBpgqJxrmf3wPD0R/IIgBgg++XXTXNQDyZfdBb8r0feXBr6MzObUIOrEQDXYCr7wpTcxE&#10;dtC5LmLs2S4TgJUFQOPYAdj7PwAEIHDr2AqAQdczE2zCFABy7hkhw2wXlk+pdmFQpVS7jEhT/yAo&#10;KgQ+ZTwDS6Jdhp6zcHDAyKkBJ8AFsQmomd91kJrwSwCuH1RrY/9xtTxt1Z425lgS9yA3ATjhFwB3&#10;CIFAqflyfOI6uEjpIzC4BhXXRXNFk4S+9GcMQVCea6K8/mq3oyfoAVsRV6CRP99DllY+QAKW9hq3&#10;8XZsb8ytqTk37ykgqL5y7rVpbPrsCBwIXQdAMBR1tPk6WfA9fiASAjGwEYn1/g2g5AETSPUnaiIy&#10;UZr3hjZ/4HNEFZ3J6yirnB9B+wgyAXhxcbEiO3055ooIAVAfPqJ0vAZA0BWZEn0Ab+/njBsEBUrn&#10;ZPJjjw4xBAD9pYjnnfKc4vgzMIKgwIof5tdBDfT4LbCdA6A85YOfo68AaH5EOTlvi7qAKOARgzex&#10;JifP86Qyrg2+SQXIRJ6JB8MpgY+Y8DzylorqKMZHlPkuDrREbeCkHpD3HsBE7QyUQxGuRWwmTnHA&#10;pry2ANRuLM8OpM8+tnQU7kOP5xYHgCmS0XOGoheOG3SAaEJJGqgC214G+M7VnQDsOtkhWDsBLvjd&#10;CHjkXLRHJgBmNEQCYRCQzsgomCgb/PRBug6CUnn6LwUg7WoPnOga6KQEWKxphuwrIMj0RRCAOopW&#10;TzsE8ECrsYJZYtzm0hhcE3qYemneymhDe2Ab9MAuQM+xTQCyXZs7APITHxf6Uzagc/x0TAUk7/R8&#10;vOjHzp4pB47e/YnIgI8AhygQ3ERxyqjvKOydoHeDrsEOGPvxs+Owvw4h6ooEpUDpOCzqFAGKNEWB&#10;fbyYAHQNyJMbADgZUOAjPwCav28DACgCVKY/rePfACjg4b/SJMhJg2J5wZG+53s/EaB1IKeivgk9&#10;E0B2gyOuifzEy8uupwK0EyxLgVA/SdBLGR19wQ5kpgC04y8ABiVhMoCBFjh5ZqK9bzFRk5YX8SkL&#10;8ChYdKc+kAFpbWhbPnFvdybGZdzGqE/K1a4dPyeYUQ3gzCgumIHUDquez7zK91wd/7TWc57znP8F&#10;vqT61Qt6AbBIa0ZZgadoB6xcc/IgJ22O8oGBKB8AAwKgzMgKTDwLbIm+jW2Oof6T2gAVAAMSUAMV&#10;MGlDm5ue9e54ZNMTeQUftqF+ACUTgPXbHBp3ummN5QV8ecS9OiDIJoxXX/o13sZgzJzP2NgeAHby&#10;4iuOswAj4gKdBPiAyjG2vwUGSHATqQEcKIEFEGqLzzlS+xIselQO4ESB3gVK/SxG1KdNzxyF60fb&#10;ok+w1ZdI0rFYm0Doo0wfQ7AAA/Q7OVDkB275uACDuJYPoP0GUKDTKyjPtI0/yvNdPiygkXYKtNbW&#10;fJciProm/JXudznpOFiRCUCDQ2HiOhCSwGjywXAHoXYpwWQscmkQBL/5saOvxIDX12LXJBj1kxrQ&#10;6kja0ZdDSAHKDksoSirKEzECHogR1+q6tsMAH8gS7Yv2OhKLUPWtDTsN5TmGcaCcI8cOOgQIQQmg&#10;JgDPSQALYlLlAa9/W/BG8Jv11TWOor4ivyKwoq8cnAMHuWBG5Lk3N3V6Lj9YiPKAruuOmCSQVN41&#10;iOo7IBuDZ3sbRX1AkgAIQ2bQ7eBtdnsE4JojeG6tlAVEQOodnUjQGBtvMCSujdf4CB0YNz0UBdJH&#10;z5ujsbOLIAi84DehbUyc12bM9vkCfxLJOWZ69wc6HVFFgCDlQwagOa728xVQctwVDToSAyD/4tf8&#10;UxvXrl27/jGjH0H7sCIC7B8/0D5QigaDrKM2uBIRoOOvvwYRXRJRoKM3PmDA9PvAZ25eUYl082OA&#10;4+sCIGMEugDI95TThrl4LhDio0Evn3bN1yfoiPvy6JqwG5sl6Vp60tEEIDERQJsADILJjAyDIAAG&#10;wRQxoTevTR5UALD3fiZKCcBXOkUexVEiQPloQYCMIkzUDkFZjrYUxBE4iGfKAJijdF93vdsDQe0V&#10;dYoE7c76a5yula9dTkaBnLbIiEMHvkAYAAlITWBN6XkAI+7PAW+XWYd0BG4cwYYTT8lxJ+w4PhgE&#10;rCCgfNDzfIKKzHtlQEQaVNTRD10R8CCeqwdGBDwASiQFIBkrcEitpTVuXUFujwKss+fKTQdRXzRW&#10;FCkVYRqbMRinMRpTOglybRpS90m6VE55bWizeQAgAVx9NgcOzM4AUCDAf0AFAEVbIjDHVnASnbkG&#10;JvcdXd0DHyj5cuxaqq18WWTo3wQs0nME1h7YASEA9jMYx23QE/Xpz7G4jyA+gIj6HLG9Z0wAsCiQ&#10;3/P5GfTwnflaid+Zt3tgxBkRoDp8TBk+jiPeM+IMnxQBFtAIZkgA5Nv0aqNjL0EwAErlJ+57dtqB&#10;RQKgzp8XAAbBCcCUMaGXdPwtLC4CnEdgSqCQoEd6RnlgBH4UwtAZlUnLE81RlklSDOEQlAh0FgHI&#10;lJWCHcDapSyOndk1ndCDBZRHlJ1g5Tw5tSgr8CSAtAOQnANfaXWUOwfAmVcdAnz1C3rGEgA5b+CZ&#10;AOLoQJWYT7AiE4SBovdoHD2Z+ROIUvWAobYCaeCbx1LQAD6piA3QOs4U2VlzG5l1SOT33L1jkuuO&#10;TZ71SqT3huwCBOdYm0fjbWMIgjv8pPQZ/MzVnESARYEiP/ADQk5qHOyTDbN5kOAvIioABBzgASbg&#10;6l9nce/aR43+FRcAEwH6MAFSjq3ApD2+B1Dq9E9f+Rej1QFDEaVn0t4XdrQGRKAkrkWAHXuBSbtS&#10;7wEBkN/zl469/LwTHl8S9fE7/sMH3XuGHSI9dUR+/C8A6gNr6MjpzJrTWwC0tuwDyOjVega8HYBS&#10;a999ZU4cPGCZQNcGYHBBEKVNNPgBHrkRAPedAPTOAXAegYMgobSAR7qnHMoDOY5gUqKDeeYHJs9E&#10;hlKgE+mp09GXcxQtWhg7DyVbAOOjF+OaO5b+HYspXx8MWrRQFACAQbBITBrsyA6wKbMcmeVcn6s3&#10;4RfwiHF09BX9cV6OPCM9DsvpAUzEFbgCIRgoow4Yet7xrugGQNxzetI7MM8BLTjWZpCZx1ttEFGS&#10;NgEjQFlTYqefxm9NSbBLWm9l9usJQg7T11lzCuTGXWRozEEb5ILeBKF7z+mn+aUHbZmTubBRcxWB&#10;slHjYY82Xj4AAN4B+ggiChONdUyVApFjqciv3/IBl6+5yvhgIRIEQyl/LLL0/s97ROWuXR2H/T0w&#10;iGoTCGtfXcdvwANCR2/gFQ2CoiM2uAJWPIgJ2BH4+M883fHZXluZMwj60BEAtYEH8pShE/7noxD2&#10;4ILNwkmtdWcLBT6gxlZ2wN1M2JS6JzDTWeCaAKS8ANhkXc/oTxky2wh+czcgYJi473gpFAYbCgmI&#10;QZECe3EKgu0SgEYJJsGoGJiJMW6OENSK8IBLBMjwPJdPqUV1oEj5xmse+uBc6hiTMTMo7diJKJqh&#10;cxCOwCmAJgAWjQXAHVwBbYfavA+E5e/PgC/QFvUFvaRjW46adPQEq+ATrIIf4Lnm3EDIqYMV6TjJ&#10;0bWjjSnyg4DnQEPAzz34gBABia4ZMuAR62mNrRmQcYLe/Voz+RxByh5yEOtMlCGeKUPkixz0Bbag&#10;25GVFIGmD7qiMxtBR+IJQvnsgJ6UpTO6qz3tm5/5EvA1ZhuuEw5bBxDHy46ywBMAQc5x1fs5kRp4&#10;PfzhD19RnQ8WvugqI3L0ns5R2u/n+CG/FFn6eCE6VK+6jrhgB6reDQIskAIwAOpLHhB63yg6NUYA&#10;LAiKBXwd+PhI/jx9li/yMwGHFBCV0wam4EBllJcv2iwC7PVT68kW6JB98Hv+SNowJ+iC3Tk56dwE&#10;dgi6NwjPAuCEn+fVSdSbYXACHvO+vKJAipBSAnFddJj0e0Dv/4r+MubO/t2DYxGdshRqF6I0k6ZM&#10;hqct18oBoXu7j0XgYCI+cxbqm6tF1S4Ach7OwfA5BYd4bgC8EdBm/i7l9xHEdeCb8DsHwOAXAIvk&#10;wEx0A+AdO4vmwEoe2Jmfch3tQAswEs4cCDl4+TYjIs/auFZGH+q4lnpu3ZK5gdFxRx5Ay/A5UK8j&#10;rBunSDyz9q6LFqSkiKEjcvecQ98iCGtqPgBofM3HuIsI2xhEenQir2t6Yg9BUB1g1WbtEI5qHMbq&#10;ZMG2+Y4IEAABSNTliAtMvtYSoBOpeeb3fAQMgdL/6+FoK4IEPKAKUoCoXZEg8D3kIQ9ZdYHP+8ag&#10;KqIESXmAB8REnujw8vJyRZf5A5/HAqmAhs9O8PEffubEJqCwXuYsBUDljQ/kgFMEmG8au2jTM20F&#10;QGt5MwAGvq6fKwALYU3EYJqYNAB6nqTUCbykyG+HnTzP9siwUHkKRSSBMMVSREdQxsqYOIv7HKao&#10;jYNIKdsCUDxFcBKRpXbkKWcx3CvruYUwNz9M7TdWgA3EFlU9TswZQKXjEeAADwgBE0CB1YQZATJA&#10;m1Aj5Xdfna477ga+ZAIw+PXRIwCKYHJWDhz8AC+IARW9AgDYBUCiLH0DGuOSzqhNHv32EYJhZoTg&#10;onx1GZ58qbKOpYzZ5mUNGbqNy/oFNg4Q+KyPTc2GZUPyrKOVa2It5VmrhOMAX8fmjsONWwqGjbtx&#10;yjNHG4WNgS4CeZvFjJ4DYrqm4wCojj71ba7mIsLhGwB4eQUZABTtARTo+UsO/7eHjxkiPVGZ1L3n&#10;okORog8c4ChSY7t8kh+BoTxQUxdMH/zgBy8Ieq/oaAuC+hN5On6LAInyAAig3jFqxzjxgY/gAF8W&#10;xJhH0LM+4G6N+JbTVRtUPmlsBVhYoKyTW4GHfiYA1WUPhO6s4c0AONfxRnIdgEkgTAIg8AW/Jh/Q&#10;pAFwgi+pzA7MosCAB4DukwlG8KEIBs94OCgHTCF2Bg7EyO02RQjgRtmMnpP1Tk+Ex0EYoAWSL6V8&#10;i2rX9GK5T/HmTg/GxTF3AO4RYBFaAAx+AdBv+ubv+gKhtHKznnYm7M5JAAx+xlX0JzIpgukdFdDR&#10;YREb4dgcVuSiLCcmRX9g1vuWjIiRiWhsRARk3PcBQ5kM0j3oBcqidnWK8IDMGllr69jrjByK9KsA&#10;a6uMOsqRQOiaDRB51i2ocqCOy+yiMRH2ZVzB0j040k8bA/2AIjugL3CU0qlUOXml9Bo06YFO6Mq8&#10;2DUfEfE4wnrfBkIiMhEgAD7sYQ9bEAQ+x1bAk+dZP2qWEkdWkaAPFHyMLWvX+z3HZO/9HvGIR6z6&#10;IAp+wKZdAOx9o3xtEVGh4zEQgitu8BN+DF696wt81oXv8S9raT0CoLWwhnyJX2lLBKmesnyQr9EH&#10;39OuOm1k2mEr1ua5AdC6ZafnZAEQbZNgp+McfwffDruiumTCb5ZRT/3akE95FBEE3SdBUWqHYSiM&#10;PWOkCEbOgRIGXnRA+ZTHAXrmmtFzAsZHsYTSLQLg+Sd/hPnGSQcWAgylxqEN0YxdHwBBBnQmAAEJ&#10;sHaQuS762/OL7pL5TCpPu9onHXn3a8Dray9x3Ts/8BOVcGBAA8AJQVGKZ0U2RTwcF/TonoEBBQMk&#10;NhM7POPNUG1IQSYgggzYuE9AIPBpw7pZMw4l6k9E7TbB7MG1vJxOPQ7k2kZmbXvNwQ44o/bZgPHW&#10;HzFm92zCM+O3OTYnbbEzcwJDegM2ugJB+pMHcHTIsThmQC2CBEfCdugQZPXBrvkD+/JDaMdOEHIE&#10;dmR1vPXna46ugCfKc+y9733vu8SXXWAEwa6Bzg+WQdBPYfy4GsBEcb4wK3Pt2rXVpsgRdL0nVK93&#10;jYCpnkgQHEFw/j0wduCAE5o5tA7gR+id7gpG6HgHIN74oML35NEzX8QbX4FB1mZnPaxPACzgeV4B&#10;qNyU8tY7wCA3I709L/hNwO3v9m4EwMpRVqJcH0KCHzkHPyknYOAM1OA5DeMPiByRYiheKE5pjKtI&#10;gHIZs3ocTzsWwgKBmnm2CZhv4HMk8f7DzucoYSzao+RzAAxCHU93iEmL9ibwlFUP4Lovsqtc8OuY&#10;G/SmGAPgOfKK+jqOGWtHXYATpXQkzWgyHI4tauGsRSwcnwAZwwO2Xj3Qa/CR0g+90y/DzfCDYgDi&#10;FMqqw4GCHh23+cxTCOF0HIY9sp9pL4GSWH/24Vq7nIoNsBfjYAdgaHxsQPmE/ajDLrzPMi/tcHT5&#10;yqiTI9IFndBNjhXo05FrdgqEIEnXytCTPticl/5euQANyIGUr70dgQNWv+l74AMfeNz97ndfAOtY&#10;C4jqsFdteWcHWNqUJxIEMwAVLYoAQVN9gBQ5iviCoOOvI7lrKSBqQ9u+0loHeqFferGWQTAA8kNr&#10;nS2Ys3JFgNbTGqrDHmxc1h+8sYL+i9yJNtgQndpg6DXgTVtO9g0pALo+ZWQmkrEZFMnoXPfOL8BN&#10;+AU+u1jRYZBTrrLVTUx6AjDgzXvS8ZejMTRCsYyRYkyGgi1ATujaM45nQeRTnMlzZAq0QNpujMQc&#10;RX+Mxa7oKGDhHREYE31oj7JFUkATAIMSUAFYcAOwJBC6DpLqeX/YO7vZltS9Z319rJw6npHqB76O&#10;vCIVkUnH1wyAcM6g5JpeOw4yHOWVk18Zzg4e9Ee/DNbacGJSVMaIrUHvf4DH+hWd0T09qmuN2QPd&#10;szM2KBL3DkjkzdlEJ45ejnP9o5zsUtk2LfVBMdEu56zt7DdgBs9ZhyjPFlyrbx7mpD1zDNjG7xnH&#10;TRfyOHjQszEDIz2ymaJsUSM9gwKdAbuIxxz95g6ARHSiP8dVX24B7t73vvcCnvd1gAiCfhbTv/2n&#10;rKhRFOndHqi5lrJhMBTliTD9llAffWjxVdhmL0IESfV6F8gHiLrasSaiQLrnw/RCR/RBP3sESCd8&#10;lJ5c05M1aP1cy6NDbeAInVgH7fDjIkBtuGaPfJn/dzKR7hLszskJ9IIbAcIJvwConOfAxkACXvW0&#10;MSUQBhZ1ku4zQBIIpckOwHZdDkVZnKyIDuByOruRshSkPKVyWEZISfIdibQralBHP3bg+beYDMJu&#10;6CjQ3z9yTH051gAgKAUsMqO/CcEJQ/nBDbhEbH1p7Utix1cQ64W646tjLHGk7Zgb7IgyvXcS6Uk5&#10;nuMWATgQ43iMlK7ogr7Mi7HSZxEeoWN6ZMCMN6BZA85rrURL9FnaWrovsgMT+fKIa7bAtuz2gAcA&#10;jmyiDJuQiITT2YxEMeAg7ctkUY06NihROkD2D4hKO1Z6v+W9Gse/uIquRECiJdcEDHxJ9dzPS0DC&#10;R4I+CgAAW/A1lY04DoIMOBs7KEuBwXz4iHkCAr2xQWuQHVoL62ANREHqGm8RoC+zPlQ89KEPXaAj&#10;3tuBImiBnjGLBtmqzdrY1Qtu/XiavkDQiYbQhz6AVERp/n4rqJw50q3ydC+PqEOKAukbtPm6eYqc&#10;QbAghF3Z8Gx8fLBIUOoZeyjgYiv8kB3yY21iDzZoA/joj3TNTgEQyOg02CUTgJ7v8CP/64fQ4GVQ&#10;Ou9I6FpeZZWrbJFj4r5yAXDurgHRdfA79zwoBkDKTakczzUnLJqjVMqjVM9FNnbfohXlKENqEbRn&#10;0SgdXB13ORvjY0yMg0G5t+MxcgtuV1IHVMAGADt+Fv0BXcfXoDchKF+0BlzqA5mfp/Q7MlGcfKAD&#10;s6Dn2Cp6cJQFX2VJHzccc5X3XDlRXyIKcSRliAyI7jge/dIZfdK/jYkulaEnDqpeRkzoV13wU7/N&#10;LOi5tv7soc2wjVEfAdI9x+dEwCWqsNFwPA7nqyXg2YQ4MQEm0ZEohaNaMxCyRoDEcR3XwA4AREXE&#10;Ue/aVcQkiuqDAriAIOj5khr0+ifjCfixB6l7ZYJMHx1EXOqrp282YxxgZk5S9iN6ZT/mzcbpnR3S&#10;I/9y8gBPdfUFcsZtrCI7ffUXHMYs1Sf9tGHLB0Z1gRMsjdW8gpfNQh+Arr75gCBYAn0ADPSJeVkT&#10;4rl2BA383bqbB7sAsHxV9MYvAyHbIvL5HxsBQDYDnspNALIXG7UNmC/nz9JeO/QBK9AlOwSD3vzg&#10;tQBoQYKg63MANMggWHlpwNvFsxkB5hhkh12RoR2TyPNc2SAogmAs4EMhRSoiMVEKpVIgxXPedge7&#10;bMcQuy/F2Y3tUpzQPPxolCMxXkbEyDiQBbfTtWsyYLqYAASy4Ff0F+Rc9w5QnntlOtJ2hO2dnWhO&#10;qi1HXFGfiBDkeoc3v9KCnfd05fdBg3R8pQMLTgeMji5FZJyvjYzQf1GYa3NkiGBH6IvItw4gZm2s&#10;FR1qo1MBWxEpgxv74fTupQxeGSm9c/iOuSI1eu5FPOfklJyZI4tWgA8gOWBRHTCCHRCJZNyDg3XU&#10;RhuZOr3KmP+3BXs1JnOhl95Dsg9pka375gfa7AHYANi4tc2OgJjdmBf4gbhxgxCA9qNmdfVpPdh7&#10;vkMv/TQF3MDXPEGObgBI/eDs2nPw81ce3umBJXDSG30ULdKhfkXaoKZ9uiLamACkZ3MRZZub+yCY&#10;b9i4cIGvBkA2wmaKAKfwW+IZnZpvAFQPJKVsULv0oy0+7VTSKxgpm86+wWxGeTsAe6Z8dch1AAaz&#10;iJzhkglCz2cdEjxzBNI7wAmyIBj8lCHKz7oTgknGCXLeAQCbCQGR3YFxgp9dwfuBdgbQC4CgKKIR&#10;xXBmCmYIHMKiMwCGwEjd2+EYtJ2QEShrl2aw2gOljsA3OvrOjx8kEAIk0KkPcmBK+r0dgFmooC0K&#10;Y0DGLWI135xF9AoknJpwPPf9KRGdpm/3QKce2JFevnfkYfTyQYsh0rv+pF1bE7YAcrVHN/rUd+26&#10;pjfivvHSOf0Szg4S+haVcFjRGactMuGoQCYFOdGNaE6EJMIBOoAADesFpuDT+tYXhzVGOnJfGTAj&#10;xp3NmxtfMM98gA45LhsgnNWGzC6Bkj/QJUgAlLGLsIwZoEEIAIFGtNuR3ViMmS71aXy1YV4Aywat&#10;kfkYsyhZOyCoXR9Lrv13lCsFQnn6loKhI7/okl2DGl216esLqPULjiCoX8CkJ8ArylZXvvWlHzYx&#10;A5QZ/RUBSsGP/ynDlvggsdHIE5yo5x4T8EJ+QQ1fLuWDE3jJDsAiw6AXBMn1fwwh+IFc4GMAXWcU&#10;ATAIBi0S9DhNAAt+0uBHlAugUwKptrRDguSEnElJKYKCGGNHXdAARs/BUurlM8VZCIvEiC2exeR0&#10;DICzEc6UsTEwztkOzzCNQ5uiMNEbkAFboJs/cC71XDnlHVlBzlgdM83Jgpsn/RsXh2BgCQMsDzCM&#10;m5GChvdjHD9AMOiiDXNh8OAuUlCujzvmJoriDJyPcTN+ZbRr/hzUmKxN6+Ca0QIkqAEHh+T4HfmC&#10;TlFdjkQ4Ev3qj+jLuMECzDiwl/7GzMk7Dt7vfvc77njHOx53vetd189CzNPY9a1Pfdi4jJ8z00F6&#10;sK5A5N4zenFt3UVFRDk6ohNgoGfzsB7GLY/ezQm8zME1HfEVeuEfyitrM/WBgojO6Lx21QU24BKt&#10;AVPHWhLQHNfNW1m6MEc+wYe0YS3NRR90Up273e1ux33uc5/11di91GZRlCjVlrUzJmOjTwAk+pJv&#10;faxXtte7cHO09r3rFDXbBPhisJuvTdxLAU7K5nGBHdGZ+vKBzmmOP5snvwBEvs2vO8kV4AQ9EgzL&#10;nxGg6/k8EJ4CTgBs50sCH+EIDVh59Uw+CXxTAl7X5QfACdPGQoIpCa6+NNlBwMfgTUwoTOkiu3aF&#10;4NhXI/deOlMixdt5zMvigxsnEHE4MnASzsgRchaAFPIzCAC0WBbBb+QAraOsjxqOro63fh7TOzzw&#10;9VVQ3+bOaDgWoOpfuxyZoTEyEYFIiYHYSb3P1J+jfkd7C9wituOVEnphiEBvXcyX4QKc+YoO/ITC&#10;V8VrV9GCKIGTeW5MDN+4jNFYzVt0JHpy/GP8xmm8HBEYmgsIcSAgCbb0SKd0qx9OJpUHfKIjY7IG&#10;IOgZAHLWe9zjHsftbne75dBgAZh0BdC1b07mACTBQFtEu9ZXPpAmoAg0vc/zXFqU1trTBWhJzUme&#10;ORoH2JqLuYOE6Nb68hP+Qm/KmjeQN39fXUGK+LhhnMHOfP2cxSbg/eU973nPNTf1rYFNXbQFRsZD&#10;f0HUXMz19re//dosHvCAB6w273Wve13/YgyEyhg3H2AX5mJc9EncW0s6nhAk6mADnxTUgJXXJfyw&#10;KA/onFoIoIGb/N5Dd8ylI/5vPoIBdutE5yitbfbLjp2Cgp6U3U/bn/4Q4DwLgtLpI1LyvwBoQEV8&#10;SfATmk8AAhNABTWAm5Fe+YkJk6A2ARjkpihXHTAAEMoBE4P3/osyKL1P4yYLFpRNoa69E3NkVgZE&#10;HdXs2vrg0JycM8wflXJIRzEOyhEJY7PzacOC9DGijxPew3knCbaUbDyOqxyiYx5nYFQiB23Rr52z&#10;r7PGbE7aBNKO1I7MgGoufpvXMbkFJvr2zLh8/dWG3525pyvljRvAjYczAOBd7nKX5SDmzjk4k/ly&#10;AAavrHF3zwFEepxCvsiBE4qgRC+iC44IJARsOLwjrbbdex6s9Oklv1Q0o0265/jP//zPv8Q1IAEA&#10;4azacazTrvZFP9oAzQRAwFD7RUjy9UvUT+QDg3bNwRjMydyAy7jYAOCC4IS81PqCEvtir6Bgbdm3&#10;aCtwS206dAA+7CObZ5f0rD8bMH047rNJugUtG5DNx7pU1jNl6YVebRi3utWtFkyJqBlsQTbYWxun&#10;CJBmk+Zjo2+ztym3EdrkbHbGqzwWCCSAymuZ3vcFPwEJf5Oy6WAYAOnGfIuc3fNtGzy/Acjev2qX&#10;zwc1/sFfSBAkQZEESfk7/KZcB2Dhu4kRwCvyC4AThHsUCHDBb4cggJUqa+L1mcjzbBd1HDlBB+go&#10;R0Rkghyb01MwJYn2KCklK+coLAIDF/XNgbFaTIvGUEVbFpaDgYAdk9iBGQo4AiHnN1ZQ0ycF+8La&#10;hwfw6Vf+xsEQvBg2fo6gjnEYF8MwFwuunmMxWIlcE+2LakWujOPRV0cBfTMMhsNZRGfmwoAZLiMW&#10;xUkZt/zeNbVr223pyM4MwJwGAECQo3AY8wcDTsVhiSMzZ5NyRODjeKJmEZgIhZ7o0TPtuu+Yqaxr&#10;AiyiLPnKWxPOBi6gVdQnkjE2ESbH44hFPIAFeNYopwY4sLOOUmIdHQEf9KAHreM1oCSeERGY+Sqv&#10;DVAlYAg+gGjcoKR/ejE3+iDmCoogyJb4CUBYM3ruhb+1s4HYdIGD3dr8+RMp6NCGvvRPF6CmDxuz&#10;/lvrXn3QdzoE1tvc5jZr4xAFAp+NztzpyDzUNQfX7IcAvDlYa3YD2vRdZA+47E2Umx+YX9GdeRb5&#10;se8ECNk+cT8BaK7mL7hh5+ydf/Rai987SvObIjvgU44EwaCXyA+CU2ojueFHkHMQTDwTCVbXRCYA&#10;QSUABkHpzQBICXsUqLx2QMSXIMoFOTCgLGQ3KYsAZhYBaIgyCC8qkypPoXZgRsQALIQdzJiMz5ws&#10;OofMqRmaSA3E9E3pFFfUJcK0YGDW1yl9g61FZgzA5uuun8M4Kjs6g7L6YAni2lVf2ldtzqGdwGcM&#10;9GENGCwnAgaGC0rGy1mDwYxuirwI8IhaOGLvcRiiuZt3xzBA7E+lwIvO9MfROCOnAz36knJYYAML&#10;/ehTZNZxFJRcF6UBDGfl0No3dlDisI7njm/6YG8idaARtahnfkRbRXUEwLRh3KUcH/zMCwiKiO50&#10;pzut6Ne9fP1VFhSN17i1by7EeI2zY7JxG79xWoOOx9ZGpMqG2YF1tJ7WkA4Bhf4BjO7AiO5EnWAH&#10;xsZBD0BmbmyRrvfNJP2pL3K3Xne+853X3Lw2KOrTrvUFTJsiG1Ie8LxHBTvrSs+ttXLmUkQIgNaC&#10;r4rS+BzABbl59A2EPSfuAY09YwBbxge64TvAxZ/4O39VTh+eBTE+InAQJCgf7KTyPOt1kVT0SFxr&#10;h5/pQ7p+CA1kNwIhCBIOYrDdE2WULwoEkQAYBJMJwwBYv/UtLxASZe2iDAisKJQyKBBkgIjSPTch&#10;u4UxWRj3wCIyozTw8tKewTFqDuooaEEAxs5sfKIj43HEMF/wtXs3N8/oghGABxEZOtLatdWTpy4o&#10;iwh95SV+5+edICBbLAvSYhqHMcqzMOYI5MZoXvSpX5EciNuVRXqiEODhCJynI2fHQgKAHUGLajiy&#10;jYBwHDs+3Tly6EdbXglwwvvf//7rCMqRlNUnCHDKa1dHOfAAExGbyMPRq6MrueUtb3nc4ha3WKn7&#10;W9/61sdtb3vbVf4Od7jDilJEeupqR1/EONmFCJ2TByBiPhydFLkZC4AZLwG0rsEP0MEu0Yc841fG&#10;OzLzBc5eB4Bf1wDiNNC7Q6AHFPABMWABQTYGKuzCcZivcGZwsOHaQEC+6AykjCUdph9CX56ZL52D&#10;vk3EnK2r+9bZetAHXQA/iBs3fQFnwDZOkWKvf5wU2BXbBTrrG5QBXVnwEwF69QHs/IB98ke+SNhw&#10;7/sAnw17Lk9KPBPtsTP2Jujg43ybL/ALbdGTzYLe1AEwz5RxLaAhfCWw8Xk+ZBwkIOu/6LT7xrMA&#10;mAQi4r5I8JycA2CR3g69GwGwvmpjRoDaU48C7AYp1bWjg90ESNpVQCTomhglia6KEu0wwGFRAfDa&#10;lbN4l6Ke6A3AzEl7DJTRM3KGk9jl220ZE+jYEcHTIurfuO1adiS/4/OBxO/7/GTGezmRnzF5H9Gi&#10;WcjgDprmZ950Qhfa5kjtxsanfw7JCRh9EZF7Rn/uvReAmBOnFUXY/Yvc6EW75kOHdGGuIAIK0sDE&#10;YUVQ4EXAK/hNuCU93/OSed+1PsxRJCIFasABH9dAnsObo/UErqI8YJuAI+6BT575ALp6+zFYm20a&#10;Uu2zB/3p2xjokLg2LvoTOXk1QI9Awt5EVuyMjXNqzke3dApudEVnNo0p8sDRWNhbkaG1NRZranz0&#10;0JiK8qTEeInxgZp2jJNOrbPI33EWqJ1yjNFrEicB5endJsRWbLbsT9QKgMBlY2avAYaPuheAmCvp&#10;RNY13xBQ4ADesG/P+GBBgXb4FF8CSn7PR/i0cnxFGf4CcjFAfn7kOQDzewFOp6nujdMx+38AkBiU&#10;NMhJTfacBMwcdUJQmgRA1/sxOAl+nhHlKEFEBnoGn3I7WoIIhTmGUoRxK09J4AKA3gFSrHxRE0PK&#10;gLxTUs+iMAr96sczDsgpHEE4ud25jySc4v+Rdm/JlhzFuoUnAsxoAQjEHUEJZCAkQAbrAR7oSvWM&#10;NnIHq1NfHo1lv2Lnkrad8+CWt7h4eLiP8MictYqjcQ7O4l0kyDl6J+hjhd8F9ts/HzH83s/v/Pog&#10;QehHf2MxMcZJTw4CptnYHAQ/YwAsOgAcfQQtRxcMZQRlgekqQApc9RfqZS2cvC+AsmWBq76sCiwA&#10;xpEASJAhZTQCN4iV3dmKETYk7ikDmCRgquNaPWOiW6AXxGW4Aj4IBgQ6yXoCoHmrP2JLWN+OAK5M&#10;mSAxJnPOrnzA2AGILiDIxuyaLmzp3NFiIbNiRwBsGwyAbGkOxQAfNt8Wz8fj8eYrX/nKc3bs+PWv&#10;f/3NO++8c8HRuM2FedIPATZ6ETZgD7ro3/O26AGRP8ja2VKf2rLV7X2wbB/QAFCc8j/xaLsNlmzM&#10;Hur2kyPlsUGGJnYs2ATg2jF5RvhxiUnXYrtdnntAJJPrdZI4wArPtSU2evUFtCVBMknxugAGvwVg&#10;8HPetfrqYsnzH0NYOeFXlpYos/ALYIEr8JX1JQEwMQHJ3leOwQw+AzOSo9WiLXF7fMYzGHoYLPhZ&#10;LfpCqhxdQY4jcBgCKhzSF1XbaauNCfGsbQUHM/F05LhWG4C14ijLUTiTdw+g5sutn8OAXv8Ezu//&#10;ANK/6VWGXqXyJpDTcAz9c0BjNk7bX5lfX/sEVo6eswtIDk8ETJkgx3V9QlE5UGEHsBOwSZmL7bBt&#10;j3dAAsnWEFgAAgyJxaCMClBAC7xkLyBTpqUM0AAOCPZuCjBJcOy+uhYfugo64yxrpXfXjRcAgZk+&#10;QQ9IQXUB617w00/6kMAYFAndbYuDPwjqT7/6Zxd+YjFhS/Dra3BfiIFGxmQLz0fEjLnlr3zcnAA/&#10;0T8bELYEL1ka3zPnjdlcGjNdemcYgGV49OIXjmzVXMv0Zfy2u17RtKMAWLqad/f66CDGjUN9Y+dH&#10;xierlThYHJURF8UrwQBxGBuK7cqImVjA5/m5uBLH4tS5eIhFGCBGwM/2VZy7Jzlqd0hfPCBAqA0i&#10;uSFiFUDFLjiWBTo+/zEEcpf9uW4gBufYAKO46wBoYMQgl/7da/Ck9hhon1UXEDiMQRPGco3eBm1Q&#10;YGRQYKEOAxioZ30at6pYuXpJzUk5haA34bbSQGg7YEXkSFZ+Kz5nsXX1PtEEMDw70ZsNbJ05iaNs&#10;E/xke34PKAt07d/8+hcefpbinSBY0puuVk1tsiHnMKk5icWHw3FSOlu9bUc4PuHgQCEgbN+ACjza&#10;7rX9cyyoQQwwZDiCx7ZN24LAUYAArveZgk9wgQuILCQCm3vgAngyMNmYIFWPrnRsO9Z2tWxSeVtB&#10;OoOhtumoDdmNNgRywQwC7muf/q/ebl+NR9+gASQLvrJKgAMW7esn+wRBR889W2A7pxudHOnN1sZD&#10;F/YDHr7Ul2BbYH4lm24bvO+F+anF3NzzaWXYCVxkjerxUdAUUxYikGULfeofkNgD1Nx33mLBVvzR&#10;NeDRjfAdftTPl9RVFlQd+ZO++CHd6Chm3Gdr/WqDvj6eBEF6EmMLWrhBxAc/9gpHLPPtXeDBS0xJ&#10;WCQEFgZxqI6sWZvqApWYBkJtsIu2xQ0WBD4CeGLfllm7Yo3ILkFW3PUuUJvXvwQhBh7YDEKQl+Ut&#10;xR1dEwALYlvGAEAvAAbBl+4RgxH4PXON9FYDRgOqzmWCjBHhGa2PBYxl8lDf1rftMUBxUA7LQYDD&#10;SgkyMkovhMGPLlZXWxJBJf038W27OIuj1Vsg2ooIas7gA4evvT52gF7/vtePpf1e0BdpkARmupkw&#10;enMWmYIX0SaeQwka72Y4HDgJLE6tb6sxmIBeHykK6jIrIrjLKgIVCQyey+w4dwEleGW1shf9C0qB&#10;pz3bMxleGYs2gKKPShYO9mUvGVEv0+ldAAs4AKH/q7cAo3/Zm/ZAMfAV0Npm76AX6BfAwc/RvIEe&#10;6Vw556QsCyTVda4eqR5hzz6OAG1wZDNzTq8gCDbGHQgDGqjI5Mytd27mm7/xX4uioARHzwDHKxUL&#10;sTLiAaxsRUGSsJ/FZD9sEDq4xz9AC/Qs+PSgD12AK+DycfZVNxurA2wgwzfxwBzycz4HxHyRTsYj&#10;XkqUlN1ERhyBnnGIzzIusJKdgZSxiwPx4J05aIltLJGNBkB1AUt9Ma4vbPKsxYScbWtT2xIcRxmm&#10;Z8rIKJW5fgdY9qbjILgS3AKe82DXcTO34JVQ1D3inHQ/Yaxk6zme90HQ6iHzM3AGZmgiM3SPMQ3a&#10;1paRvI8xeZyB4whKziTLacKMjS08ExSCjOMLUICRtQAiEajuCSaOZLWR+fkXIAs/91z3g2lbchmp&#10;SZABsAkHAjwBQDgqJ6MbB+awAUB21DsqmUBH98DBlo1udHWe/oIXrMp2SGBwT6ADIUgZP8dnr95j&#10;yQ61o47y4KkfQQcCdBQgQAB+MhkZh2xGIAriBaAgpresqixLm9pTXlnlWmC8mzMeegYi5eljroDM&#10;WIyrcQY98Hbt/aR3a31k6OPDnoOodrUfKNUFPTqwMWiXTQOD8YOOMYJI7wLLAs2n+e3nI8DGV70D&#10;5gfqApDxag8A+bYsCQj4ALsqx9fYUHnzZIFpG+7YPPRTFhm998bAKgnwWoP/05kAoAWnebT4gVqw&#10;0Ua66c9zizUuSEjsYIxFJhboiHNtiMX9QAE8Mj1Zmfjsp2DOywAxREyAnAVDO5IYNtEf5mASPogh&#10;dcQ4HfStH/EPeABrF+iofc+0A4SyzoeGAhtxbZKirIG6rlzACxqkc4qbXJCyihADIAC25z0nDMnY&#10;ZXlEOe0AhDbLDltZOEeGMSgD710hgxisbEsGqLxAthrLaqxynEGgcRbB3vZP5uNY0HJIgSfoyrIE&#10;h6CQMXhmpfIXW4IdAT8iG/S7P78FtBL13g/E6cV27OwdEWe3snJWjsa5e88FGHQpEwVEAAEHAoAy&#10;MVASqJ4FGPc6AojgNYYyRYHuGjRlZvqUFcjoBJYMhj8IKkDStyO7CSh6Ciqwc822glgm6+U6mBuP&#10;8mUqxtRiwq70YFtllNU+2NA7kAfK7E9vkAt87u8z58Alg7NNlvGVwYKcMr0jdA8EZf6gyhaEbkHW&#10;ORsbv4VI+3RiZ2MCKKBiJxk7AIJPPx+xS2BHfixYBSG/ZgNQZRNt83uLpOAWc+prr3d8+gEu1/pi&#10;/6BLeqUBvr3PBWEfL/iXbFDdFi5tAasx8HmvP/gnUJg//ckClVNXtir+bCHFmUyqbSbp/bbtpjES&#10;ZcVqAFRGPPSe3lE7QY6NxAYWBDVZoBhnM8/YyXaaKIclzsU/8OqLHfsm0Lt74hoUH4GvrI64Br0y&#10;wM0SF36BaQWwAlxKBb7gRsCOkRsAgxL3PFNPOwaJ9NrWr/4ZRxtg1yBBhVP1rtCgAdBAjckLX/Dj&#10;BFJ3jiDQOFCrJuhxFgFsxXYUkIAiyDbLCIgczwT7uYusr7/RZ9tb5ufLrxWOrtJ0E5qexmW1oxfQ&#10;cFSZk1UZBIDPeRmAzAigQK/sTvAIVoFOJ0EPHoK0MsagDqDsthl4wAA0lBXMghBkBRunF0zmH8i6&#10;RxfBza4yFMHOvmxrnppzPmOLVwbOXuobVxkVW4IMXdqCu288oN02eRcfOm/mpy7Iue9ae+oZD4Ca&#10;M2Xrx9i1p63aA0IABEO6yXpACeTqR/9saDGio7p0M1f5kcWAL5lHCwK7AaDXG+zBtwEBBMTX09uM&#10;jphb9fkyv7XL4R8ycIsLOAEXcc6WRH/8uG036IGfvoOgRd/rHv3L4NRvkSPmRP+O6plD0JH4aBcg&#10;+aC2ZIhiTdyBCHiJNe/JHQFN1gVoysjGwMeYiXue2aISZSuvT+PmO1iCBQENHAEQF9ilRKuy7uGC&#10;MmWfYq7+g7H+ZYdg/Qh6gc3RdZngmfmV9ekwOJ1bVUqdGR0JeMFO6gwEhEEp7p5nygVDdRs0HYn+&#10;1DMgg7E6gIv6+nfPxKC9DMuq1ktbQSrbssXMWQSdc+BTTgYjcIFJOZMvmDgCh1Deymy18u5P9rfv&#10;/2yF/fM2v//zT93oYuUzKcbaGNlVP4KE42mbIwoozsixOTngCEhAENCCUGAW+AW0QBeU7hOB7b6A&#10;Bkn1ZTHBUBuCWrk+ZIDTQlDWxoZWfvfoJegKOBmzrJWveAVh8WF/jueag8pwARIE2dK2KsiViQEM&#10;AHpN0Xu3jgu/BMzo3VgbLwGlMirnAKa+c+0ZJ5uY0yCpTeXooqyFxuJj/Gyv/fpmS3MEsvSnp/Js&#10;EwTZp49KAGgLzA7iiL+CB3+10LJfuxA+DYBsx0f4o2egyjaAxR9cW6BlgDJ1tuPD+rM4NTfu8X8A&#10;DiDgDLr8OQi2FZZtihEQoZ8ssHaNQew3z14xAZ/ft/pHB47+zXkQBHnZIX8wJj5hfEAYkMBJbHhW&#10;fIhhMS7+XevPwgCOuMCnPKdLO0PnWIELkgx12FnmiQNgqD8ATJcLgICiEYAp9Vxxr+fBjgKUjMAd&#10;TwAGMEeKL/gMZiUAgspCkGhD+2WDjspZMRjPAA1UP3RgfFmXdsBOdtUXql6wckpbXs5ngp1zkrJf&#10;thH46tAvEHMMYmJBrj9jD4DAR/zkRebX3/Xj7JyA8U0kPY1Hds3BOBeHFrCyC+cBESxkdSBQVgNi&#10;BaRtocCW1RXgzgENJASzbRboFfiyw7bO7qmnffXcB0FBr2+BzXbsDirAaatMV4FIT4HNqQWAcQsG&#10;QSAAmhc2b5zAaiz0817uq1/96gUfga5NuhuzsQRp94Kgsbumc9vi4G8sxkd/kPJM2+4bl/GwgUWD&#10;HeminLErKxOUXZoHC5Cx83kLkz4BVjnQA3Ht1JY6IAhKgARC7SosqmWBshqB7/UIGwly/fBN/iI7&#10;EbCAIAa1wRcCYe//gBb86AmOgap3sABofmTq+hdj5kMiIGMFwd4HsgPbAL6sk78DiJgsQRJPdAIP&#10;/syvQVAmJx5AMfHcPWWIDM+Y1Td+uhA7OfEU4MQ9e4txMaJP9uk9n2uM8TxG7auxbQ8EnUuOjAUv&#10;CBt49mhgAS4IarCGu3+Cj4HIwo84T/aesgbHoAa+8DOwO/AtALWTfo76VdfAGFWKHHBlXBzJtVXL&#10;FgBsjEkKb4XjBH1ssEVzBLx0145rQNQ2vXpPB6gmwI+e/favr70gCIYA6PeFINBWgEMDtQmyWtGH&#10;bra9AoUDClpObgXn2AJTgAs8YCq7sFIDkcxFMAs+UCI+jBBwE6QCFkzADLQEbfX6iOI82HimHeVl&#10;fJ7LUjmOfrWpbX26pr95AD4LgrHLiv0o3DwIBA5ozOwnIGUcgNN7N1+YQc08yXjBbKHOBmWByjmn&#10;K7u4JsbpvrF4Z0V/4wDFsrTG5NqPkPWt/bLA2vQcFOhqjowduCwAngEem4K4dunpnF20D1CA1Ls4&#10;i6uxASD/FYBlQ/xYH+DF3/xUChTBQhn+Al7aoA/fAEN+QGSBfIXdAiAfAsC2wH2IMQfa1aZdTFkg&#10;4X9l/fqQ0fNZ5cUn/wcuPlz25nkwEdPKEOcA1Dj5v3rKSX6MGU9ILCl2xRXuELYS9xgQF5Rzz/N2&#10;psppB1uMTQZIV3qXVLXTJPTT1iOCrmhQw4l7OqDYKQbAqEGSuO6ees6VpaBBlP1RlDinkPuUTWFl&#10;M0r90MXEELoxhIES9ZVXr4zLNdD15Uq7DGdbAYICu60wJ9EHw9BBOyClXXpaMWUSbZOslibWb/1A&#10;MACWCfqZg48fIGBFBGpivKDK6W1NOLWsQbDafshIrcIAI8gElXc2IM2J+0mMMQE4Z9+X5I59bADQ&#10;ICj7kV25L0NqOxwwBbd7gnkhoqzgk1HLDGxhBRtAALLMxbsfi4Bxe+/Z7x7dlx0IIjblW8agPuiA&#10;LgDZ/oKK91SyHRCit/HTJzgT1+6DnXHJIkEJ6Dynr7lhC2Nwn2iDPSwC5s+/xCDe+bGxMYOg7S2g&#10;BgL25SsWWe/i9KtcC1DCdhYpWWDv88AJrIDIXMn2+TJ4gJzMUF1jp7cYkT1bNPvAILPmLxZdYufC&#10;Z0BPFsgXzDmb9irHURZoYTV3+uHfdjPGIcM0Jj5N1wDIN9iO3l55ABhdxYJYlhiI1eJWbIgXYzK3&#10;fS8Qp2LeM+WVFXvGhwvK9mpNu4l67mujGHdfWyUm+hLDnveNQnvu0zOGOA+occl51/q6MkCdaEzH&#10;xDkFyCoZ0KIz0YjnxDnZ59XTqcEzSAAkaNxxRRkDiPba0B59rJICxVF/lTdARnAu9bby6NNEWn3b&#10;yoIlfRsr5+AonFMGShiQsfXZKgcqMoa+HIKDdwn9Hx7eAyZg4J++9TcCwVgWYQU0LtDQn62JoBKo&#10;AtO5zEEQCQxBwbF7iW7cngMWcIMoR/Z+jRPL7tRVB6is8MAqgwI7ACQyTWUFveDXnnsgWWC7Tyeg&#10;0pftvOxZ/wSU6ctWxsoGANh/0NTfILQACHaBxyFtl9mbnsYHOAAGZhYE0AE498sAg6Asi27uyQbV&#10;WQFO9YKQMSmnfW0AoHuA+LWvfe3KPNUzRuNlEyBzT30wATDAEWjOy/TAjq2Ieu713hFIvFMLgjJB&#10;NrRo8WcLgh2K8RqP8dJN1iQDbNsIVHxM/Nh5qA+CFglb4QBoAQXEdg/sa25AsC24zFAyYL4sZvzQ&#10;1lnWVxbIX+hvbmWd/baOzsYvbtodiS3ndCs2AaldU9wQk5UTr2JuGaMcDi2LYo972o4hRJy7Tx99&#10;9bpKGf2kF52Vp4Py+q69WHX9DlADAlJjwYW45/kqolLgoGQDThHSwJSpXoZgOIa3GhCw6dzEWC2I&#10;c7A0CHX1qU06CXhQE0juKw+U7isDcFZO2RZDqKOsMdnKApKMDIxMLh2tkgDpnvr0YTzA1BaHNUaO&#10;xWlljsYh0wFAf+aqvwxNZIS9B9QfZwZSqbmJoitnlhkAkuARcFZygQVM4MDBQYft6Gm8glB2BGwc&#10;tY8L7glq20qBKCCs8AJRWwLNuTrugx1Y1Jc6oC54PSuYieABM9kbuAg4kLWwyFj6S9jA7xWArbD/&#10;MsBrACBURibI3hwY/OkAJgAlq/ZvYfUF3HQC7OAAXnR1LVtq66vugtA95UCOPQW0rLB3gI2TvYGu&#10;tt0PgkCrffMCgEDCZjJe+qnvHHhkS+qobxFz3TaSjZQxh9oAIT7Gt/gUCPnIpp4+9WHh7k+lWTiU&#10;YTc+6R2q8rJw82GnYJsLssR8eO/Ip4g+iXM+IgM1f+Kx99LaYit2Mh8gaIzaM7cyPQsXqGCB+Cqp&#10;6Zi4XriccsLNdfCrXqzo2jOyz4hrbdHJUTtn/crWVrLPrn8KZ1IEWcLQxH1Aq4MkEAGKMsR5EFSe&#10;GGSD4/RgBFTABh7E+d4LhI7uqaOuNupbP/p3bmJADUhBkS5gYeUiskE6NB4gAy2/QfLcBOsLIAFP&#10;ui9IORxRXvanrH6056WvzM7PXfpf3ggQ9s/fwMDHEQDwQ08ruXcg2tQPXQUEmIGSwOF84CIQBb9A&#10;k/mBJmDTzbaInQSA1VtdmSnnBQJbOh8UgIUTe6ZdUH31NksBWO+NAiCgACcYyGT0CRwCXAArJ5hl&#10;L7JYC4Wy4Ksddgc/Yy4L7kOQv4bjJb9/SuhLuKBmB1mOObGlB48yanobu6xFRgoq7BCk6Q8UtqAA&#10;JYszZkAEPlme+/QztrIw9fr5C7to13NjYBd91I/220YDkkWELQDC4sA27suyzB97ALa2ZHDKsRu7&#10;u9+7OaCycIoPPgc+/EJWry820JZXJhYaPgZ+/SsGuxnBKyvz+sbiqT1g4wd00g8BPG1ZFHsPCHT9&#10;FIwOskqLEnAZH/+jdwDUnj4kF/xfIlBGdWZZjivuiUFlxS7Q0D1+nBAiJ1CdBy6+ol4grM62uc9r&#10;/66PFfeuP4gaBBdmAQ1kajxxHX1bFdzToIEzTiLjAzKBAh53Anhlf5wj+Nja9kz9oBkw3bc6WTUB&#10;ysTSn06V1aYjGBunifeOyrspGWJwNWna8Nx9QQpYVmp9yAwFbw4AjIAkyP25egAEgbJBIJAFCX6O&#10;xqGV1y67ADKHDEZgVUYhaF27z8n1Ddqg6j9eAlm62e4IOIEm4EACBASwLEQwyD4CILjoo8wQBMAC&#10;FEAiCIBP7fqKKIuQbZhfbQlWWabAk634gw/gVxYIfn4OZPy2wwFQWXZnYwFlnmwP6Qxk3sXpW7Ba&#10;COhTJkroKFsDQOXVA0H3jNk5yNnuA7u2QAuYZHr1oyzQAT9x7nntOpcVAQI7BFIZITCwia0kvxcn&#10;Mitl6ayeBUNZ9jMHm4WZdz5pMQE2cLGYGR//lC3bMQCfBYOUBfqaKQO0Ffbqg51k0mBcBkhAz3wB&#10;IF31LZuzmNJBP3yaX/J1izB/MQa6AyC/0b745LfKOxdLG4vikIhJfh38xFUSgIJT16cssE74lTGe&#10;9Wvz5NOWrd3aJJ0/KIiGFXItyImBEAEfzAw0I2zmxjigBSKMShitzMlEC1rHnrnvOSgQ17KvyilD&#10;3HPtZbCVsK9KsiJgsWqCEz3bBtOVMTibYKOjMXgXBVres+jHveCtL5P9l89+Q+R5fYGsLR09OYfA&#10;5Wz08ldf/PWXE4AyQOCSLdrOaMfY6UJPgePjBfFOTXteXnM8zirr6tpiIGMAb9sXjt02T6ABqSCQ&#10;4Qk+kPOOCOiUk2kJUKBUTkDLWgAw6JUlCkZlZQaCiR5ALOMBFltVsGBvY7X1N17nINgWmJ29G2wr&#10;DIJsYRzsagGT0ejb9rWPEQKUffUFXraIdJKhgp2Mj9AB8GR9oEfa0qprLKBfpmecnqu75UFQeZmY&#10;cZcBg0FZHzuyMah4B8dv+Im4MT8WA7YHEXWdmxfz6rUJyAEXYPJNvswXLQhiCKTEQq9MCB/1nO/0&#10;IU19/ZUJ+qoOanxHX/yFjrJr/RLbeFtfoi4Ii4neNYJlkAd89jZWPijO7TroKzlxHQCDX7GFGWVW&#10;C5oVzypTJpa4p4x6Yhf0xHKyUKtO5T2TlFVW3bP/4BhMHR8AwRFtA50LNMYhroGtbalzz038/s7G&#10;xIGUrMjqLmsyWQwn6MndfeUZFmgI+FS+DEugqMNZBD5HsCoKIlsFAQUyfnJBZyujABKcBklXE+cZ&#10;fengBb3VT58mjyEZzdj0aWxgmF5WXwFsy6sfTiYT4CRsJCsDQfCTDe4W2BZQ4AO1cYM8R7FyczzO&#10;CYQCBGDoztYmzPaIw9rOyBZt0+lIZ/0LWHADPFAOhCDnOQl+ICOI3ePoAhsUBD8wyLQIYLjfdq4X&#10;+GxJL8GtPfctPMa+7z4BUAbIVm2B2TsICnCBZ0FhY+MUuAJQ4GlfFiH4ZKZ0AT/6Gy8I0pd4DnYg&#10;5v2eTA7QZcJ0VFe9xqZ945LhGL9sW79AF+RkyISd2LQtLB0tBmVQxQr9bRUtNsoqB4ZE5ic7M8/m&#10;EawATFJRQgAcFhhlLeJslH+zEx8HQ/fYjO/wce+gvUYBM1mh3QCdLYz8k8+AoP59wAE/etJf9kp/&#10;7eqHL5rr7MBOxq6sJKeYFUuBz/0SImLOJE/sATwvCXiVGZZgkeAZ1E4AOifue66dRLuVbUda2e07&#10;6NUmeXBCACtTWwG34GGynfejQvVM4mZm4GISrSoEtKT6Js65Z8S5e8oHQ0fX533gVN42gBOYNFsp&#10;AAM/2ysfGwSZ8pwCOBZq9PUBgk4Aqg7ncs9kMqjtswDXhrEHZJOvT+ADWls77VrNOZXFAfT84VPH&#10;MsEywABIf2NiS5PECTkxERQmSDCwOVtyNpNrLGBAbGOs+nQVUJwVFDisgC6YHW1pCACAhcAHSpmJ&#10;MhxePfWBwjlYgoPztuICwYt1c28BEuS2wfTysx8ANN7effZPAtkJBG2BZa3mx89i+iCiLTa2UAk0&#10;jmmBFcjm0Jy07Q2A9HRNQC4Ygp4MzrEvssHPuGV1xtS42I0tAA9wnRsTce2+cdIFUAAEUCxUfkpi&#10;DvgAELIDgLhPlAEdELK4ucdPjEkACnTgsMA7lzECuX74de+MZX581D1H12IDuLzm4T/6pgMfAmfj&#10;0K/+QZWPsi09+Av/sZACsXbEgra96lKXT7ANe9klKMsnxaC4sMMTL+4Zg7kDPmIswcg4SQAyl4ky&#10;QU87SW2I27MdvlF7tUFq0/1eyYkNc7P9O5La6hvFBUAQKAvrKJuzVQMOjg8iC0CAAMC2psGCoQAP&#10;sIIcgABaIAyCPQMFUl33CYNrk6Mop04QNGmyD2ABM9stsFGGc8iUGAJYrE7GZbI5lx/oykY4lPZN&#10;JMMwBqfQr/HQheQkIKgvWZ56nE4gMKyM5+9///sFP+/DgKA/hADOIAigMkltC3TOYzKshDJT/erL&#10;uIiy7E0v/bS156x9rJIxgpPMD6wEN+cFMkDk0Dk18PVe0TkR8MFSOW0IBFmkrEfbtud+RsEW9JRZ&#10;qcM/+mvX4JfIAo29H4SDIBuAILvLAI2P/c07mxtb2a9sCXj4m3dTAG0LGwBd99EC6MoGnXfPsQxQ&#10;3eCXXQjwyPSMmS16NSCzlcXJyEAJPIyfXuDmXGYl65J9CTo+UFCblzIt4AMpfsjHbB3Zjf/wZfPq&#10;X5zY/ivHN9mmRZ7PWCx6d2rREK8goV/+42g7TE9ZJxA6t6PQb7alU0CUQYKOOOPbYqAsnK+wE9sY&#10;MzCZJzqbK37bWAGL/56Zm7EmAARWlVFem9oJpI7B1PPaWTlBmgQ4sSHmvwiA7BUAlSGPfR9X1veX&#10;z7aNBmzS2us7bxssk1HGqqC8etoKhgR4QHLf4QGaDMdzZRPP3Gvrq6222PTzfLfDAGFbyTm8Z7Ld&#10;8pwDAiAH5VQmSZsyD4GobH+WqgxQGZOgH7B231EftiCchCMKYoADQo5lAkycwAZAz8oAAyA493vA&#10;/hoMO7dtsKBwME4vw9SH8kABiMYrM82Z+2gl+AKhFZ2D9+UPOHoB3jsh90DNNolzB8AgCQSyHuXU&#10;8U5K5iObEMiCT7+2mgKMnn/961+fs17w2/ef/RyGzWWBxiTA2T4IysjNvfHpr+04cBmngAUuWSmg&#10;Bb+gJ9tL3PecKAuYfZlVP/iBvUCX6fXOFAwtIuBnK8sGBIhJWRX4yegARCDxnZICMWB7yCdAia0E&#10;o8DjX2JHGb7YBw4ApCud+AT7tOXl1xZ4fsf/3JcZWuTFpQAHIcDgC8AG2r6gA7TsTf/K6Mccsic/&#10;cQ1G/A5kxae5Bj8+wV4WQu0oJx7FhN1OICObhXUecBZAntGTLsEvAcCFoDLarl31Twloib7ArAyw&#10;xcH9lQVgzx99bQU2jni+0EwZR/cMwHOTr6yJZRj1cwbgIs5ruwxSf0HT0b3u50jgqs2Mow+Trpzn&#10;oMhhQBUgwMUWCwAFjgluq8KgAg2MvJ8SuG0zlA/mgAt64BqI1ROonJAzgmxfPOlhBZUZcVbZkO2g&#10;50DQ11AAbPunHdAuy9SH+rIBjgisQAEYskbQ1j+96MgWJo/DJ7ZWApJzc3ogIQLWEQQFhsC2yveO&#10;kIP3rqv3XIJdAAGmcxmga/0IAO0LVvNpnKAHgJ23BbY17ktwH0KygTEal6BmXzZge44Nwn5oTugL&#10;7vQDK0EZ4ADPtnFBWMZHvMe0bQZP+gpqoDNmx7Lg3pUCIQDa7hN9Gz8bggC42D6yM50ET/HgKAjt&#10;PNiJ/3kuZgR0fstnzbm5BDO+Y6GmB7CaZwAMdo7ukTJBWSB4aoe9xKI4Eci24ebNnGlPtioJoBsf&#10;oT8fIRZM97UjdvgkQLJ/AKSXbbRxSD6UFe8LvYVS1wEpca8MMH6wC4YkC0DPs6t6d2267l7ZHOid&#10;UpaXKJs8A5ABZSORV4cKm0g0dSQaVEnHFFM+ogcpADXhAsTRNVA2yMS1Pheg1a0OI2Ro54zjvvLq&#10;Vd7qBUDABiZ0NpnSfgDUn+cyEwEqIMHMKls2ZoKtrJwLUMs2ZYA5oaxFRiPbATqgFLhBGARkRI76&#10;kQX1J7HKAmWKQY1OHJ1jBwbOqB+B4Lxtj2DRn3PAsLiwMdvIDAWed0LeE3J+GVr/EqCX8wBXViNQ&#10;gM25e7a5ZQ/OlQ8G7rM9ewRXi4dxsinwLQCNu/d/XkvIANm8n8MY3wJQu+xtIbJo+arrt4wyNw7a&#10;1g64fcjw7o945+f46rP3gcAIfGV+XgW0tffOE/QAz5gsBEBhbC0U+mG74CFT6jUHAY3euYkDMcHm&#10;oGgL2js25WTq4oXvlRDwFRmXeTSvFhSBaF6AkH+sbxDgyyf4rHp2BSBaLIkDdqKrxa4M/vVnW3Y6&#10;pp8xlQEaA9/Xvr4A3EJgsZEtWyzYRNvgx88DIEasYMKeq5O4pw7Z7W/6JwEwEfPqbHtBayUAnlIm&#10;uLLPg+Aj+AkmN02sCSECy4rHOBr0nELKGkxgCmaBjDh3b8keNF0bdEBTviwR1NxT5uyj8gtPKyuQ&#10;CDTOwSgm2zsQzqhdjgVcAlYwNum9iwS+sjzQM9myQMBRVsZoe2pbp51//etfVwDbcgpOfcoK//a3&#10;vz1vgV0rXzbUV1GOrq1g4BwggdJzmV8ZKkCAK+jRSRAZr+xTVsGG7MlGdAiCxi6QAxYRDAAjMIjV&#10;3fsiEOhdn2AEGtkQAQxQZGd9CzJOabGR5RpnX77bAi8AHXvtoI4FwLgBXnC34Bif982cVPbhB9EA&#10;5xpMBHUg9J6zbXDgk/1t1teWFwDBT2bTxw4Zn3Z6z8c2bMEmFk1ZLjsBhWzJYtr20fiDW4HH7put&#10;FOyE7/NpEDR/wCXb56fakmXZfsvuzb1554cW580C+SB7uW/rzEf5gHgQC/oF4rL9vlYbi3H42Y6x&#10;GRf/kC1aOPmQOBAf2rFYspNXBXYHtsXGSXfCD8RkiQkJeo7JQss5W7BR22DxvElR58uK+tFGwEpq&#10;t36A7JRAF/gcmzdSuYeOBZDOFOwLE3hInU04CKqsjLIGQdmAVMaXuA6AO7DEvYVm8AuA7qmzq4Wy&#10;ibpE/7bOnAJEOAz9THov1b3Xk33I2gBQYIJOW1LQE5CCVBucUEYiswRAzuE5BwU1gPvnP/95wQ1o&#10;/LgWQJT7xz/+8QxAW0HbYEDoGAgJMOjPufvB0jUIcnrjsT0pK5VJsI1xsw/HygHMj7kzV8QC1upv&#10;K0QEcYEh4AsY8PP+q60gQMgCAVBZcCoLFYj0LKMGvxOAYA5+MsC282xIALBsV0YD8sAgwCyEYOQH&#10;zf7pGt04KzsLXr9FlLHJ5mR6tr4ywOAn8wM/Aew9n+xPQO+W1/hA3niNG+ABg5QJ9hMSNrJwkD4k&#10;AI24YGs2Z39+Kg4CkiM/NR62MzaQ75WK+WRrHz+AGBD5JN/zfAHIPwMgWFkY2wZrX19AYG6NwXhk&#10;gHRlL+MwHuNybhwSBP5BR0D2ekJGatfAZn0FZg9j7D2+MYqvAB8E9d85CYLE+QJQ/eI6cc2fi3l8&#10;UV59TGoXeiZh9V0/C1/l1A14JHBW7gIgA+pUhwroSKoPgALIuYDSAOUpqQ5oWbmCFtnMjyMEvwbs&#10;vHskCDKsuiRH8jwDLQA9c107+geJMjvPrdgCxkAFF7jIzgSp4AUekw56gtVzcAMt7diqgA2wtmUT&#10;zAIe4MBUFghKHIVzcXC/BfQusOwIJIKf9h315QtpENSfI2C4TzfQkDEJCn0XFDm/QAIk28deUHNQ&#10;2WGZofkyb4LVXMo4rPyyAVCTIdoCg0Hb3TIj8AMIMOIP5tr4AJA+xmRshD1IW+B+AkOMAfQsNsHP&#10;ORHQxiP4LTRsyYfoLWPzY2sQBC7BbD4Fue2bIAZH76u885MB2h7bNssABbBA9lyGJfPrfV/wa6wW&#10;r96POgeQhSKYWCjYCxBBhF16N2hhYeMSBMHLT/kPSJkf8+R1C38COT4tMwVs5fki0JGyQLAz791z&#10;zA8sHOZD/OlL3yDdxxr6shcd2altcWOgt9jWN734GZ/yzMLBfhYKGaC2e9Ujtk8ABhzHoHQn+KJu&#10;ou/zOvgBZQDUf9tZwBLTZ1vKJ/RaEDqmW3qrT5R7MKCKUZPDy/oYiJQFekY50AIpzgo+jOKaaGvB&#10;RwxqAbhgWwBqp7ZAzLPEtXIkOGrT4NUBAxCRadhuWKUFiQEKLoHp/RwwAVCZyUKtZ4LTRwrtcDSO&#10;Z+smsJVR1jsvWaA22MerAuABL6ANgGWBwdWxLA8c6OsYAGWCdNKOY9tl8CgwiOwAPKzetvGcGADp&#10;bBExn5ymd4OC1KovKARB7wcFfUAQJAQMvCNUx1wIMu+2BJWMmi7AZzyOwBcAjc+C0hjoD3p0t5CQ&#10;zgWzMTQOY7Ct4zv68wNn/3+H7W6gAXFbN9mLzFbQ09129/zia/vbV00QbftrvOBnu79HEhgdew+q&#10;PJuwV+9Oy7IsfBYT20qLjIyD/uLCYgR83kv3ky4ZnQVMRiZ71Yexs1OwYxtHACTm22JBLPDumX8L&#10;O5/j/2LT/FjQZG3Oew1iTgM7oLXdZ08QAFI+z9fZVMYMguwAoKAD5BYoC6G4Uw9IgMVzEmQWeC8J&#10;/1xwdX5CUDu1L5b1qWxJUYIHju6rqw/lSbrUz/br/pUBKliaycnbQsn+iEAKgMozOmOUggcpxyD3&#10;RRIMF27aLAMMdAZVmcS9BkncEzwgAiYmC7AFkcFadQWorE3QBiDlQS2gCV71OYKMygousxSwynre&#10;F08CdLa8xsH5gYKDl2mCgzpEv8EQ5LQn8wM9+gAv8cy9IBIkQUQA9A6IXlZswSWwBJsFiS3Y1qQL&#10;RvMIGrZCgkEAl+0IfFLmU6YjgEDTC3L9aJ8vCBqADeQE5I21LbDx0R/8jI/ugkvgCuoC2Tlha0Ao&#10;q5VlGIcgAB5fesEMZIzFwsZHjQ/g6SUrpDvYAaB3hLI/AHTeV2DbYABsi88Oxg0aBCAcexeqDEAR&#10;5+7rB0AsJLJSPiarZi8xwubsD0xsxRctzt7ZAZ3s2TPZnx9t8xtzbIFlI8LfHAExAPIr52zXtTZt&#10;r8297ChIywAtcOYLaI3LfUf3+YExWBAlPbK74Ep/iwVbso1xAkW7DHNjfMFJ/ROAm2UFmmCTLISc&#10;i2fHuCDGA2HtuO4ZPy8hWok/6qWL+q7V1z6pf8+ujyAGYmX1XqOjCeVgYOKeMhrRUbByVD9QOVKg&#10;jpyv9LxzdZK7gdTGlnNtAAZnkNoBQEEHLFZbDiFYPDO5tqZE8AKNIAUYABS4All9Qakt7xVlVJxW&#10;ACuvLljWFqD+97//vYJXJsLhOLf2PNfmZkqOuwXebTHgJcZgSwR6goCz2ybafgKeld8YOaT3m2UB&#10;bGUhs1CZL8HVqwAOz/kB0BHknHNy2zyBYmtssTPPFjeZpf5sOUFAG7Jp41sA9g6QbYwxeAfAMlfz&#10;UPYHBAEQ0I2vd53BnP62r9716Z8/JgWZgDVWc20MyoGLDAb0+lmHY9vg3nMCbAsAkSkBBQHC3gnK&#10;miwMxm8hAQ52FRv8jB78kW8WF0QWaBEBDxAM/IBtu04XPma+zXXZMVEW8AJfIEzc53cWDPYybyBt&#10;TgHQsa068BlbYzKetu8WFVm39swJULAPG6oH8mJIligDNC4MAI8vA2CAC3orPQt+wY0N2w3GAf0H&#10;vJ7xzyR7u++5OulID/3VflzaMVwfQQQNYwQ7q2wQdJQVCi6NpEQdlpV5tlJndUjOa8IApPsdGYc4&#10;1159uE55Rleeg5XVAYUyVmVGs7r2LxYErYwL0JR3JLaynEyAy/y0afvC2cBIHcG+ACQyQEBgMxmC&#10;gODMttvKAsOCMHHtfhmTLRA9wdb2RjYExBxckBCwc3RPdmHy2YQtzI2MyHZcgAlUQBC4HLlMpwzG&#10;9gi0Qc+ca0NbgqF3fbJNGYzA8uNnASNbMaa29QHQWIlrWSx7tn0X9AJMUAe/tvQA2BZYnwCoT0Et&#10;o6afLTDpfZQxGit9OXvj57O2cMZs6yqQ+8G3o2sCfAQsie0uEGYjAJElgYTFA/CILSNbiQXg1ae+&#10;6WAu6Gx+ypZkZxZSGZaxsQX7grrturayx92xxS/oue6cr7IbH9EfEJknYgzGYp4B3LnsEAQBkH1s&#10;3T1nLzFsEeJ7oM2P2YwdZLfiu3fMyorV4u8OgEFQGRKEAl8xnYhpfeAJkPVqLXHNFyz07EmcJ55V&#10;ThuBUwzTdRkSW9ynD/0fLjiWCbGqmWAOJqhB0dHzJjtFl7pL60C1nQWzzrWVURgoo62RHDtXL4O5&#10;VpYDGoB+gEvgyTqc002g0E0gAiBQyb6AT7ZHBCKHsprKrASgOvThWIJUNiPY1Q+AbYOJd4ECmbOw&#10;Fzgp37+SUM87wY4BUBk6cHbO3JdQQWKSOxLjaRU0fvOjLyu/7EdGAlCCltPL8sAO/Dg9h/ccUKzq&#10;tsXmVHuyFNADfAuJbKwgY4sCSxAAHP0B0NF1dml8FgugFPBEYBkjcc7mjrZcu6WXcfr4pB92oBf9&#10;BK6/+uIPHRiHBdnYBRz92IUP5G9sA1YCHAwEP/1BLhC4T9iHncqKLAptb9kUIIoJ/Wm/fvi4/s03&#10;2AEd3WXNxsIP+3oP/sZID3+KC2RsYS2WfI8d2Ie/WTBAkH3KAMFPG46BUB3zxWZ2BBYA2as+jNOY&#10;jLH3mu7JDAEwCBqjGKOvPi2y/EeGbBHgW8ZoDM1H8Cj+Etd3AFSWz2a7gJdon3+DGJjl8/yfbYmk&#10;xAKz4n4xAoTqa0d7y6NY1LwRetHTnD4oy3gAKOMTGG0tOJtnBmjgGrbaoa0jAEZdg6lDndzBjgS8&#10;FNC2YwZUZo23YEwCoJXHwGQQAg/sOB6j0J+eskIALDsByTIUzmXyBb8VTvaR4ayusjLQ3I8fAbCs&#10;px8/00kwCT5AdH/LgmEfR2x7QYIz05cjyxJAUADJAMuGOB7bspPgFpAc14t3UPOxR/ByeFmf+7JA&#10;ZUDZvDZ/bOVojjiN9vXJBvoEYgEoGOmlDUGjf5kq3YMfiINeGeACkG1Bjv2IQAc+545t8WS7AdD4&#10;BbO5AGTzASzs6mct77zzzgVBgWnu25UUQC3GxqYO3zUX7CPY2UfdBCC9W2xby1bKOwp8dub7fJNf&#10;alc/BasABAzQI/zFnBE2ZT9+AGTsYU78HUXvNcUHW7BDiwB7sP3Crp/CdK8MkLgPovrmP2xonkDd&#10;u07zBrSy3DJeW31Q5Kds4B2m3R+bgy/7WyTBki+xASjpA3TE+ZmAFMPF7xnD+Zu4Ut88YUdShncH&#10;Pb6fWGAIm7sOgsFPWwvA5RHJ9+lEv/hz/adIJhr8QKNBgaCAYyCFNUB5yp4APOFXJxlqjdO1PgBM&#10;+45rRPVWSVL9njuqp1+rKLhxql4O059BvZPyvi4AckblOBsnNfmMypjqGR/jcyrldvsLZklw0/Z/&#10;/vOfy4FkD69fv74mW3Zni6xc8CPBz4oLEt6T0QmU1QFokBAQ9DMeushIQcHEm2i2ZmcO2SS34Din&#10;A1GWc6lXpmJFN26BKuMLRmxizHQxp76oygb0b6yBry28cQVA4p4FozEYX0ENBMAqkAWv/gp+OugD&#10;+GQzApGO5oHOFmW/9fMvRPwNP8Bv/vmM8dLXeJ1zdMKHlOHbst4WDgJ6oAR23jcK9l736C9/5M/a&#10;Zke+QR96EjqCA1tauEAcCI0BCNnVDoLN2dGHD3oAGJsApDIWHpKNPHOffQh7lQ2u8Pv6c66u8euL&#10;9POmtv/uyQhlwRYENhD7Mm7zJJFgB4C0OLCFuDBOscQOfIzti2F2ylbisthd+KmHE7gBVm1fk4Uf&#10;PyViMugRvk+cAyDfUOfM/PIDR32X+QW/JDZdAGzL62hwBtDggo+GQC8A6tSgdJzjKVPj6pBtR19r&#10;OM4JVCQjnuJ+9ZOegad+TRxHAxWZDEMpx6AAtgAEHI4m8DgpsHBqYzIZjuprRwCr8xIAibb9IQQZ&#10;HxhbWTkVh7Y99jwA2vbaggOMjAoMwYSOMtW25m0hjadsSQAIGHoDI3hxfIEHko70Nj+cgnO0irpf&#10;0G6wyhq0zfkd2cU7T4EkM/LP0myhZXDG2raXGE8AZA/2cQ8AzYUxqFfm4thYEuMxd4KXvY1n4SII&#10;zI2AsLj4n+NA0Ds023/25hv8jJMngtSxRYA/954b7GxtfdwR7O6RE3za5Md8Ot8QqHSiJ/CwJf+h&#10;b5k022Zjc2mc3rn6eYnMCtzZm3+Y0xaBskU2s5iqFwAXhGWFhN3yYUfzppxtrA8Z/Vtv8OsDkGyQ&#10;HrbBsr0FIB0wQH2LBJuxv7kwfrYU3+xTLJa8sFfgY3/AMT9AhBHYkQ0DnmvinJhn/srGfJZexHni&#10;mXJ8Wzt8vSSMlIh1DIAlB46ErnR+GCQjcACD8VAlBQKNghorZQW/pa3yrbjKroHIZnnEefBjcI7n&#10;Wtn6rK771Xck267BcTwAASyBZJWgi8kTkCAkeEFHZsJJOKiJbZvJiMbgyKE951C2fL3nWgBq09Y6&#10;8UVY9iRQvW/yDhLowFF98KNLX3/LpLQvS5U1gQYJho77U5Ld/gggDmssAogNBAG9BaMgLBNxj4Ae&#10;eMq4CkBQknFol/6gaw79GNYPjDlo2WuZ3wIw25QBWjDobRxsTW/9tI3TL30FcgAk5g1UZFRlVhxe&#10;YHB0QSQwQdn/HyI7tYXji8TcEb7I+fklH1XPdU7Pt/gcf+c/+SN/AjzlaotvaYPPt0MQkAGOtG3v&#10;mu8Yi4WOTW2//YsPtqSThc2cmYNsENwc2cgcsFfPs1dznwCgPtnKXIMmPzKep6f/+58cAeBmgX3w&#10;8Z7YIscW7A2A2gQJ70Jly2wFOGLEwooBbMhW7OaoDLupl/0DENuZG5Ayh2wIXI4kEGZbccu+9AF1&#10;kj+477ly1Q1+sUifAY8uwY5u9CbOu6b39b/Cyf6IAWlEYxook2sl5Ezk7EyDyiy4FnZAF8RW9E08&#10;d51B9encPc8ql+S4numbE4INWHAKE0Z/RgMb2UvZF5jIfBi3dNskGBejcFKgN1G2pvue68z8gp9r&#10;GeC///3vyyG9s/LzDTYCBGU3YwomQXF/OrLw615gWhAKCAIoxmxMQCKwCNAJRNmhAOp+gUQEWaJt&#10;4+VcXqYLGu/E2JTOCz+SXbKNo0VGNmuhMQZ1ZTP1JUDLVukUvOntniBex+fw5qddh8CyhfvGN77x&#10;/B+ay7jL0PhjCzhhf/NqPh0FCvGsgOAnBSy/3p0N0S6b0AMM6EZPYqGxqKzuxmLejE327M/v+/fK&#10;4svctSCYB2UAzrl7rtko0Dn33Bx337Fn7pvnsiO2FAfG4Gc/ACgLTGSBAGh+ywDFEd37AMOWXg3I&#10;lIshbWuTndxjt7gg/rI1+7GdsqQdo/gST8Vb4h6glfGZc4tJizdpN+B58DMn59ZX3NKvbC/ANc/O&#10;03fvPawAvfswqJzAgAIbMcjtyPUJv6C3AlZBa+G3cDsBGECrS8dEturYfWUZUPCCBmdiOIaR/QhW&#10;Ado2U1ZXlsiQO7HGTxftmviyP3KX9RH3ANBz2Z73gWxk5fUBQpCAw74P1B6gAIY+QBI0AJoIILoG&#10;wbIpAirGUObgCIDg5rpAYoeCxXlBJsMowBKAtfXl/F6U+52ajwRsEPgcO1+YkwDYmPzOEbjbAgt6&#10;R3qxPZsIVnq4B94gwtkDoEWM0EGw0I1PCkzZnz8k6r8A7Z/L8RcBJEj4I99Zv+UPfNvcOC9zMP+C&#10;SfuCNTkzEwFIl7IT2ar3lnyMnnQ3XrZR3hbUfxzln+oJSAsMG5grkDQ3FoXm0TwAUJkYCXKk654R&#10;9cw7/6cvGMsw9e9jh4wP+MCwnwP5IuyZd4BARzdj4VPEeNnYe1N2YlPtOz9jHkTETQsNO64Ny/CA&#10;LtgRO67d6mZTcSuZWWFX9m0xLPMDV3PXYmVui+P0C9IJfQOgI7kA2DsQhTgFZ9Ag42gElAyc8xis&#10;8+1ooQVkjq5JEAMW56Rz94nz6tVG5eiXtFV37Fx9xgYHEOFAHJPzCizBSWRZnEPQCTYTYqzG0mqg&#10;Ty/FTTQoBCrBXfZXxgd8Cz+iH+/9QIL9bNl8hTR57vWvRAIKWMgCbYtBA0EDLBMAAN8iSURBVAgJ&#10;XY0F/EgZIUgBvaPgKXA2MKzknhkn8HQdBJUVdDIHgchuyrB5/6RMgLC38vQD6fQ9AZh9nXumLPgJ&#10;eEAQVAJfW/rrizMd0qUPPVZ+ARcAC2yOL2A4PJ/yhfLp7RbPV2H/kZL/3Nw/nfPy3rzqQ13zyJ/4&#10;p/nlr3yaH2uLCCS+op5jAVugCtDgRzdHbRN6go7xmT/j5Zf+Ug2d/IEGduWT5gr8HMvIjb95bIEy&#10;b82fa2VJc+xcecKebAccfIz96ACYfiEgW/bOT+bXv4l2LQO0NfdBho0sSOYrAHq/av4lCADE/vxZ&#10;rLAfWwYXsYMJbNk2Nzs6qqvNjkGvxUT79AY7IE5OAJoL7QVAjGoOAyA9Ti7Rkyz0nBuH8VwA7Auw&#10;SgHQUWMNVgUdLGUDR/DbY8IBgGwFaBaAe2/h51ngW+jtuTKMINjBow8hnJiTCU7QARTOwXE4DGia&#10;fGMI8hYCTsHwBbqgL9BBLgAGwQAYBFzbCnMmX9s+/fTT63dlgkB2qL52tR8A2wrLUh0FU9vi4OcI&#10;fiBOtC9IBIa2y7KM0XUA7FzgCBZwABs20oYtEweyXfLvU0GELfiAoEgnuhIgvAMgG7sPgNo0D+Cq&#10;jYK+7a++29YBoGs6cXwOHwA5vLkViALHnPJBc+Q9ln/m5k9i9V9q+t/h/AzE3GpXmwKRz/LTFli+&#10;qx0icJQvaMtaiIAVqOCi/84FI/0sIjJyYzZeH1Vsd/0fxL5a8yfjBrdsHui63+JAX8eek0BXBlg9&#10;ZVs4wEu7IEJH821B85HHxw4Zn8wvAHq1wS8DINuAOL9RD6iMQxyyt3YdLRrBj38U567FkXlis0Cn&#10;DnEeANmN/b4IfoGPtAUGTG18GQCNhY4nAJ0Hvf8BQKCxBQZAD6SUHEKjCtSQZzow2DroWbDrvI4d&#10;AyCQEefuJYFuj1s+eQmGytJVMAEgOAAfI3MYwSlwQQQQemcC8Ks76Er9TTRYCm6OHQDL8tr2Br/k&#10;hKC/FmOF9o7KdtiqytlthWWJygNGmRWRCQJOWSAAgknbe+egItiIsXYNNI6BMTgSQcTJczZBpj36&#10;0EvQep/2+vXry0E5FR+QaYIfAWk6bgbYeMEvACpDd3XpxuaC1Zy01RWwBbf7Qdl2MscHGEHD2du2&#10;CjB6mTc/4fA7N9s8wW2hefXq1fWjaSCXxZpX7WjfvOvD3GvT/BPtGq9MUFB5pg/ByxYCUD1jMBb2&#10;tTtoi288+qGLDx108H4NtLO9vumgrCxQW+57Xra38HPfkW2StsIA2FG7bObI10DC0SsTsbUAbAsM&#10;gGxjrkFSTJsPcwWebAzcAMFWFiPQEffiHfg2edGPsmxpzAEQrBaAZOGnXf54bntdu8/um3Fri276&#10;WAC2BeYjeBWb8Gfht6LMMwANAPzAxAMN6sRxV07HAKiROliIdO74RQBsJT6fgZpjsOtcmTJE50kT&#10;gP6cSuYEFpzHyijAAxmn4GycmTENvrbpXB+csCwNkAQ8WAW6wPdFACTakAlyZr9b8+9RwdDkAwoI&#10;1g8I6qfsbyEo0IwJ/IJK7+yMybOACILGHFwEm8Czsgo+dlFefWCglz8g4Iuvd34cjaOyBecDyb5a&#10;A1vZH9gtALvn2jjo38cbQaVf+ghcEBS8gt599wKEYC4TCICCT3CZ4+AkczN3Xi/IZmzrLDIyQlt4&#10;2ZcfHAO7wLdl5uMCUD8C3hEs6EFHditjDnQAl1hsZEh0F6CAaefka6rMyr85trXUT4sM+wcnR4uQ&#10;8btv3Mavf37pnA878hn39VVdR9dg6JzIAIMGm/Fr9+wWxGv/CsTv/8Cvn8HIktmunxKxhTHqk42N&#10;QayDDzFWwBAnwU9sYoajWAcgdQMfWJGFYAA0twAIcmWBQc99vqcMALf1xSRzv+DLL/RNX/yiy/LI&#10;NVuQzpWzi1XnoWDbSg80zukcFVAJZBxBowzQNVkA3smCjuEY0P3qrUFP4DkS9ReanSd04lgCz+Rz&#10;KAB0FJSCV0CaYCBgUBNaFkmk/QwJOr7oqgOcgntBl9wBMPjp0z3v/Pw8RvD4IOK3YJxSxg0IgKKM&#10;tvQDgMZA2v4CVrADFMEJdO5pN8gYmzbZQcAUaIJKMGsTXAUIXWQHdPFTCHPNATkZmwgKbbIFndgh&#10;+JUBGmNjDohlgYDpYw7dgCXdBDC9wME4BPpmM+bMAuVooRBAHL5VXiAKMud8kb94vWDbLgMT7P7F&#10;gyyHrb2D8xXWBxN/ZPXV2+zs6enpKuMjgJ/R8C/+Y+4Fk7YLLH3wL6DzRdzv+dSTQQUWdvSjYYFF&#10;byABSoACPOMCLXMBvOzftSO7sE8LRQAk5i7YsVtA1Ib67gEgaLAX+3hm4aIPHX31ZQ8A9C7QPfYy&#10;7/zQWNlc/9pnazGoLW0CkDLaYwv2Cn4lTsWguTFn4isBPgsrAUBQKwsEOkJ/EvSI8hZA7fFLfkAn&#10;vkof80X0K5ZLymLNyY2YEwDNrfrP/xIkAOqI4jrTuIoacyxtVE5DATBR5pQUoAyoOVe2uvuMOL9r&#10;Z6X6XdML2GRNtq8ccAEoaAWkoLPamVTjMNHGDQi2vwwt4wEkgU8E9YIu2HUeCBeAPXf0XLYHIJxB&#10;luBjgyAyDk4HTMrqC3hdgx/IgQjxrqktpWsZoWMgETjGCziAB47G3ILA0Tiuf+QuaxK0bG2uOSTH&#10;DwYCC4DZAvwc6R/g2LNxOrJxAKyMMfTFOtAJaOMFQEHv6B4ICGjAEMCOsgEBwA9b7duuOgIUP7Rd&#10;86NdH5zY1thIQBT0MkNZoX+JITP03hAc/VzJn37yxRYwZXIyyZW+oBLnvpLL+vzeU/CzH7CxcQuR&#10;uWgxIsYWsAgbgB84us8OfNbcNZeJssoAn6M6bBQIZc1s1Rzyb3NvLoGeyPy842WLfv/nj4WIPdBS&#10;h96OoMAv2R6U2v4GFz4EfL02E0OeqSd+2gKT3vkBG6Fj4ppPAmHPF3zsGviCnjknEjPxG4voSzdj&#10;vkumCLZgBVCW/Wnz+d8CEyDhcKirUwUZSQM6qHIADIIrQSmhHHG+8FuA9oxUZ5992XN6MaQsDwSt&#10;wlY1TllQum+byIEYum2UifSjZefqCF7BLPsR+OoGu6BW9gNuxPnCoOvKE+8ECRDYfpz/74KAABaw&#10;VK7tsWwKhAIyASNlu69MGRqAWgSAxfbDvNkCCgQBDRSAz6nNsfk2FxzGvAomYK0fbZPsEuCcN7YA&#10;2HO6ASCAA2BQAAjANi8FuOAnbYUBQmDb1pknvti2l+8l9DfvIORdFggaJ3v2J6FAUIbmgwmRDQUF&#10;W0GZUaCTzbnnmcwY6NS1UHk94IfBMkF9C1ILbvBeqLs2luAe7AKYZ8btWVtx99gGBAFQ3ezjWeAL&#10;hM4tEvxVG2wFGuaT7ejh1wyg7f2orJcYX5mfWAIB9dTRp10AHzBGtgclUA0yOAB6/Ict2J5/4YZy&#10;oMU26iaBbmHnfhB0BEmiLnCCrjnnm2V7dDXnQY+Y//Tiv3GMBMCOYgwz6KodbdL5oZEqGTjicjqd&#10;u2aoGgiAjgFwJSituNf9zkl13A9ywS1xrX9GLjsMhFtPeyYS+ASeTImDcKCC1RbQ1pHzMDzDMpwM&#10;woQaE2cV0OosAMvyvgiAQcB5ZYn7xLnfCQIbR6c/GMk8ZCB+NMuhQIsedJXlycToAuAyOvdsh2VX&#10;xBbZeAUKB+Y47Gp7BwCCnOM79wv/5pkjsJ255dRsy/EEmfYBEEzvAEga646dKAec9AVAwOv9GjF2&#10;UCxbAsMACRQAWFCbJwEhExAAbMYP6JxfCETBDlCyMtvU169fX185QRD4ZISywzvxzDsx0ARQ70XV&#10;9zMS22tw1af+ZUuyGvCjI19yBCIQWSA679rcNDZHYwUcMFOXzd1jG3ZRx3OirnKkNvh2Hw3o4P2f&#10;mDV/rkHVom78QA6EskAfZ7z3Ey9AIsbZOL3Y2jNwACZjtfDwp3yFvbUtZsSP8myDG+ov2MhudZ3X&#10;LtglrtUlILrw0z9d+WvQW9bwAXrxa/GTAF8Sv9TRDn1lkhaMKwOsEDLqXBAakI45mucLwAicQp2n&#10;WHJ3nahHemYwZMu71r++GdvRgAMf8dyRwTgRAMpgOAJHEsQCU0C7z9lMBvrXnrHTicMCmsxKFrUA&#10;DIIFvCOYuR/kup8sAAk9lPdzGM84O3tyVF8Q/U9ofuQr85Alei9p3GxrLtjDXJhsjuwvl/g1vwxF&#10;HbCzTbPqc3qZjSAHBT96BTptGC8n0bZ7bCi4vTYAJ9C1YLADAUBZHVsAnOOOtbG5rxybB0BBDXIg&#10;GAjdC4RkA18wggKYCxa+aG6Nn74FIPEzDpDyRRjw2QK4ZDmOxs02ZYXEFtA7MAsOce4eYCpP1AVU&#10;7/28GmErPpavCxxZDEiDURB0BJKyNkdj4lfBzH1lQJIE0TJB9uHHQdI9NgmCygEw6LFRMBSvbOWZ&#10;bMprAjABRT5Gfz7unLAnaBoDeGsPFIwRA4yPTxivWIwDwMf2skj3wUQsaUudhV0CiJ4BHR3ptaJu&#10;ANcn+9K/rJ9O/LaYJ/SJDfRa+JGSutimHH0D4HMG6KYCQOAmRVp1XRd0GqAIhaJxxnTt6J4yCzrt&#10;d+7ZKVt2Rb0GbaD0I87d86zn7oM3RxJ4MpicD/gEJ5jJnmwxOA6HUYfexmcMglBAg593ZwJfUIPV&#10;AjC4AaCj9klQCAiV3XuOxIcWW11ZIWgLDCueAAcrWzqBKKuRuclOBKotmWzOii577P+9sJ32zgvw&#10;lFMeEEBSFgMWMiXg7P0N25ljq7BANH4ZpfGzG5uxwUIwEBqDsWeT4Ah+6vYVGNxkeIKZ7YNfANQn&#10;MLZ9FOyC2FacH4KfQOBbfJD+wMQ+YOXLukzaeSAMiuxnIfGsv/UnuwuKBPi04b4yRH12Mw/68r5M&#10;UOWH/FYgC2y+RF/ifRz9AQ/kgqFrY88OgKM8eJl3173LA7lspq42tEn4N1BZqOovWwEGEb/mFMyU&#10;1Zadkbboy+eNQ3yBDVh51wd64gkcysi0oxw/YXtA4Tf5jj7EEXDZgZ3v+0CvbW0wLrtTjzhPXAc/&#10;fdOVrenF7hbAYEa63uwv6Dl3VEbZxhy3tH29A3RTgQZkYg2EIRUAI51oyHnAI1YR16RzHQSwxPVC&#10;L1ASz+6kugvBxDUJgu7RhyP4AiaAORzHAxfBKohlNraWVtHGR2fjY3ABCVLaCIACXoC/BEDnJwBJ&#10;50HC9Z1oo/d+ytNdFsDhOSeHMFZgFIj+kongFtSC1pHIetxPgp/yRDCDYFmgNtmZYwosELKltkjY&#10;altIygKB0BHcNgNsbCQAspm6QMrWAlAG2LstYyvz2+cyHvNFFxmNzIFu5iWfEQQyMoAyZuCS1VkU&#10;HMHOuFs8CLsAn2fdc90z5dlLxkeyk0WDvWXhbC9G6MEnHQUs/cQKvwMberelJWVtMj1jN0Z2cA/8&#10;wMt4Qc4RiPgme7CFNviBxUkdoJSxsU19EZAR0EFC8NOXjwOfeTW/wGTOPeMD/D84iR/3waf4F9PF&#10;mnbLptS1KAGWcpgBgPRQF/gc3dP2fsyQdenDebCjB3GOQSCsbzrRN38V5/QIao6xyTFxzRbKL3+C&#10;n7bbBl8AVFgHlKA0ejtSVqU6VTZ4OZZBadC5o/sLsBRIquu45QySVG7vN/ikSamOe9o0GT50eGcm&#10;sEw+6IGTwBTYvpC1Ghqvvpp4Tlc59Zx7n7XBHtycB8Bg5rxrR9AkAXIhuccyK9LWMYAIHs5eNtSq&#10;LItrOyJgy1jAzrXMxbmsTxlBzDnY3VxxLvMrCAWcLIFt9NsCAMYWECAEwQBoHHRngxYG90Cw7a92&#10;tGk+BF+Ak/GBn/veXSpjrjwHAvoAgSASNHyKzvzMPBmTL9hlfrJdWW/v8WR3FgaZHMgFNrAj4ClL&#10;XNixUQuFa5Btmw0mfD8fS8wD+wluwS4TNE+yMlACLcAixgWARJbr2n3QAzhz7BpE3VOGAKBrUGyr&#10;3AcPfeoPSNlKQPMH8Dc+sJLhad+8sjlwFnfsyecByjiKK3W0B07KFXMYQcQb/+GLMroEBGWO9AJC&#10;4h777LaWBMLAF/S0y7bFfiygc0LHdElWv67V1xb/AetEP8T55wBoYJQzCIZyNEiNRFtlUqjGGZLi&#10;Gs1ZlWkQO5CtS7qnjLbPst2/A6D7iXvKM6ytAwCadKstmLQ1c99qyLk4qgCjjzY4tHvK2MKBoOAH&#10;wILdcWWBuEBbQJCeV2bvKQt89JNlgQ4dgaFsARQsSgBP5yBIb0fzw/ltD2V4uyq2DWBvzmZOOSTH&#10;NM+CD4BsVwGJ3djMFpYN2CObbAa443MeAMsAdwsMbhYdArbgZ3z6cy4rBAcBb3sn8zVeOq7zGgdo&#10;+VDhhb7Mj/jQ4bUAELpvW+sVAFCW3QFf8NMGsUiU6XVkQ+LjmO2U2Mgv83m6sKUg7p05aIATiPEj&#10;0AInR+MCf2N0LOMLlGV6roGQncoAXWvD0XOgDS5s1OLILyyK4A+CwC0e1GVni6m64pT/CH7xrp7x&#10;GKP74l67xldsibdEvKhrboBY34FPPdI2mJ6bAfK9JCDqE0O0q31zzGcJv6YD23tOR/ooQzwPeM7J&#10;8sEiv+N1jFP6JNdHEJU0bkIpLaU3oQJFIZ2sMimkA881CoLOOYlnymgz56kOCYBdn2W73zP9GhQ9&#10;iett17l79OBQsjfBW6bR9q3sqqDMIbRNd5MIPoFIO30ICW5B7CW5K7Og6BwwkgCoL7DxDpPTypbK&#10;jDi/AKMzcHE8Dsj5rMCtoonJ5tjmxTMOqE7vZ7Ql6ASlftiJXRwFC3jJ4myJZYRsB250BcHGuOMp&#10;A5Qxsn+2BnLBDLbO2/6SAGicyoCH8RE+KICAny+ae5muIPcBw89aiA9A/eQFBH1UAkLZoK1yW2PQ&#10;U5+An8wP9BKLCIjY9gIgn+KnfIPwd3YVvIKYTVtM6Elf2as5AvKkLSyoEXYAQM+AjZQxKme+iXKB&#10;1DO2aXHQLxGv5pWAhvGCPHiLDfNtftkanMU43R0XCM61QXdx4J6YB5ogI07aOTRe7dMJM4jxk/Tk&#10;o/xzARj8+Ce7apfubG/xkYE3Hy1CCX3cS9RroXftPDAaP32NpbhwjRf61NYzAMGGkgWHgXE8huEI&#10;AXDBlHMIMhJZdVK5hVrgS6nKBTBKLdhIz3p+V4a4r22BA2KCsCxKIIOLe+BS9iEQQcAqygE5Su/A&#10;ABCMeg8WBAX6HeDaCpIFQ8/O5ycAwUU/ZU/GQOgJIr0XKnhkhYTTcVjO25aDg4KeYxlKDsvBOWjB&#10;BzoyYgBiq2DIRmWDbMIW9AO/tsGNzdF1AJQ5WzxA1Pa3DxyObE70E3ADoLnge+ZQADkP+vxSwNjK&#10;g5ks0LYX9Pqdn598EDD0zBdeHzqU9d5PBljm16uBMufe9QGfQJRB8TM+yqfz7RYXtmVrMcLGjmxs&#10;QUr3AGiesrX5I0AHbmWArgNl147qKmfOzRs7gB74gQm4uHYu+w/qfaygm3kFQLoEbfobk/gTu+qL&#10;eX0oAyDskPRRQRyygTLgpm86tbDysfyxHUuLs34ci332xRV6sj/w9TqHOHdf3wHPufJ0MlfmzByS&#10;5s9zZQGuhCl+6M84tKP8AzQ8pJAJ5XxWCk6XYT0LPIENdIKaASWcxL0tt2W1pRxjKOt+kNOHY4Dr&#10;/im1WRlSXUYXdL2HMvmuQQ0EZTMCUHAKVAFrmxuIgE/Aewfm+fnuazO8zhcEwe58vtfOwaLtZD84&#10;1pf+9d1v/UAIjIAiCJYtlBVsYBi/OSPm0z1OySEDoDoySpkF6JRtaLv3gfqmw74LpF+2ahwnAEES&#10;LEE8sGnTHABeC49nroMhQPaOi/Q+jNC1rR6/ASxbW+/5vPfrX34sAMsEQdCWWBZoawiC3vUFPwFG&#10;BI3AKLjKJvgVH10I0qHFhY0Bhd1J7+fMR7bO3uYtAAZB9wKfeQh+5sXRHLGBuTbP2g42+pZNuQZl&#10;0KJfGZHgt/jJ8tldm2yoXgAUjwDlXkmPOAJRAPJqIHGPbUBELPcqgA5A56hd9zzTPtvRS51T6AlY&#10;2tV+72ItUC1UoHguTgs+dcsYW8gCdtlgfZUlehZIr/8WE0AcrSaMbNXhgIxskk24MkHMMfg4Z0T1&#10;iXP3VtRJTgDWHqMHMaLtjgs8sm27Vo6RidTaRJfBmXgQFNDeY7nvHgAKaB8y/BRFEAvesi/gCZru&#10;g6AAF+gLgCTwaSfQEWW7p371wA9wSQAsc6IDeNORLoAEIL0nC37EXJUhgZ0shDNz5KBHdrU2xzJH&#10;UBFcG3yApV86sJ+FRBbcz2Lo+xIAjSkb0z9gOwIeMRbtO7YNBkJjAwKgIMYWmJ3LXuhtfOZZsNjq&#10;vX67He6nQbJBW2I/BwJCEARA22EfTWSCtogySPUFjMApsAFDsAiSgkUWwc/4a34LNvxMoIOHwGdz&#10;Qj+27x2duRFL5gnMjJF/GpfxuVeWyP7uO3pGWgSIOatNsAIbujhPH3PsnkyLHhYTtuXPFhnZKd0s&#10;kHQnztUDV+NjDzbqC3nvTglAeQ5AIMJObMRujkmgAStQCk6kjI1YiMwFAUEwI0HX860XBANhbfcM&#10;1Hbhikeu+U2MiSUPA1bA5DIY43JAk8awJpUxawy0nAen7gc41yekepYsLF0rH/BOeQmAteVauSbA&#10;OEy6LE7gOgo8gVZAu2drJ1gFsN/kCV7A4yjKClAQKPi/DIDBwDHwVS6pvvMTgCBb9kc/AKFL+siS&#10;gIQTCxCBJChkF7J2gWH7ZQ4Lxs7LCF2XoYBiwWSLJdjACmhBF4jZitANoHsHaAw75s0AQZKd2Tdo&#10;0zv9ZXyNCwjLCI0LiAN7+gQE4wUJPslnBYAsAQCBDvwCYP/MzTU4el/oi7F3gkQ2KLsouBwFDgAS&#10;wRsEBU1+RvgtaIBPGRDbgqBMMLuDDDuDtoVGPJmrtrPGE/A9a8vc+z62WHu4D4Dmy1Ef+ifmnT4g&#10;aE71DcT61r5FzXywPx2Ul9jQW+amPB9SBzxAzwckdvLqYH8u1Eek3qPu13MQAy/2BMmOwYx0P3Ct&#10;gFiZXqArU3PuKMZBDBdiw/ICGzCAPZoLYy0zZaMyVvcfVguTypAMYbJMkslgFA2YcGVaAXVCiRTJ&#10;OQLeAoqc13t/wac9Dlg2Vx9kB7l9Vl/5yC+TFXCCF1QEmy0ksMiyyrTATfASgeu5bETGKChtAUER&#10;AAX/uf0LBOoHhMSzngeH7jkHQO0BK6GLvgBwIQgSdGm76D0aOAgKzi1wQEGw9cLZxJtgk044uok3&#10;16SMRVl11BdgYAX8+mcjtqNXkE7ob1zgd0KfndQD0d7v7VbXPc+Mq0zQPeMKdmVAAOiLqHP3ZE78&#10;kp9alAUMoPm3u/0bXgKA/ReQMkMQ9HOZfvhs6yyQBa1g1A7f4UNlL2U2fCs/zQ/LAh0FFRuLH3Fy&#10;2ldmBURBzpwRcQZGoC4rMweeK+e5GFxYGnfPzbX5NK+CGHjFk/iU9etP2+aUsGsxwG/0xYbKph8d&#10;1Ac1i0rZMggCoNcHZYOO/day31QCpGfAGAhBLdA5EmADtTLEgJZtY0XJFokV4p3NjZt9AdsY1u8d&#10;Ad5CUWZdxtyib6zGTB4mzcBNnMYYuOBSgKFMcvAjFKFwKybFA1JC4ZfE88ClnRzvTjimozKbZrtW&#10;P3HNaZXnjBzH+z4B7MgBBJ7glNGAoyAHLwHtvlVSwArUXv6XBQLkZoEFvOAPgME0IDgS5QCPqA8o&#10;gY/QJ+AAM331DxDgIZMCELrJlMqGBFHbIkHBmXMGTlJwEvOW7RNOZt6V1xbYsFPjdWzMZawLQK8P&#10;9sfgnlssADTd2dJR8AU/NjU+2Z97jQ2A+7kM+AXAIEhkRXTlq8YkAPujBgtB57bC+z7QVlgm6Ccy&#10;/UZQ9iJY2zrxIX7WQsxPd8HO7wtYdixg2ZKAM9v3brBsTCCCWPMW0Mrg3XMtcBeC4lGdMndjB9kA&#10;YK7pSgf9aUsbJTIWjl49gKG29JkO9BLnxg5ioCcD3OyvbbDsjzgPiNlRhgdy2ZId6UXiBBuCmrkT&#10;p8YB4uDV0RgSNlQG8Pmx531oMg6gZ7PG4WjMYiR/acFpvOoo494juC0AVbZyaFBA6Tz4FUgcICA5&#10;ul7nWDFwjnRCTz2GasvRyrDX3cs5u9cKrY3aYXgrDB0YyaQLSFuyICirc09wkwAIPGVcwAdG6vQe&#10;kBT8gj0R/IEv+PUsSAa+QAIqbSkJfQBZX70DLEsCBlsXEJSZgkGZUJMuKMDP/HEYc8q5zBVnY/fs&#10;x5a2ExzVdsM8cDABKjj0Tafee4Ja8D4zQK8OAqB7nrEpALJ1YHO0jTceNm57X/anDDE+ELRlkxG6&#10;dk6APxBy6rZyxgB2/mmg7e++C3TeH0Log0iZoCxwsxaZINFefpWf8Vc+5X7+ym6u+ZyyYkIcsX32&#10;BybzYn4ErAAEHuengJZngnIhGAjND+BpDwjFq7gELkd60lEZz7VpkWQn8cz+7G5B4j+eEf3QD7SN&#10;HcjYA+SArR+MkxYL29jdyqrHVuwgvoGYDQDLka6O/MzOJMiVfRozX2Yf14T+sjZzrHzZbjsWNmpx&#10;IMbkGPhaQANgscIejdv1tQUWKDJBAaSAxjSuAAN7FvwElFUvgBVUjqdwFrKgcp+xOA7pZSYjtu/v&#10;nq0JA9+9G3BUX99Em+4r574JNQ7wa8vbl1WgARxQs4UDKWUCkHPP1HVPULcNBoQAlyz8QC/QdVTH&#10;eZAgAFOWpT99lf3RMxjLnoJDW8QWJwFDODDH4CDmUzDuQsP+bGiF7r2NbQoHNh+ckoOALLvQz1gD&#10;YDo7J8ZovODn2BiVMZ4WG7oDGen9n0CU+ckAlen9ZqA3TkeyEATGMkR24Oh81XiBTRbYX37pZzG2&#10;vsC3f/SA+HL8+u02T6bT9k1GI9jZJR/qvVSLhvv5YQuK53wPfCw04gP8AlRZYBBszgRx2zFz2TUI&#10;FKhEoApYUAMBMaqsmAQYEAEW/dMpKCpvTgOFueBXbM+2vXP1nI78ZOPMOf8AvIQ9Ap3+1OFjxl0G&#10;TJe2ocZMD77JBvSiv/tsQD++DFyOxtqYHdlCO9pkU+PVFkDuImG3Zyyk1yfOjVs59mInx7JAbbD3&#10;BcAap6wGq6wwxU8AGnCrIScIWiSwJQwWpFxn3Jwp6Z5jYgIEbRNg1XFfG0R/2t8+EpA2SNmcoAww&#10;rmUoMrwFoIB3TXrpr16wDICCve3tHQBd3wEw0Yb2iTbBr+yPXjIwjgoQsiNQAgcQMC9th1olTSKn&#10;EBzmCfg5JRsUtI5sKch7ZwOEHJozc1gOJyOjF5AFv6DtvLEsAI05QBobO7OxQKO7QCurAzNiPBai&#10;tsEAqGzAC5qVr26ZoJWdk7OFjMe7KttemZ7f/5GgB3bEuXtlgN5xLQS902orx88svAGQrzlnw4RN&#10;W+TZ2nlZoKNYKRMUM4If2HbeAqCAbCFzVCYAgp/5Bo4AqBwouDb3oFdSom8LGnBoR9vaYL9eq5R1&#10;s6XndC02xZKxEPc2Nl0DH9ip40jaQerXOOlX33THEWPFF8+CvvGBF8GdHTO4qWd8/NprBn1oP4gR&#10;7ShbFihGLI7u0UF/fKSMEwSztetrC0ysAhTTEOcCQNeCw3OBtQDc7C8AcYYkI3auDAMzZPBSJ+dx&#10;bBIIo3NEDlkK7qU1R1RXWVK/rUp04wx0NUArH8gEmt6zOQr2gjhAEcHctrRskIBCYAt+wUAb7vcs&#10;+AUNx9oFVu3VR3Au6wOFMqMCXtZTmm/iOQEREM0PR2QD9rFg2MqU2chyBHtB75lybMVBOJ7+6doW&#10;nc7G11gbT2O2eDhfAAI5uAmwtiC7KudfArJtsTkKbmAZ4Kor6+vZHj3j0ODlrx33wQPsQM77PvDz&#10;7g/4FoqB0PtANrEw9E6Lbfqq2VbPkViQy56DoCO/DkC96yoLFMDgAACCks7Og2D3ClBZCyAQmZFr&#10;Zcqmei8GgACrP/5P9Ks/AS/QgwV7ln2zt2ycXQFFveJSPEluSHFbjIot/TUmLAAmsUaf4BfUF2au&#10;3aeTMQZIY3N0ny08C2ru8299FdN4pIxxaaMFA2jV0af69KCP7XPbbouCusRz1xcAGVIQaCSKMr7G&#10;VVQm+CE+Q5js4BZ8TIRnbb96d+L5OgpwqVsKrYzzDO65coJYAFuhOSjn5Ji9d2jS1NGetjgAAQO6&#10;Ww1kVqADNkEQdAS691gnAAV52YyyIAhWgrzngSEYLCAC4dnmArBj+tg2Agcn5ZxEVgQGAh042iaY&#10;YMFggjmeuQFA42YPwclO7MVuMqT+7BP4yf4sMJxcHfPPEcErPR0bXwBsTI7GTDx3LwACuTH0rpLO&#10;BbM+6M6xrfrG1zZ4oaeOMhzVOHN4/imgLM7BQVCBu79/6Ld/tsBAZ7wE5ADQ0fgdwa93gq6V698O&#10;g2nvBi0cYNhrA/BjV9LOpIzQOf9enzcvYEEEIXgVgAFQEAIf8dw9dmIf42y+2cP41bVb6/1a/q5f&#10;cRMoSmiqy38sqAHQAsWGgKaeGKKzdopf18W2uAZ0MdWrFn0piwvGF8D121w194HJc/BxxBeiHv5o&#10;m0+7p7w22MlYjRF7+Kp7+sh+IKkN14GPPtmI/dWzKChP2Fq5awvsoZsMn3OVXRRgGbpBA1bGYSwG&#10;8ny/mG1ZgGo1WVgpu+UEpTICOQAKWkEsmF27L4CTVmK6aCvRvsmSbQSxMi8icGWAAlrwCuKC3xEQ&#10;bOcc2xoGs6CwANROdSvnuIC4A2Bb896beUfDQW0DwQ/ENxhMNAc3sUDPdsbOruzWuz4ZTQAs8xPI&#10;7JtT57wCjm3Sl+5kQd54HC0aZb0WEvYxFtss2Rz4pTNnFoSck0/xNeOQxdl2G69gITk9B+V7xgfu&#10;/FQmwFdlAZxXe8oAmy0w8BHAAzXbXB87Gj8BOpmhMgDYO0FHdZTvCygQ2nnwOcKmAXB3JkDJJ4GE&#10;H5JgRD86C25Bnt4LPfeJc8HPBoGDTdhKlsOOYpRPA1dZWIufPvlCi39ZFtFO9rYFZnMQoiNfEOOA&#10;wRforG3A0Z629RFEtO1aPQwITOaVbyYtWnyguTU+4zfHxs8fzGfActQO3Ylz+uiD8Hk2rJ5nRDzQ&#10;a8HHRiQIKkN/oi55GIgGNFi6jK46ViH4BZQA59qRsZWpo4QBOa1nJkl5xhR06um3suoqUz/KAKSA&#10;tuXlZK3MVuS2H4mABk91GUk7RBvaNS6BCUBt7who2cYJ6ACXABQo9c7Qdc8CAwFAsvCrn8qTIAF6&#10;gQ9Y++gh++OcACgz6v1Z28a2Qs2NSTbWnJANLAaCM/AVzDLoAtgiZM6CCWfijLKvbEDXtRMwNiYC&#10;go3befBjK+DuHQyHZ3vBwL/4EwflqIIAdAFe2VZwEOAPxmZMZVj8QOZvvs2158bhmW0viPlNILiV&#10;0QEf6Cds4R67gKGyIAiGRBsyQuBUtj+fxZ5tj/khcR4Y+SUgsj/7EjAKLIJP0LE10Jk/18bKFqRn&#10;gQP0zHdZv3uAYP7ZkX+zkzhyFFPii13EnbbUMQfaAk9zzL8I36KH+FAfDMyJ/t0HWT6iXW0qUyZF&#10;jMs8EG1giD7Ns7Fozxi1BXrprg/3lAlExqM+FuhD356zjzLu6aOx6b/y9CItkMqKDc+dJ+6pp+1s&#10;Tq4MkFPqrPRVQNSxTgOLQTN4RwroqIajKtG4e9rWjn6aLNcFgrLOtVXbDcqgBTfHF7y9B+RoggMg&#10;iUkom1HfUXCks+CS/hfgBXYAFMS94/O8gAalAOi652VBoLeZn/vb/kKE6AP8ZKOyvr72kv0ianWW&#10;tfbeTybAkXdu2IptsoHMj20EI+AJ8EAAhuzHjmzD5pzQfAsyYstKt3QO1sZti+6c/u4r09iN1+IA&#10;5G19LaKcPljzAw5oTvMb9zczzOH5k12A920gYyzgBVqABDjG2SsQ0PPF13NizO6V/QGZ+mygviOA&#10;OWcb0CsTdJRBgiBQlgm2+GZXz5y7R0dHetHZXJQFlmXzQ0EODsboyCaAwfedF+yelf0QNiIgxk7q&#10;sJ92HUnZmhjrWltsa27VdW4htavgYxYeZcQHm4sRwCT6EZvmzHwVV+avPsWXBIM4V7bYNx5tumfc&#10;dDbfpHFqvwURP5TVLjao61n8MB59kNXB/bhCehaTAqW2Hbtf2xcA3aA0BzRwQSHI3NOYwRMdaYiC&#10;AWwHZuI6Nskk0uss4HmurH6Ia+1pV58p7NqgAY6zW+3Bj5MFPM9NztK/+jmXcVn9ZFzBTpD3Ij84&#10;dRTQICUj85Leu0B1gUAZACCbCWp3gQcURHuBo22v9nztBT6QBT9HWxMO2vswmdRmflZn9jPR4NeL&#10;atkRKAjCgrxsx/VmfuZEMNiSaLsszLYVxBq78fZFeheBxgN8xm2syhoDcGsznzC3nE2/shPz2HtH&#10;89LcG1P+ZvsOQv4lhx8329r2T9pkbAAEPjIy4wM/4CrLAz9bYvBjB/eUZwewStQPmMHPsS10GaQy&#10;tcGmtVvb2gVIOxPzYD7KAo2ZAKGxiRexsGMWf/zUPWKOzQ9oiUVHYkFRX6Dzfe1qM/DxffW1rz3z&#10;bI69hrB4atO5eeZjskp11NeOeiBoTvQjhviZGGtHpWzx5lh22KIWbLQrHkn3+UEMWPCdUswq47q2&#10;jLEYL7Y9r7+O+7x+zv66Rx4UAikGM3iwYIgMGUxUVIFyJk5ZK1QTJEBNkkkrkyRdm1htO6rXaqOM&#10;tvSn/frJUPpn8LbEAp/hGeQcUFQnOVgTCyI+LAARWAle/ym591iBqiMIEPCT1ZStEXAQ9AGA7NY3&#10;QACdNmo3AKoPgGADLMARaG0fOWgAtGL3DqitCXtwRjBhCwuC4CtDEaSJQJf1CUB20ob2tCu7tA2S&#10;aQIX8YLcGB3p4llCL3rSH+izozEDJXj7OivQ+BPbmxPBAXr0BAhHenNU85VvCWoQevXq1Zt33333&#10;zbe+9a0377333psf/vCHbz744IM3v/3tb6//29YPnNuy+rmLjxkytsAUpIJT8GMf7+pIAPRMWdki&#10;aLYlbjtdtgeGyhD31HHftX5qG7z7oGDBNm7zBIrsYLz8Uaw58lPzafygI074KTiZc/FClHdUhu+z&#10;X3CV+YsFMST++Ii2XTfXFiW7CLsJc8S3PAcxvkQ3epgvsQQ0banpT5ybI3LuCIEy2NHFtfv7LDDp&#10;45SNWboT5/nHMoh+G++OXXuedG/FvW2DPKwajMbAbVtMBGh4xpkJ4xOT0UT1opa4buVydN09Ana1&#10;7xwEnbunrwKGGFiDM3iGbNUzMQzqeXXWSInrXREYlUPItEAP/PwVGO+xgl7gCl59nAgKZUhgF0SD&#10;X1AIcrKlhaCj6wAoo9J2v80CF1uTvvr28YPzspc5Mg5OywFBzWsAQSf4BLngF6BEkHtfxknNG1vb&#10;SvXTEvCzIOiXGF9ZKDgKQj7BztoQ1DJw/QqibGBsxiCrEGzmUx2BIHtoOys77V2adoyhoLG4gdn3&#10;v//9C3o//elP37z//vvXf2IOgM79x+ZPT0/Xf/7kSy/wydiAC6yMHYj6aOGcDTovA+yjhawNvEDT&#10;M0dQ0x4BN22W7Tl3D/w6Z+cAaFzeAwKfeSFsFUTYo1jiiwW98RNxJSbEinkqdsSGoPWcv2sTZLVp&#10;QTEmftFiqQ3x2XzL+mT5fAn4vKJwX5tldua3uQAscDMn7TIaR1veYFhGuLDrXJsBMgDqs9he6MUW&#10;djltFLS2zrbhGNzuJKZoAxNOTlwAZOQyswzI+d1n+AWhlUNAMqLgJAxvstT1DASl3b2AJbWrH6Id&#10;Qa1NA1lgMRiHIQzYaiRoGNVgGExdgzNxa3SBp47JVcfRPf1YBWUt4AeCIBaYgl/gClYACBKAWJZX&#10;BkSCH1HHVtm2EAS1k9SedsoAwQ98AiC4nB8+2Ms4jaGAkg0DSRlNABSQrgWgCWbn5sM8BVf96Df4&#10;2o7Txz3PzCO7yjAEO/B88sknb371q19dQJAVgr8xqQPc2ucvAkGACB460idw0A+0BZd5Nk8yLP83&#10;sv8S1NF/6/n73//++s/j//CHP1z/892CT/Yn65OxOQIWeIGaVwG9L/Z7PSJDBqgASEBLBliGSOhI&#10;l32HqE3l++rL3toKgo7aIvoBe7YPFCBh3vg3fxdT/Fbg82O28ky8lRxYfEogzH3xoDwYAZ+vznTW&#10;L1iYU6DrfXFz7joI5lN0EC/ign50CMQbb5v9iaOkTFB9ZY0vEBaDxDW9S0ICUvCid9CLMY5EfLOR&#10;co6VJd0PfiTgLdzYa+8HQPo03odGNKrTJigw6cjzVdgzIDshZ6KqXzaZnEA1OO1RkBKBLgMy8q40&#10;xDljK2tAGcXA1DEZynAQwQUQrcS7dQYE2Rf4EUEMTqBWBti1c8CyDfblrN8EErBrKxwE1QE98AM4&#10;oFP2bK93a8QWGEBkY21/A6BFhu2M07jZxfiMR6Yh0Nv2CkYQEKCyNXZVVxtlADI7mZqxgF59O++D&#10;j3Nw0z8bA6AgszX0Xq7/gpNdlTde9pFRAiBnNA90sP0GDcAEFUARtKBoTs0bKNnaAp93fn7L17/l&#10;dSSyQ7ALTASoyv6MO1iBaz9YJgAYvPTFPkBF2M89OqnLltoKgs490x6709c8ONdO2aE2ZJraC4DK&#10;8GFwUMd8iCMxwgfNKfCAm3gAP/MlUTBfZeDiR9DyXfXZjf30pU/9uR/ozIE5l5CQYpSAqzgVP/QS&#10;M8BFh+DgvHgqBgMlcU7o0z1tqVMME2Nr3GKUX4j5pPgtkQl8JPZUTpkV94hxB9TOg94Cz/le04kA&#10;4fUVOELXmKNGtnDPg6CJMVkmzkSltOfOlQmIjgbmmfa1laFPIzqaZCsPaHEkk0CUo6/6GYeO1VF2&#10;4WerQLyDcU8bdLBlA7/+DmDZW5ByXlYHesDkZylgBmruldUFQDB0DQjKlFGpo92ekba/ygAQgARA&#10;Kzn4cGYLC9uxWVkVuxgPxwemspbgZ7zsYZzqC4i2PyAFfvokZZ9ASJe2+m3F1Tfn5kWfsqsyINtr&#10;ZcBeO7ZWgsx8mAOAlqUAi61iHzDUBUbBBa4+bvzxj3+8INi/5+2fs/Vvecvw+sJrzER7gV8/gAB2&#10;AEG/MiX36F2m5jyhD2mrrF19yCz1p33jtvjwOwEIVOYB+KrvHGRBF/zzXbAowxKc5kUs8N8AoU2x&#10;JKZACgBBLADqF3DMBbsFdH15p6p9YGv3BXzO1XU/Cbz65CN0A8AYULwDmGf6Mm5xpxzZeO3eCT+i&#10;Te0ZM70XfHEioC0AnXumLL9XtjLEuXueazdRdtnFZo3JccUYifOHSTJIA0p5g8pAnq2hNKgjygY2&#10;1+6DmoZ1TokV9zwzWdoqmyEMLbgZNii6x4k4mmfKcwL6aYdh9WsQ7oObOtXbDJAIYH3RAwT8AJoA&#10;IHgRwAtsrkFQxiYjAgXgAwqAAzJwUwYE1XWtTJmUrEp97ZX9qQcaygAP8Png4OhDRFsZAcBpjZFd&#10;zQf9g5/MBPhIWQq7sTUnsTC19ZFR9tGj/tgAuOgYrIlr940XNOkju6BLi1oOqA9tgaZXC7ZsdAUf&#10;0BCk9LNl9XUVyEBG0AKkZ7I+W17/lM3f8ZMBAp/tbudAFPSCEuC51gYQAlBZEQFXIGIX0lfyYLXg&#10;opP2grU+fAihs/4BFlQDG1sIRm2qX7vGC7i2/vwx3+XT5qXgz2/dFzfugRWwEguJhauPIZ6LPXHI&#10;r4M1ndhSf9oSE/QCOuK8uUr4v7b4ivb4VYCmU4mJeDOGysQGz8hed64dbRPtGXP9NvYTZl3Hk3Rm&#10;IwKGlSeuG1OwI4HQefCjQ2Jc8Sm5AChjaMIatEBzDzhMOqO753kgVDmDGTyDAhFhMOUCKfG8Mtop&#10;k9GHvrTPWSrP8Om091wvCB3dAz5taFd7Cd0Tz+gusIGvDBDEyvhka8EP2MBLhiYD9IEAQGRKYFe2&#10;WAboHsgBinIgKNtzPwmA2gCbIEhsT8Gq9zgyAE5t7GzBXlZ92y4QsGUr4Dii1wsCSDABqLaACcRk&#10;l6BnDODmXN8B0LYcAD0PkIAsswNRgViGIasn+pFtsKcsE3D5hAwPEMApiDiCC/0Frmcyvj/96U9X&#10;Buifsrnuj5m2/fU3/Yg/dKCOTNK5DM3Wny3YAbwASHZUlsd3AUJ/ZaTuK6cOcW0BKcuko3P9+Miy&#10;Waj+vcM0F/ze9hoA22prawHIX4m5Eczmhwhi9/it+QUB9wW4Y4uXnQAbC2p+zoeBPRsaG1vr25F/&#10;85WCm6+rRzb4XReLjgGwJIZu9BaPjsW8conrpHvbBwgZM1gZLzHOQJctSAsraLtWNnBWjzgPftoO&#10;eGwYCJ0bOx3ok9Az/WIXeXCM3SYCkhU84/bTBWU8BxmTyzjEOXHf6ljWFozOe5XLOfVBBxNLB+W2&#10;fRNqwhxdcy71OY/JM0FlfZ4FVccTgMpoRyDL1ACw7C1x3c9bCBDKcGz3ZFAgJUMKZgtAsHQfUEBG&#10;5qiue2WWzkESbJSzHQcdwAEpTi+TsiXiDByJPcwJR++9k2zHmExoziAzASh1ARD8ErroIwjuO0AC&#10;hHRxDvjK+BjipTkA0ikHBb/64ZScWtDqky7sL0sBqT5YgAf9zT9AgZ0PHE9PT9dHDu8AQdDf9pMV&#10;9gdOvW9MgBEMgREEQQq0glngAzTCv9ioLNC1d3+gxYbqgih4Orou06QvvYG7P69FZIba4luOgMt/&#10;+RsouVemyG+DBbsU6ILZPQAStGxagHvOrhZBNnePD7BbANdPMafvMlnP+YkYKn42YQgEC0DxQEd+&#10;1HZRGdBTxlF59wKdc7KASQILEJX5GQO485OAx4f4k0V+xTNlg16ijc36tM8uhN6dE/0bzwnB4Kd8&#10;8uAU4EMYz9G93p+Y0CDomck12QsaR/dBkjjv3oqyHNJRW9rnQL2QtrLpSxsm0eQ1ASbDhKurLQ7W&#10;JLuvXX2qaxzKuHY/qQ4DAoGfwwBc21/noOenMf6Vg+cyRGAAp94FggeI2QqDmjrA2UcQcAPAwAO2&#10;vQfcDyHKAQ7YkADY+x/OY+KMhePLPoDFNcc12TmWozogKGuwhbLtJb3/I/QBOP0ah/OAF7RlfnSR&#10;hchEBSLA0YcD6sciwjHNDbEQeW7bxrHZu8Cku+2ioDU/AAZ+ftvnS68vvkHQD5/9VRdZIej9+c9/&#10;vo5tlX2EkSXuF2FbVsCT2ekTDGVy+uVnfIZf8eUWEXopW6YHftpwn7B1z3wA8k6yP7cFltqzeGuT&#10;vxkbKIoT8+OcXQpCAWxeynDMHZg4sqM5ZFPzJqtWlp2V9Uw5cUJPcaJtsWF8xktf4zU++vB18WNe&#10;xI7ywY/I8tQnC8D0rYxj0AuAXd9BUH1CX9APgsbIR8kXQdB9z405UTf4Ad8CjAS1jo2BrI7uK0M3&#10;oq3PATD5IgAybqDr/KzvHicgylRugamc9jktx+OUOaAJVt4kNoEmExRrUzsyv5cAmA7uKxsA1TGB&#10;shrg23eAIBb4SH/kwHYVEGwHZYLA0ZdeUJMBagdEF4Bgpo5t8AlAdYksDHxAqN/Sya44ggmnL3v0&#10;fkmgmcjdBnAQ5TmQLXBbqPRti+oa3PRnmwvmfRW2BTdGZW2dQbj3Ub1Q1wdnboXmXGXo2Z4++qef&#10;awFJ7/zHVvLpbdbnJzW/+93vnuEHbrbDskBfgP2FZx9GvBsEQUdSNgiIQAqAsjKvBADAQioTBARg&#10;0D8YmfuABWCyPDYFFXVBzj11gZEvgo0skIChbBAA3RcTxqM9R3YgfM41e4CLQDNfAhnYBDfbWIQF&#10;ozkMDJv5gYN7jsoSviBbNQ7BC1D6MwZCF3bm6+KiDE65wNV1gOsZQNCHrsTcVsd51wtEElxW1Aci&#10;vhAAgTwIsgU7LAj32LMAqK622JKOyR0AV+ixenU/+LHpw2Rx1MDhmhGl2QIvCObAd9JW2dF18CF7&#10;zikKFO1pn9NyPE5mteVork0oHTivyWyFpaO62gC+BaA+PF8Agh9Rt2241J9RwSDwlQEGM/eIc6CS&#10;SQETBwULkCO2tNULgMor0/bTlhkAPV8AyiBlgp6DkuwLuICHswioXg845zwgBzCAxAE5ubKch7gv&#10;0ACeAFiBBYCgB862t2DnvneEQOi5OtrTrvbbThs7pxQwbC6QzEmLkLkKLIJ051Y2Zl5ld8Hvo48+&#10;evPxxx8/b4P7/R8YElvdsj7AA0NwlP05gqd7sjIABFb981UA0yc96OAen6Bji64vvcrwM/dseXuv&#10;qh0ADIKNgY8Crnvq8Dl+pm0LNDg4igXCRsGO7cyFOeJ7oCBAAdA9z82tjMj8mkNlAEBwm39B3MKv&#10;zebCPDiW8ek3wDmuLADJQi5QBEDSc7J1el75lSBDxzMLTIwr8Ae67nneM7bSRpmf9s8+A1tATLpf&#10;OfeCH6CSR7BoIgVbADTJCbgVjCvKBsAgqa1gd0r9LAA5nADppw8cWkZoe6yOyTWx4AVq+nDsXQeH&#10;ALie3enAWQOgOpyA0wGCbA64wAmoQM22tXu2wADIKWVSACKD8g5PeZAsA1S3n4aoI6NT3n2w7T2g&#10;MjJDAJQFgjFYWv3pZZLoGaxlYWVlfYXM2ZW3cpK2UYJNMHEqdbzLKwMEPGXATrZnTK7BjvNlVw4j&#10;KLXPkdishYi0sLCvzEvWZQ6ByVYVvGRyAGZL++mnn14/du4IggAowwM922EwJOrIBMv2wLO23NcH&#10;CAKizKyPGDI+fuWerTEYJoBGR7sMQLPgElkf/YOhdjxXHhhdq0dcA6ItPZ9q8c2nBBq70MG1uQMA&#10;R/MmmNnV/AGEIGz+zBN7K2chtOgUtOxONz6uLxACRfO/sNJngAIr193rOVmYdVzZe1uu85cAGIjK&#10;sBaAbJAEuJVstcI+2ir7C9Iv9RvgKk8qk17Bj24PBl34EXACNCsnEC7clAualV0BSc+1uwBK3F8A&#10;Wo2tulZkTmtF55Scre1LqbyJL+BaCa16BWU6kROAmwUSdbTL8DIhwJKVtbW17QU+HwdsT8EDJECq&#10;7SMABrbzQwiweecWeLQrU1wAygBlkQBo+wlInJ4jmCyTJxjcl6l55hrUmkhOojxweUZHoDQuZWQX&#10;6no3B8ZBFij7wNH7Pf2xSXbRNifmPBY5cwe6jubGHAKAOZdtmUOgAj8wk+kBXO/zQM57P+AiyngG&#10;YqDmI4d7BBS959Ne7wb5hqOtLx8BQe36OKEsaHlHymdBy7tEx342Qke+BmzKgnXwDJB8EtyMpfeE&#10;FmhtWKy1oVyLMx/sfRsgmBOA4G9gUWALNsK2yjp331yaI/Ar8zM/jhYwPqt9/lxM1J/FMUglC6mu&#10;6WUOQaPnCRiKLTA9wXi2F/CI8/MeCUYAFODz0ZWAyG8dg506/DbRTrEQyBpLfZHgV7/qurd1nbsf&#10;mOlwAZAEQc7M2TkRAAa/wKYcUQdolF1RNgApsxCqrwCo/X5LZVWVBfaP0TmZFY+DZWTO04pblpJD&#10;5ST6Ts/tn0Oql0MRbZVhWXFlakBIbGH7GOA9GngAiXKA6RnIyRRliQtA1+AGksoDDaDKEpVpGxwo&#10;9WdLKhNrm2SCHAGq3wbK0GQKnMVz55yGbRxBri20yTXhsgtg1JYAK8NwLTiVATV2tigIBPfYhKMI&#10;CjYW/OzombkDFPPHxoISaHyU8J7Oez2g++Uvf3lleYAmiwM792WAT2+zPBld/32lurIr5dTzPECp&#10;Y9sLaGDnqDzoqe/oHt8BKouqjE57yuVjdPYM1ICQv9lx2Nq6tgUGO74CcOrwQW2WIbrXtlo5NuOH&#10;RPCxuyO7CTYQY2vzYI7Ymr+yozkEQGJuzFuvWVyDg7ijgzEAoDngu3xZW4FoxT0SuAp+IHAd1OjY&#10;/IqD3R7XxrYZfEjPAlGyMPoiACbslT8ru+CqnSC3/dRXUtlT3K+M6wCYTi8CEPjO7E85kx7M3FPe&#10;8xOA2qrd+ui6etq24nKsthu91OaQJp5jNTiTw+HAT8ByAAHruADc/heAC0ESSE08J5Q5gVsfDoJe&#10;WRUIESs0KMkA+xIc3AIgMPpYoh1gcg6SmwUqJ9sMgLIzZQUMuAGn+voCNsHUSunIeTiOSaU/3QSR&#10;YBM87OY5J2U/8AM99Tk52wpG9jIXbMqenEUdz9jHc/PBzvrlFyDi6BkogA8QgZqM7ektwGSAv/71&#10;r693fbbDAOiea2X6aUm/8wMomZln/s0xmMrOQNHPZkDOh5KyQXDUp4zQOdhpgz8l/AmwAE1WB2YE&#10;6LTtuXrg57WLMuDGN5Tjn8EPPN0DI+PmQ2zEf4jAYvfsy4bmMQCaL+XAxpw1h+ooY2GyAPIBAHRP&#10;H+JA34T/042vm7/gFNS67p5rsAgEdOpZADTndNosUL0VdRY+9aG9AEP0U7yWaQUb4+zYuWfBT/mg&#10;te1s+2T12PvKnrJtBb/V6RHMAMOkEhBLghqDA0jgcO5ewCTOSe2QrsvKzn4EEYcSUJwf/GxvZISc&#10;LwBS3MRwOJkbR2jVEpj00nZ6a19/QdcxCCrbKhoEtWUyTUSrUg7KUABjdQYiRyLDs4UFsn4G09de&#10;7w8BUqaojrIACYCVIUAJgLbJgAuuMj0wlJH6MALI+jOBJp0t6NaE0k3g2NYKGhA0DuPh1GymLAAa&#10;DzuyYQtD8+ZaeX2wL3u6b3GSfbinTfdBIluDh3+1AUIysra8tsKA5y+5yAJtgW2JCciBGPgAmnoy&#10;MrDRHzAqB3z8IcDKBAFRXRmie8o4BzM+xJ9sVekIfoQPaJ+uxsm3+hcf2tAfyIO5/vkF3wRKNnAO&#10;fvwUTLXHHoARBPIdAQYO/NK93vEJerY1F87bHpszcwN6FlrbX3OqLj81DvryYYtUAHSu/yAVuIJT&#10;58FBHOl/n5MgKJa2jZ4TYyTqE+fKONfuS8AxBvYojlYWfspu/c5rN3HPeNIjca+62krU6Xx1YX82&#10;fjAmh+DUwSnHJoEtgJiQIOjellfO9dmW+z0jXWubY9lCcTzbKA4pKGSDgkGgGqCBmChOVwZ4ApBT&#10;aFef+gl8jqSApzsJhIl2G5+jvsDDFsFkc9je0YAUaIGXjxk+gJAgCIDeH/qJCYDZSrsHgsoBoaOt&#10;sC/A4EfAUrv9NAY4XYNak50zcUxjN5GCyD26tbVlO3YwBpMvCI3FPXawuBhzEBRo7MmZmlPPAMUz&#10;wjbuBRFQABKAAiBZmyzNez1HW2DZHBDa+ronk0uALIh5BwiiMh19OAdPcLJN7Q8lqAOKoNeHEm3Q&#10;Q1YHUIAtozMu/mXMQKgcv2MT+tM7kAIkcPZOkI8ZX+NWn59qj1/xP8DgG/yT/c0N2wOEZ+wOgMS8&#10;WLAcAU9GT/gSv5L5EYudeuZGHNHTHPDJfNiRTsWAvsQHCWKEbuYzGASPgEaUu6tHulYu/ws2zh2N&#10;Kbg4DzhBp0QiCYDBj1RPe3eyIHNNhySdKpM+tdt1erC/+RAztwAMUMHEMQAGB0f1gKV6JNh0f9tZ&#10;KWsMgBzNaguAvZdxj34mxiAFL6fQt6PgD4DK6bP26ULnAOiY8wRAco5HPTrZEjYe5cCCcYEIZKzU&#10;tqa2rj6WAFrbW2ArAwQxWaAvwoAIjp63HbaFBkfbbF9kZXx+pKyujyPal92Blwk0eW2FjZ0TCSYO&#10;IAN0zk5E4Ahiqx0HVsdY3DdWwcO52QZ02ICjsIc5Udb4LQTKK9MiwR62heZM5gQ4bVF9wJDVyQDB&#10;zzYYAH34eHq7NQYadYBMHaBzDoAA6ghi+pftAafMTjnbZUAErOrUn3b5DXjZNgKZbM546WoMMkDw&#10;pL9xedb7Z+0DoqOtsAUEGAJo7wPVca0NkOAX7GYhMk8t1mwu4ASbOVBG8JpDwSfjI+Bn4fO6xTkg&#10;2g6bO3Ojf/rL0kpI8lc6LACdOy64AggJKCtBkBjPwo645l+VDzSO4MKvgosjn1xZ6CXueRagktrd&#10;vuqP/YjzLZdu6VO5RD/6LOvutYQ4egZgwDKxJ7Scex4ASfVMUPAkyq10v/YCH+k9I4eyugZAKzJH&#10;ttrqM2cSsK2CdCg7c6SPfhaA6dNRPaJs0COdGws96WTVp19jFwyM7nd2AMhRvaPz4QKwZHZ94CC+&#10;8gKjTA4AvctzDoDKtWUGOW1oTxkfX4Cyr8PAWaDoW3bgaCJNKjiaWJNPH0FoPMbCBhyAU7Cj4ODk&#10;xtL2if1kF4DDkYzR3Bi/+oJPWcfOCRsCjYwJGAFD1gdgIOW8LXAABDLbYFkcYMoYgQyQZPzu2wp7&#10;j+idIZ8wL7JD/kBHZWrffeVlhvptGy3zoz8/oJ++ANc4tQlynoEHu7AV37PzAFXt0UkbbMYO6vFT&#10;Pkmcq8svBb05YHuwcwwKQdFz9mXz7vebTQuXeeVXLXbAQy/j5790p6854JfmmFj8g5e2g1/w0mcQ&#10;WdAk/MMzZcFv6/AFZTrvOp9yNJbgYkz80nmy4ElOAAappPbv+qpe9+kGfqub59lf+fpvfoLfBcAc&#10;IGAtAFc8UzZZAKpDTFSwcb/nldFOgAqAnIwzCaIAaAW2eltt9WVSTc5meu5bwQVw9/WdLqvPqZOy&#10;ZZLBT3vK0DEwO9LVPeUY2+pspea0nBWgZHkyPxkduPnA4asvmNkCe5dnG+uoHPgpC5KyP21p189m&#10;bKllf+r7cAKOZZyygjIEk9q1zIATeG9o8rOt4OUUxiVwjF85wm6cnQ2BzDOOaZFhd+M2NwDi3OuI&#10;MpKCsm0mIAAGcBBQAyTv+WR9ANg/e5MhApyMznxb7My1Nsy9+iDkQ4nMjj50AEv9gpf6ygVA5R21&#10;7ZxObaNBU18EZOnsVYvn+acFwfjU5XuyUltr/eb/AKgttpExOroPgIJKMAksAefcTsH8gJwjqAGL&#10;TM3cKauMLW9zyw+cW+zoRld9GIcM0Hw4ml/+S8riz+1q87wgCzCneKYs/YJf5UEEVE6wLGCCizGS&#10;FoGXJACqX5uuycLxlGDq6JpOgdl1bdTOCb70C4B2S88AJAIlUCXBxDOTonySA1Un6Li3Zchd2ycA&#10;TbiVvoyA02mjVa1MT/uOC0DBkS4rdwDUpvqJ6+oKdnqRQOKoDGBwzj5WAGDQAr22wTI7W1v3QdDv&#10;Bm1lvc+THSpjG+wnMLa9nF8wgGF/lKAfR4OtoCjrA7zO1TPJAAiK9BEUbElvwQFadDd+42BLTu7I&#10;cdhQdiGAtMtWsjl20I45AH9lQMJ9NnMfaEDMXAETgNie2o72NRj0ZH6OPo6AlnL9SFldAoCO4Kkt&#10;APX+EBwFvTZB3BbWz2xkgUDlt4DaDbreB/IfkFK+dukJfDJEZbVjS2vO+aJzvgfIQAyoxsIGfIPt&#10;lDN+22r2cN8iI7jMhcAyHwtE89qrCTYmyngeKD1zj2/xK/MgoM0h6IoRerC/a3qYV+AuAyyDa7sa&#10;GBZ8JxyIcwBSLlgCS+V6fleva4AxVuNIGj9Z8LDNtrHtdnQvwAVe98569PK8Mbq/MNZfdl6d9tnz&#10;V2ByBykSQBYi1XPPc+U4h2PliOA7ywanYMP5OLltCofngBxUkKkrwK2cAVA72s0BiCBVNl1I/aT/&#10;6q7+Svqpx9lJ+gVA0GA07+vausjs9p/E9ZGjL7yABnz7IaT3f54Do7aIcrI/7annn6d5z+hZTgGG&#10;gkSw0IWzm1DvkASCYGFPtuLQAhTk3Dc25bXD0QUN2xhnTizQAFCwCfTs1/s1NmcL8+M5MV/e27Y9&#10;BSugs42VlXUERdvMoGnBUz8Igo82ANA50D09PV26gJYsEHT9KxLQk6X1o2t9AqB3guqCIwiqqw6/&#10;Al7jaKurf5C0AAdLmaV+2EBbxsU3PWdHPsC+hM9ZZMyNLaz5KNtgS0EHZp65rzxfFbie8R/PnAcw&#10;5QpUZc1H8QN+wGtOALAEQD31wY+Y98ChrwVYgEhcu6+M8kTZyjmCjqNxJa4rw/+MAcyNN3FtYSCe&#10;J8pv/7XT9QIuWd1PCK7O2ma/+qVDou9s+wxAhk0WHoIiKQgWJMS5Z8oDhW0jWGz5bV950jPltK8e&#10;R10ACgjbDPU4GcfjEAConnZkfZzAuxHOpWztNg5S+fQIgneiXPXo1sqvX87G4By33wYCFFjJ+IAv&#10;CBKZIMgBm62yd3wAB4C2wSDp2ocPcJQx2voGQPfVkwWaWI4n++ydoQl0zznQ0VcGaMFgL0e2MTcC&#10;2Ll7nEfGCJjusyOogqIsKTAJPm2aE2Bw31wIQlmW+QIXwAIoEAJAcOlfdgCh++rbXppXW0u/1wMZ&#10;/WkDmJTtZy7Kq//hhx9e4FVHO+opZ0td9gew3gl6Tg8iE6QHHYHNMV2AEdjorT3+B8pASB/tAbwM&#10;VbvaU4cfsSt7qcOXLDR8gv3KAs1VgRgUAIlv8SOAck/G3k5Cef7VFhTI+LYY4Pf6FSOSAj7pmbkw&#10;n+aRlAGqH/wCX9kTgASxoOP5CpB4ns8p03iCWOMMJMZuTBZmvuW4skBUXt1TtFV/dKV7Qq/0pd9C&#10;MJ3VD3b1SZek/huD6+sPoibgscGfuA5aypn4ynsuwGQY5ATgtn+K58qqY3UTdHcA5GQCvAww/Tzr&#10;hX5b4Nr0PHilj+cJ2DnS47yX7uqprwzAclDvShgahGR/vdsDMsADtgBIZHy2wDJAZUFOGbCUNZYl&#10;2vKCqG2xH0e7ZwsMsD5uCJS2w7IGEwp8zjm/gKR/mYCxC2jjYFt2Us446A/ggggAjUtbggzkwIAA&#10;nTmxHQQLdhCMyoBLALOdlTXZMsqu+rghm5OJta30Hk57oAMu+gA+sNEmQMoSQe3pbebXHz0AM8EP&#10;XsqqIzu0xfZRpbKASQdHz+gN1Pom4Ky8Nlyro09+CyzK0g2AZax0paN+AdM5G8iA2dqRTwrG3t0J&#10;5AWGIHPO9urwYwHrvgA1fwDo2lbO3AhqC5ny9DIPdKSbhcC8gp827YyALzH3fKBtYQChIwlugcY1&#10;fcg+pwepbJALIq4JkLgmXwbAhaB6tUHqrz7TjaRXkHRU5nym7fpPJCvJ6tWz66/BnPK/BaCyngs+&#10;WwKTBIZn+VMCjnNltCEQTa6g4pycFACV4WRWOgHLKQS3ftQV0G3Lglf6K6Osc7pu39u/Y886d18d&#10;R20DLD04GWfxry68/5PV2cYCWBmgYwAEuL4Ey+gA0P0FoKyvf1bnN4XEe0BgBU4Q9IGj7TLnETgg&#10;ZuKDf9kFPc1HYxFAMgvBwV4Cjv7sBCyeaVM9cwBo7O8czIDEueDVl+egVjnZFRCCJDgRz0HD0bV5&#10;VRboBHJ1tK+c5wAJYIDnq7GtrWwMtABTWVBVHvQ860OLMjJCz+nrvufOy05lgOqpb4G1ldYHvdgI&#10;fIHdOHpfKfuUzYKn/vmpjJJ92YJfClYLlKAyHwJSgJaB8Be+a36AScAHEc9b1NRxX4ACG7/TF/1k&#10;oGBY3xar5jToJRZp2fwCkA70IvRdyIBI4p4x0I1PBKV0BpkgttfBLwl4wSb4bd0kGC4Ugxx90rdn&#10;C8Geu6/twPaSsDMRR+T6e4BBQkAkrhPXgWLhARDqAmAZYAAs+Cq/AmLEuXb1wbE4ucnmdILBhGvD&#10;1k2WItNzXX/651RWywVgYF45Aehc2cqvdJ8oq4/6sfJyYkaUkfmIYfvqS7APHP2b4KTfA/qiKxN0&#10;BD4AVL4/jirrA0BfhgMgaMoagVY/QJhjCTiOQBcLgABmA47PPuZAhsB2xiAAwFtw9BVbIKnnmXps&#10;ajvK/gBRVibw2UXAq2OBcq95qg54yPhAzJHYyoKg7IqAi7raBSXZVj9h6R0iAPZ3AmVizpW3ICoD&#10;YgAJeCDnX4woR2R/2lQGxLwj1B4Iyk71CWigLAP0fxD74hx43fP1GUDVdQ6M6hlP8JYNsjd7CkbB&#10;JPjMSQAsyIDFHPG5vgIXzObBfJhP8+paG73bEhd0A0CxxQb8GejMmf4teivu23K3BQ5uJGAkATFZ&#10;2JH0BKcAlgS4xPiDX2X2efe12/NkYbggDHZB+bxH5+CY/U4JeMGva4nAg9NzasZl2C8CIAkiju6f&#10;AHTtvueVXQl+AVAZwUWHACiz4GBePisjMwFAAKJDfemn7Ex79RnIdgyuT30qS+eyxfQPftrVhyMI&#10;AgrnM0mMK5MCJtkasLUFBrgg128CfRGWDdrqKuMdoDqegx9Ykv5AgneH/VM4AQKCHMnEW/1lAVZ/&#10;R4EhyGxRZVMWj+wMhJyG3mBHgJxdlJfFKC8jawsMaOaBeCYQncsEPQMiwANDYAM6kAALAkREFkVA&#10;B0DUU9a7tba6AAZk4AM8rvvdIPEe0Bdh/QEkYPmDCcrqA/i0471gW2NtuEe04Rpo9S8DVM/Pc/xn&#10;7N/85jevbFA72vDj7f71ivqAagwAabz8VObM78CmwDMvm311H4yU5VNsDUT8R/CaT3OrHAC4Bklz&#10;KjN0zl6gq7654JfmXx9E+8RiSLoGwL+8nWv9lf11vtALIkGGbieQ9l7QMr4VugezYLX1SG3Vxso+&#10;r34S9Oh5J57TAYRPCXgnBMmDYxMAKvhPAQnGJ0EmeHgukEBwIVrZBc4JFOKedrzXsLoGQFmFd1fK&#10;AKBAtX3TNl0XgO4rp09tJZ4nrtOnfl3TV1v6165xsIO2Vsfq9S7NZDAgJ+W84ARywGYb7H0gAIKc&#10;LG9/FyjDC4BBEPgcARMAZZQyRtmlra4+elcEenSkixU/ABqjI2FLWY+Mi+3a3nqvZRuljLHamskC&#10;ZXx9oBDgsiXAAlPBpx3wUQbwAAHEQAXwPCPOAcMz9cFGBgNeZYEyQs9ASIYl0wIoYjv7i1/84s1P&#10;fvKTS3784x+/+e53v/vm29/+9nXun8a9evXqApdy6soUu//BBx88A9Px5z//+XVf3R/84AfXPXX0&#10;o6x2vvOd71ywI8qp6xwglTUmcDZWdrFQ9HMUrwUEruByBCDzA4IFtDLKWkA9KxPrKMD5E2i5x5/F&#10;EoABKpubtxZ+zy1m4FemuCDsGvzuAHgHvoQudKY7X7sDUs+CXuLas8aTBKhEewEvca/nW5d0j77G&#10;0JhWPFMuvVboJn7Eq2MCjg/OfwLwBAgYBIFA4Oh+0Al8lU+UC5jVPQGoDj0En8kOgKBksmV/MhYZ&#10;oL44geB1zqmU0c7qsfp3fQKQfsasPeM/AZjeK3QoowIkRmR8hpapgZ4sEADBDdCADdRsf2WAtsQ9&#10;U44AYH8iS0bonaJ/YQKsJtUPZjmByWYPuggOzkVvWyQfkMCH3WRxtoiuZS2OMiFQAQXgYWdbQXCS&#10;1Vl8zAF4Ah5IEWBTXntgZrsKEDIxsAAT2ZznBDAAkDiXOYEHHVzL0Lx7k22BTKDSFh2BzdYUuJL3&#10;33//AhhgOb733nsXuH70ox9dz9373ve+dz13JJ5/61vfevPuu+8+l/3Zz352gS+91Q2s+lXfuWfG&#10;Z1zGDrJgaPxsC4IWBpmdgPczJIuhYC4gQdEzWR8f5HfB0cIlmIOL8kDZe1Zf4PmaBcpiJTMXp9pw&#10;DwDb4t4BcLM/EgCJvkhgOgHnOgk+gdJz/ggqm2W5dl8dZetn+6/fs0/X6nimXPY7xX1jatz7ftMz&#10;bWhvwUqCYHqu3lcGKGAEPngAxUogCFjgFcBAxLNg13n3k573bOsT/dDjBKDA5gQyHFuB3mcBlBVS&#10;e5yl7UUwC2LKlJXqgy716dw9z7as88pWJnGtL7oEQKuKybSi+N0eqLX9BbQyO1mfLNDXXWLLq2wQ&#10;dKxsGSNY9m9EAVAgyeTYTxYnWAQDgMn2BCg4GT+gObctfXq7jQMagQ0UACDbAqKCHhhASYYDhI5l&#10;dOAFAkCmPWADBO3qk9jC9k7OVlL7AAJuRJ+2laAHcuprs2xRX7Z6AGObqh/6J3TQtr7UJfQNxImt&#10;cTBLXBu/8bbNTQf16RYYgReM3SfKqaNf22t6eIcJgrIyiy/Q9Ydm+UPZjWtH0OPvfBn4yt7KVviS&#10;a/NpjvmZtvmiubYgiYu+5isDooElMCRBgXi+Uh2w4LfBrGyJvkHvpTrKb0ZV/eoGq1Ov7mknqG7Z&#10;U+qbBPqFfG0qpx19B3C6JAHwTi4AgobgL1MKViYCLBZ8Mq7OSTCp7AKGaCeA1Kb2FoDutwU+M0AT&#10;DoCyLsGvXtDS1gJQ4G8mR4KasSmz+tHJ/dq7K1cZoo7xc1QG5wA5PUD5aCF7a/u7AOwnLrI/AHQd&#10;ABPllCfKag8A/RYQbNnb+Onho4AsgQAISAhS79psYW0zQaT3crabAPX0FlrAow6gyXQEvMwQoGR8&#10;5kBmaLsKpLId2WX39K194O2jBgFN94AMKPqgQJwDm3IAa35lNvS38MmmiEzHc+W0rS/tAiNIGo/t&#10;d5mlMS2EZWxAFySJMTumTx9HlAO1FgcCoL3/Y5veK6qvHjvTja7szD/Nv0ydD5gnAQcsfEOWAYB8&#10;lN8IXL4siwEPZQWubB7YfKgyz9rP/9lJFu+duJ2Q9gAhkPDFYLXQCA6BZsupBw4gsBADD+XVpWPZ&#10;lmv3XwKg8YKPMvVBgl+iHXroP93T9RT1HdWjB/ABv9cMAVD97LDga3FJGp9j5+T6CFLgL/yIYBPw&#10;Js9EEKtY0PFsgah850Gmdu8AWHn3wKpP/oKOAwCZL78cxqTb+um39vTtOZ20AXachqgb2BtffZ8Q&#10;JEHOufuNh87nfU5oAhhQdtafspIF+HgBZG1xEzD0pbc/cuC44At+ypG2zN4DAiFnk21ke+/WCFuV&#10;HQUER4EKGiCiTO/2ClzHzr1Y95x4uW8umn/vD8u+9ZtvsIfFsx2EVxjqdgQ2z9hfe8qbP3MpyMvq&#10;ZUPA0Lw4mjsZkC/MpEUReHqn2E9TgqKjeyAL4soQMPaMPYDTQsA+wRLYZJJgF/B8EAFA94FSBqis&#10;egDPRy3Wxm08At9vNWWCgtE1MPTbQGO0eDvKAI3feSAAP5l888tWfQRsC2zhYVt1AUkfgjzwJNoL&#10;PI6u3QfZwEZc041fBTL+7L66IEOvvirzd/W0t1lV/bsfYB2TIBbI0gmsSHqRyitHqlP2Rxcffxxd&#10;K6tv7ZzAM56kra8ywZG49wAHBs+xk4LdhAAM0BAQbKICYOfKJzm0tle0HYCUUda5IBGMHN6LdwEg&#10;eDgO+JkMAUMH9QhdBCgnyXEKuIWfDC8A6i+969v9xPWOwb3s4Vo9OpkEE2nVl6EREAQsAOsDRwJ0&#10;sj5bW+/2ZIGgFxzLFIMgQIKgcj6ECCY2oJ+AAAJZmK2vzEYgt6V0LdjbzrIrmxiDuQOiwKbNhKPn&#10;7BzPqsvJWmE5W8HD6TimVZktgADIzJVzAd4XSeccNydvJc/RlWPT/MucgSggAwFQe8fJN4CwrFNG&#10;SgC+H9ATwCTul0myBXuBItuUlbatfnqbJfYRxlZaVgiGssS29uqxuz7pxp7GIpgEGhsBFBv1zpY9&#10;2Jp4Rspg1DV+Cyp/NX5tGrNxWkDMV4sBP1TXPAjeRFAHE33q39ywdYAgPWsO1Q2AIKGMZ/owZ/yj&#10;5IN/uK9dPhHglOcnxtOz/KX5TlzrdyGU7pVXP7/QtqO29c2HCF30qU11gxkxDnNhMUpcg6K+EtfX&#10;O0BgKMCTwBT8OOUC8MwCA0bQ6FywarvsKhDVn+dBRoDKAHN0Qau8YM34JoWzpI9zk2Tr4Fp729fC&#10;Dxw9py+nIoFwZceifDaprrFzZhNhghi9f+bma60fK+/2Fsy87wty3gXaBgMc4PW8jyFg6R74ERml&#10;Nvtz93SwJRXUshEZj+2sLNC2sPdpnoGCQLUQ0FvWFdQEBsewZcth9CGL7V+ecBDOEvBc25L72NN4&#10;BU+ZTmVyshyPY7OVc45uPltAHIETAPkTW8sAve+SmdoS2y6DgGtZkTG5diT8hjgvq5Whqdf2HVDa&#10;wssQ20ZbMGR2YBgQQc+7v7a/MsAAqL42ZbjmAsSM3VgAIMABoGf8jG+yfT4soNmfXdhMHWNmA74N&#10;3hYu88bvjMPYPAME/QUtNq0t87pAap7NRWWCinP3gwY9lKez+Smuev3UIma+WiiVC0ru51tsoT19&#10;Jq4DFb/Qp/PAVHl1ga2x0FW7bKe/WHA3hvyY7/JJc+DcPWWCLlHe/c8BkLEDmMl9CYAmdeGnXnUX&#10;gM61DUIms4ysPqunbytgACScXRnB0UrJ6CYEgIJfGYctWv1pD/ACYZmn53Smv3EljSe9ldmxaU9d&#10;5WSboKxfE2PSZH6gwcjAAFxARxZ+ZXfueQaCtsXueWe4X4Pd7wfUfguoD30ZJxsKdNlIW8DeA7qW&#10;7QhSEJBFGAub0ZfDcQDOwkkAjc5+bA1sYEv8thEQ+9CjXL959LHH7x7V42Tu52zsoF19VJdDc2YO&#10;5xnH5cScXPCwpXk1B+aKGKOjhbE/RtA92WEwBMpeebQd99wz/iSbAkC7CiIrZJ+2xo7sx3Zs2Jdq&#10;AnxPbzND218ZozIyTLbnr2JBQBa0fNS5sRo/CJXZAghAKm8elLewmAe24F9Eu+BHjNc94DYOc8h2&#10;Bby51Ib+tE2CRRm254GFvT0n6pSNgY921VfXnJTRizGApv9KceeofP1pR3+BJl0DFH/gF/lGz5TL&#10;NwM2/bTHVo2N1E/w23b5IF/0aopYpN1TRvtEf3zRs+ufwgUNwb4AIEHwiwCobvWbSBI8QIgjLwC3&#10;jv45rpU7AHJgbTCyATMCh2JwK5PJMTGM78jRVhfj0m8ZYH0pQ/+FYGNJb2XIjsFRGePniPTiLCaJ&#10;IRmdYWVQwEVArvd7BPh8JHEOcP3lZxkj8Mn+tqztsgzQO0AA1Jex01fAC2wBXPA6t82TQQAEm7KD&#10;MbIRG3KAhR+g2WIDmh9e64uALigaj3/3DHrKgaNnyvhXKp4BJ/EhgNCV03nGCQUfB9YnWOqfLsTc&#10;CkZza07zLz7B5oTfmMf8FCTADvyIc/fYhHhX5j4fkinyJwsCqATBPuSAoYWkn/y0mHifKOPrXSEA&#10;uicDtEPRj8VI5iMYzY3xOCcC2djAgm8CCfi5tqCzh/J8hh8ZsxiR6YEs6DV2/dLfwlvgBwrX2mI/&#10;om06lZGlE/gFuO0/yJgD5YGsRYnPBDi61y5xz1jcV6e+6BRkzHOwS/hFkOIP3QcwUAqKARGcF4SO&#10;BCA9D4C1rU3xaCHu1xOenQB0T5nn/xh9A58EwCRgOC4wTJI2aidYEOcC0CRyUBMMgDlz5ZxzYhmL&#10;ibbacWL9MDYDmHADN3mtQK08zmVm2tJf8KuvM8ttfNpvLO6lc8fqOGrTUTkLARDpn2MxbpNqO+xH&#10;zEQmWEYX1MDOOTj64TQQli26309o1FNfGe8VtWtyOZpgMhcCXLDY7gpegWyrJwMyLllyCwUI0bOV&#10;D6RkcMAFfPQFWz+98YNt4l5/z9APuAloy0obI3AS5yAJjNoEPzqDLCcFAzbSN6dmNw7tPhGQ5tHi&#10;Yi7NG8jwmQDnHnHPNQH5IBgAW2yde1/Kn2ylwZCUFYLMSq8V2NJiAoQ+mgAhMLIvewOgPgEQUNjW&#10;mIgxCU5j9mxhkZQFsoG65odf2VYDtAWMnvqQbcpK6WzeFzJiQmwEL7EhHoKU6xYY9l040k2dbA+e&#10;7gXpYitgKkuU3b4cF6YBhq9tVraysCLd71w99dnQGMsG2Yo4Z2vPgqA+6zcJpGcbwfPaAhfwJwBJ&#10;YPDM+Yr7C4qFhWPnHHZX513Nqw9QgGfSrdJWbA4tG2Bsg2A0SnOaJtLRxJmwAKht4Etc3wGw8TWW&#10;M9tzDHpB1blyFgGBynFNPodkTJNn1QEAIAEUX3wBQ6bXVrhtcF+FQQ5YXLcVVka26B64yLpkYyZT&#10;n/oGOQEuaPoo4H2RMXFgCwbbcQb2o5sMTdYHTtoEtz7KEPom9HLPOJRxdO0+ca2+rLCsUZaobQDk&#10;0BzOvHE6urOV7Ll3S47mD6jNAzubLxC3I5DJtt3lE2V2JF8Kfo7EfQKOtsFsoq3qybJALNhYdF2z&#10;n6yQgKBtMPh5zyoL8wHFAgNK2gZAupsPtjZW4xN4jmDSFhLcgw9Rp8zJcz5nzHSiq/bFAV2BFxyV&#10;r49sKajFxEJJ+2VsALYg1lf6uK5skHafON82tE/o7RgsPdcvkIJggCLmvIWBpHfXnSu3Y+oemxqb&#10;trd/QK8vopxronzA36w4Ozgn2tLu9RehBfUJwO4lwSJxL8gtINwLIq45aCs2p+TcZ1llTL5VmgNY&#10;7Tg0BzMYAQwuHMuADcpEN8AAWFvkhKD+6LRjapzqNQ5l09FxJb21EwT1vaAhQCNzAg2AkGmBBJgB&#10;oCyQyPoCjbKu90NIwJQJyrKAVdoOKPo0kfQQKDITgSzgZYecQbYFeMAZ9OhRpqZPYAZh223njvoj&#10;rukHwMZhTMCeaCfY9e7PHHFg+pkjWSjHM48CzzX/YUOSD/CPAAUAxsIfAN41Mba29vkTCYwW0c3+&#10;+FQALUsk+nBPe3Yd2gZJGaDMrz+c4NWCDNC7wt6t2j6DJT8BcPNvnAUh/+QLjsbLL81R22WB6Uhs&#10;adlGfbagsyQg4JvXxsxPgangZc/g4J72QEyZIEfomFhs7FyIvvfcvBDXyt6BkARY98HdwkUCPUkH&#10;7awO7p867jNtJp5pMx2JfozBM+UX3LXjufG0kxALRDJl5+Zer/OcP3YLeIJhgeHeAtB1DrxAy7FJ&#10;UAkglelYu845psnnXJyRg3t3YpI5lLTYkaMtAE0+gxikvjh/GadjgbL9p0O6eR6k1SMFEoCm/4o2&#10;2M7EcGpQoiPoAIFMSOYHOLab3n0FOXDpDyAEGxD0zJdjEHQEP6KsuqAFZBYDqyXnZ2cLRnYTzALO&#10;8z5aeJcHVnSx3W2bK5sDuSTo9ROcMkAANB7t9Ndp2t7a9st+rdjmhD3Mm/lgY7ZqG26uQQrUBLb5&#10;BqAkyPUerK/YnhkbAUXltJPIjpQBCnMHTuYO9NzzXLn1Ceee649ou49K/YZQ1te1rbEMka1lgPoQ&#10;hIGh7RV/tQA4GjOo8JN8hb/yW8HrWgArRxdjZRO6AqB+jBXIQZ+/ClpgUE8byUIDBBz3PDjok04A&#10;YZ6AuXf72vZMee3pI8BomxiztrSjLl9bJsSL5YBYcVyGVNZ9R/bRFr9xjEu1Ubvup+vqH+Q817Y6&#10;5mjjuWRo5coAk+AQIBYYKVFZ10GEVP5Oqr+iLUo3AOVMNCfgkJRDckFeeszJWkFNTKuRiWUswZZz&#10;c5gG714gazx01gfDVE6dJGju2Jy713124EhWcfoBNBjYbgIP0MiOgqN3aGVaMkAAbCsMNqADeGWB&#10;zntvqA4QyQKBR3tsY9yCPHg4d89CAbxgJXsjwU87dHHUr7aDXRlp98EQyNUFUf2Dn4xvFyWBDXQ5&#10;L/sVvDknuwpqc0xsP/sNn/sFvnGAjfuAEwCDD0gEUc+05b57QNKca69r+rjnaO7c84yO6tp52PYC&#10;HtjJAl3bDtv2kt4jyk75DiCUhfDLtmNlwe6DhfHnRwADInyWTfi/e73/M0Z96KuxG5fn9GdfdtZ2&#10;8C0OgpO2EzBzH8T2OYAFQfqZM3HovjLKV0d5sZioF/yMiU2Lo7JssvFEdzZTfmOwup4VV4l74lYZ&#10;R+L+gjD45XeexSbt5gPFtDa3j+srsI7rSCXHzrv2fJUMBN3rvHJ1YKBAIShTzjWlGbIJMRDlM5wy&#10;7kv3bS2k/JytySjtdm01aMDqasPAG7yjyUkvOinv2sTsZBUsni/wnbvXOLXjPkfgjJyf0BXwQErG&#10;BoCyI1mhDAxMwAX02gaXFYKNe+AHgj6K2Aa7p7x3bjIxcO1rKpvQzRjAxnjpCcoACHz6JOAWSMHM&#10;s95TyjAJ3VynJyjKFl0r6z2f/o1LJmps+jIfbEEXNmJzAQ1c7MlZ+UbwkrECoK+q3l8qB2QAbh6U&#10;8dw9Y2NvdZULCsraJmoLxAARKLKDc+XUp4O5LRCd60c57dKjL8De+ckGbXmBWH+A1AIDTNoIREAB&#10;QOaeWBTMt3uAYuz83bzokx0Eq6AlngExO2jfImBhkAXTTR02BSvzHWz3XZn4sAjRB5jFVSADyN6f&#10;EefmrLJBzXgAj976ce4eQIsxYo6JeBXTxlTc0ZuwfzHnGVuJe3bQl5gl+jT+YEhiCdF2vGAv/RF1&#10;2IJta2vB7Bn91NOGdvllgK+O88dCI3G995w3GI4UEFM05XXWtfPgZ4INvgknFKWECTIJlFc2gCoP&#10;cCbDZJmMViv1PdeGSaneOQ6TYDKIa2XodgKw8TZGY9Dm6ktMRmPVhsmgE91kY5yfc3FIW8O2nUDk&#10;vK0osMjsbG3BzxHkQBDozm1wZdUDLe8UAci7RlutgoyOQZtdAQowAQz0gA1kHRdqnvVcH+73no/I&#10;FoOlY1kgAAs8ASaY9F+2wj7gBCLAwYHNp3kuwIELJIk5AhkfwYKUTAsAzB2bm88ASMyXYwAESyAh&#10;zrVHXNNJv/kG8LU4qktPX1v93AUEbXsBiG7qGZfxKKseXxB0oAMWQMEOxLXdimf8k10KUP6lTzHE&#10;RubLPbC35daPZ2AoC20BUb/Fld0B1vz33tUOhN/xv3QgttvmCCjVVRag+4CizaDYqyVSRmlcfLwY&#10;4GdAYlyO7rGF+WpRoa/5MrYSHXMvjulCz2JFP/rQFh/RVnbRF/gGcvpox3VjS2/XbdGdV1ZssJ1z&#10;4xIvvaoQs88ZIAlaScHuPoUoaECEwgBkcDogOqOwc0cDoyxlWpUcKePIIIxvAMowdH1oS1Apw0jq&#10;6G/7rj/X9KNrxiOMSffGAAxNYMAoMyXOtU8PumdsR9fG6lljBnDjyLAm1ngcAUq2JFOTDQYP92Rh&#10;sjsCerbFwEQAsA8gfQRpGwxQtqIBkPPrK4dnr1ZrunFwH0DU8RFFhldffeygS9mf9ukJjnQFPjBM&#10;b5DsZy7aFVQc0Nidmw8ZDEhk+7JAoGJzZc2xa0HfNhgEBBDggaEy2vLcPTAEIrDTXlALnMR94HMM&#10;VoACWOoGSPeqr239g40PIEFQNigrBGQZnzraVZ5egpydBTLhF3yHX5QR8o0WaOMxfkc+uoss3XyA&#10;0a8+2cE4bcX1qRxweL1izi2ufMrC6lWE+0HQPAQXvsje/GChqQ7Rjnvqg6JyQSmI8KMASHdHYxID&#10;5pt4bmxlaMWQ2OGbQAM6+vB6SJ8WZ0B2XxntiMv6cS7m6GLsdCP8nTg3XtI7VxwpEVHGPTawEDm2&#10;CNDDuXYfAoZQwGAFu6POA1sgYxRA0iBD6Syik5whBXSyn74p3TbRc/copIy2BLC+SQNXXln9lS3m&#10;YPSgj3r0DkondN0zPmXcV560qijXfZOhL303Frq5lzRuzxi5sTQRdA583pO1FfUBAbwWgGVk7iWB&#10;rw8lskTAAiAgkkmCECfqZwP6pRP9jIW456OMLFT/4BZka1vfnoGkI1G+jzj0kQW6Vka/+rcNNnfs&#10;5SjA2BqQAAN0+BUQghjgWGTMheCQMYCjraZ3bWBEBD8ggCcBINtQQAMedWRm/agZkICtr8ZlfgBC&#10;D6CV8QGs+pV3lJkCDOjIvtry9i9DAJHu3kU2BhmOsQGiTJVPmWO+CGzGyw78UhAbQ4uyY+MCUGBz&#10;D6jp4J8zyjzZkB70obN2+BQbg5V5B7IyQPcBkJgLcZc/iDn3+hkUX7R49nMoR77quT7Kpuhf8sGX&#10;zNsmBWJHvHhOXMcO8aQuHfgn/ejMF8UEce4+XfmsOuKXbwAs39EvcNVGkg20QYqD4hDgsgf2BM+A&#10;qazYNdYHBw5oFC6oBbnOE/cjqIZNOqOdQplWGoYlVhuKWnE8NwCiDaI9CtKBMelk8ijaQApyejma&#10;LHUMmm7qRnrP3SfOA4Nnzvd5191rjIyY0EP/jEeXJoLujumobHplD2MHDVCRNRHQsb0lvfsDuDIw&#10;cPKsrS9RzrO2q0DIhk0sHfXH7jmVMRkLh6MDuAEaoGpbvzLDgAbQ9HTuSB+w1F9jcLSNV1af+jDH&#10;zjmu7R24ABYYCArAAjdZjzKCXqYAIn5m4t/gggDwARUwgI1rAPMhoixMttafyHLfNYgBoDJlgAAI&#10;WiCp7V6PaBP4QNJ9ZWVasi8fQNTXJgACko8f7gGSY+/vAFybrgONLAjYPAcHmZByRGbDHuoAJ9Cz&#10;B8DRFWQB19j0A4S2wXRmM75pfosdMRb8zHFxyQcXgM6V2Zjkg+bYawwCguJSefADM3DQJ3/Wlrg7&#10;pZhRxtE9fueoX/qIEXEvDvRf1uk+v1VXecDULxAGWSygk3LGHF+wRHtgTrSrLz5o/NqufPbRBhHH&#10;+sQCfT5M3Aa3ykRD7gUD9yiucx2WgjOo82BndWFgRmXcsh4Gd9/z6mmHaFffdAlI+q5PRjMYetC1&#10;gQYf5+4xuqN7SYNXr3HmLNV11FaOpb8miuR4zjN+K1m60VU7dDAO5Ymy2YZN2CPIyfTaijoS7+Ac&#10;98NIIOwrrcxMNkYf/TV32ZMNTS6nZI+cBui0oV3iHBQBDdgKCKADvTJS215zqIxjWWg21DZnBS4B&#10;DlrgIsCBIAiBg0wcHAFFJmTr5w8POHou+wEOgQ9qwcERLMAUJGSOpG0qoHUkYFgmSECFXo6g53mg&#10;BBsA9M/e6AriwNe//lCvurI/QBKk9KSz7SDfksGAHcDLXpTxqoZdwNER4LVhLMS4bb/ZA4j1T286&#10;0a3XBuZ6/S2/5Mt8oLhwVB7ABLlnfFvZRBv5pXh0VIbP0BmEgIwfa9MRNIqhhN8Vh47FmaN7+R2f&#10;1J9z9zyjt7LaLunit3SmO13o4JlytUd37aU7lmjXc7quTnEsfdlCTOhHHxKmh0IZtADSoHtRtIEE&#10;vYWcY+JagBRIZRRt2bq/QCRRXF8FFX0M0vMmyb10yhDEOR2NxXPnpDFkDPeUNxkrjasx1Kd7ntdP&#10;Rqe7MTjPVtpvEkwqw5tkOjt3zzlbBDnZFcAFO0f3QMfzPlJ4/weWPXNP5kZvfWvXkS5swYkIOxo/&#10;4RjG4r2e+sTWFvwCGjFf7uuTPs4bL2GD5o9NjBf8BI1tHniUacl4gEDGJbBdczrQenp6usoBiPdu&#10;/uSUDE899wmgyYLatgIHKAIGWPSRwhFUgQMsA2ZZYdtdEFa+MiAHcDI/GR/gySr1Q4DW9hyk1KVT&#10;mZtsxXbPtYzOuFyDX5kvsW2U7YK9sYGecWqPfvoEXl+ejVcZmavxORe4Yoe9zS0f41eE7cu8BDVx&#10;bgdFP8cAIvjbKRH18k9xAXB0bfupLiipo93a4Uck2PAxvp/Qj79pl3/kk/XjWbDURnCiSzGTrvUv&#10;dpTXNj8vFsWnGNA2PbSjrKO2SdDTVsJGxchj4VAgaayBppgylC/giIE1OEeDDShJipI9T3mijvp0&#10;yIjaDDagpK7nq29gUncNm3ET154FCf0lq+cC2TNlm7QmVV9NrHvaZuQMv8ZneI7lOWO7512azIuA&#10;XBkeKMruAiMBHxBUxrUs0NG1DJDeOQXd6GQcrvWZY2UzegMcCBK6gNkuWH3s0A+dyv48b1Fo7vQn&#10;UGQ+jrI/AARCW0PnYCDrkeHIZmxtbHv9gQHQAkAB7y+vgBEouC8TBAnwAa+g6J5y2nMf4GyHlQMQ&#10;UANYAp62s+DZFljWB2wAE/xkf/4moHP1ARPIbMPBVjamP4DVVmMEi3594FwmaIxA4r2dccsSARBQ&#10;ta0d4wNi1+BNF+M2ZtAzDuVc8xvzx49kRTJqi4ojATrXjm1fA69FyT1zo4zs21acmDPQzl+d09UH&#10;Q2PzXB2iHX0pQ5+ACyb8Xv38DDsc40lx6XkscSxOu18953Qy3o0f95RXTtt8r9jn21svUT+hazqD&#10;KnH/UScqR0sDLEUslW4VqME6YQD1VkkSBDJOA2QQAUrp7pE1jDqeG2SANGjlPVdWO54Tz7Shf7pF&#10;+XOi1NOuukkTxZD6YtQmTpt0MbYFnHO2YBfOJQPinPrz3DjYxkrLhtlOPZDp6yrY9ds7W1FZHTCC&#10;jwwMiCqnTNmiayBjR2MyBud0BikQNGY66Zc+ngVAX3n1C7B91U2AThmA9az3feyjDwuEMhYlcyHQ&#10;ZT6CBzgAzzswsAEmwS74AQkIBLU/Pe+Pjwp+ELO9lAkBo4wLEGVW7nsPB2KgQ2R2BHjAAii0I3MD&#10;tt4RApd7INi2EjwB03NQ64fP/r2vDNTfAQRFOsvYgES2Zhz6INqns76BDyh7x2eLKzs037IosPQc&#10;TNTRNqFDutDNuz+6BFmQBkR1AIk9+4hShukem7M/8fFAnwkYE/c9V79XDObD+ECSj/JjY6W7d7We&#10;60cfxLiMD+SNxXwDI7/Hh/w7HhQDJKaQnsWIRDl+7DxmFHMkvrhfDPPF/D4uFJvJ8ikuEPdr8/oI&#10;0n6bGJTBMY4Vw5FxrCyeKV8dg8+ACWMAQe31fDs2EMqugilMKKsMABXYayDn7gVAZdzTRn0DDx2D&#10;OL08Vz+jO5KMCnza8iwd6VKbxuFo/Owhm2EfDuHaM31o03hd61t9DqJNkAEVsAMyRyACQGC0xS3b&#10;66OIcs77GQuAAR0bABPgOWc7TmHByKY5pmv3gQ1U9QOq+pT1gZ6MsPeBtsPOQRDs2Md8gB9d9W9c&#10;AqIAt72TAQFCHzhsNcHQFg80QMF/VNR7P4EOnMACgrIxkBCMyssMbU9lY6CoD0dB7l6ZnzpAFRBB&#10;jgAgHYAGEIFGP/RxbvtNTxBy9DUYYLUt8xEDrgEcVGVtwQusQAUsQAJkbIfLnNgAtIGDfbRBp/Sh&#10;NwD7f0j8JWr6sYX22QmsZJFEu/oCfrapT4ACJ5DTDwE97x7NRdtvsGY77RubNpWT2ckSlacr+Hqu&#10;L/DV1/6MTD9sjwlBcDPD9Tfi3D3xIJbcK7aSYtJxxbP8uHpikx/yd7FKXBfPZ/2kWAjE6feI5ozA&#10;GAbGMJGfARnVoAU7Efico7SbERJwcE+byjgq5/5mk4xFOg8uGTIIBj7KMmaACViEATzXlj6Ajy6N&#10;ybl72m4VUJYwijbriyFdK0MP7alvDMYS9KyunIGTsZexKqu9dNGOCXLUhokAmsACbgDU9hfgvAuU&#10;/fkZTNtdz0AHKJUHKOAHJtBy5BDGxxag6Kg/4zYOOoGW+kSb2y4ouu9axqcPYHSUOVplCd1lpkCr&#10;XTYWJIJdkAhMwSbAbStlc/zINk/WJcj8lRV/ch6EAEVdWQcwAILtMQCwMdCAlHKACAAyIHZXB+CU&#10;9RxAwM85oBJA1C4BIDD11RnwwFPbT09PV6YJjHTThjbFgOAGcHVBVn+grT0AMx76BBnQkpnxB8BR&#10;ln08C/Taatuuf3952rHsUuarLkgFnzI/kCV0Y4NEjIJY4poebK9/Y9A2wBkbfdQT7xggzj2X/ZoP&#10;i5j+1AdYZfk53zc28842YpavF5v8jN8FIfc8E8+V8Vy5u/Jim5xA6x4fFPv8j5+TEhcx4BnJX0lt&#10;6ae+6ufBWFY5gc0YnI4xrACMtA6nLCMoUyqs3koG1WbZQdAMhqDUyhOk3A+Y7gUsxg2OAfQOjoLx&#10;BF8QTuqz/uqnSQQ9ANOWya2susa14Gtl5ZicTVntEHXpYYJlZ2CkP/qbJO/UygJ7x9dWdwHYxxHA&#10;aTsMUur2rs41sKU7WHEOfRsbXdyng3qyR3Ud1dUm0JI+roAqUBO6cjKOI4MESNkh27MNvwAmQcI3&#10;AKHMBkwElICV1YCMbEoQ2nICJCgKeD7mPlB6JttiY4HbP09byBac+gJCwAAUcAE9ECwbBBZHALPd&#10;lWXKxGRw2pVl6hOEwFdmSCdjyY/1A7DGQ4yjTE3/dAM4esigAAp4LATKsxE4aqePOI761LcxgqLx&#10;ynDFnrEGuhZb0taX35Huu5cEREd2FMe2txYU+jhnQ3OmjOfsYVx0ZdsFnrkuJjeTAxe+wL9WSiaU&#10;CXjJ3fW2lZxtih2+DXj8vPfRYszrq4Sfei5JUFYdgAyOmz1eADTBwUuAM4yJMGFSbxPBwAEwCLZF&#10;Tlwn2ux9RBAExpWzrnKOntElaAYyRxMhqE2EwA5YJgeEglb1tJNOq8O2rw44BTBtlckG5gBo7Gwh&#10;qHthrG316aFetsxRtJnjKGNyZVlAAkDe+4GTjAwMQY+49rx3ds5tXd13r3d0HEDboGeyORKdgy57&#10;6bMtrg9LjmAGovrylbkvw9q3VVaejr1nBU5AdG5c/ISP8A82EGiA0BYUMABAcIEC2MnAZFEA5Vzw&#10;+z85wEbgByUZmkVYMNqaAqrgVQZY+IpAF8zAQwd9gaAjKdtyj+gPhAEPHPm4LS8Iyf6CIxCBmyxP&#10;JqQv2RGAgrRnAEI3QAuw9DN+x2ImcBo/qBm7/rTFHvqjDxvQta2nfkFIGws68HNcADrvGWCe7+sc&#10;tQXU9DEuNtOHusrTDfwIu7jPj8VCvr2JBynDAqfA4uj6zL6IuicQnS8Aa682QYq/ETDjiwDH5+18&#10;SB8vT5EYBET1yhYdXYPkMwADgnMrLIc0wa1EDBz4CLBxeuWTYBdwkoXcnQRK7S9k62/bpWfZG9gs&#10;qIKecQTY2t32aisggoWMbdsjQKrdgKaONjga8LELh1Ofg4Cc8i0OJhb82I5eQdZEA6BJMJHARsBI&#10;Fugc3EBIRgZUBKAAsN/vydBACaQ4ivbpQFc60t+46MfB9Alg+gVBfQCp9vyrFO8dbcdda1f7HInD&#10;6EMdTgmoxpMN2FAQCXLgEWCgACqCX0ADGygCmf9uEmyAQhn/KTnoybqU5XuyIwGrXWDwUxFl1dEv&#10;exsfMLlnTgWuzArcBDpdAEd9An7+kyPv25TTl34AiD5BsO02fR3pQDdtAIR2AZAAnzraUyYgGoM4&#10;AkxlZIbKgx6gA6Cs7+mz/42ObuwXyCwmzhdw9HDfc/fL8PY5fyTu89v82TX7eCVBP/MhudFecPSM&#10;LUGYPcFPgtHiGqRIEDxhSM77AdE1EAbAwEfc127gC6hBD6xI8AM3/kj4aDAke78MUb0EFN0jn8sA&#10;OTUocDDgKwO00jNgMEoEuboBpWNgOcX95LyvrvbvALiinDrpS8rQiGd0CHw5Se1qwzPtpIf6gomj&#10;AMZuo78IgByc4ykjIImyHFI5k8qB9Kef+vUuRHZlVesc+GRf4ANMJq/3hQQMZWYyQVvXsrF+vsJZ&#10;wBUEjZFT09k9OnAozgFm+lTe+z3tEW3bdstAQdEzTqQ8p9GHc05sjMatH3YVRIIbMGRagkgwAYOA&#10;91zwee7ehx9+eP3n42ACEN4HgpKsTwbFduo7NwZHmRIIApYskK0FDACDDpubZ8DVJz2AcAEo29MG&#10;ANvmshEY2PbKRPsL0Pr2/k1dbYODMWnPM4AHK9te5wEQLF2DWx8bAiYAyhzpZhEAvP73OQCmL/0B&#10;i5/kr47GFhTpDHTu5dsBkCjnqC4ftiBasMyVmKY/wAMgO2pPfNPdM/ctDGLCa5WFU+DrnHj20nPn&#10;AW0heAKwNipfnQAY+IIXqAGgGFnpXiB0fbdF/hwAGZDBObVAFqgMDXxWMdsXRmJs5ZIAAgrqkIVb&#10;QLqTyu+9hWBiEum3Qg/P6KBvUr10qx7HKDDSX1minj71bbKDKegFvoUrfdXRTgBsYeBofTTRZisw&#10;0LivDVDlmJzLuYwKZDgKEMr0gEeWB3wmDvicKwuKMkRHEwt8JpKzcBSrNf3asugT/OhgHG2D6aN/&#10;9zlAmSSHsRX2J/m9DwRcOuiDU3FETqp9YyPGw08ETbBxLtAJEMh22IMu4AA+vgL3MxhBCQp+GuP/&#10;NgYhWZ3tGajSHYy0DxwBCviMU2ZCBwFMJz4rwLVJQFU9gAIZz0AUKM0jPekIsN5JApP26aC8MQVq&#10;dYltt2wP4FwbJ8BmB+eea8c1eEomjJ8+vfsDXn26Zwz8h5345/oyO4MenyPsmV+TBSBxzRfMea9d&#10;tAl4AdB4XFvE+SSYg73FRrwDMUCdGRwJWGVvp3gWBM/67oGfedN+bQVM5aoDgmJDBnhmb3xzJaA5&#10;D4jdV6f6lUseDAYeC0DGBj6Ox9E4ysIjgNyBbEWbK4KSnPeJ8tps0gNgENsJBiHPEtc5w51TOHdP&#10;m/pI9/RML8IGCz+6gVq6LQCJa84S7LTrvv6ApvZ8ZFFfJuRoUgOZiQEYmSAgye48A6bew4EjKKnH&#10;WdqS9pFIX+DEAXMy9zkzRzdOejQvIC84tJfD2F77W4Sy0CAs86Nf2166C0CBYywCBhB87QQf9wSX&#10;oPfOzTYv/wEhkPPVE2iAAzSALlgqDw59PdWvvkBIX97PgRdAsbNxCnBZmnFalOihf1mefmR3QEMf&#10;wS8TdTRHAKxv4H367Guwvj2nrwyR9F6zLa4jqNFFfc/1B5pAxyZBW1uubbFBWR26eO8HftriR6DQ&#10;IspXSf7G5sZGzKl7xUaSvxuXNiwQ/DLfM1Z2BEG2ZC/xbcvr2n0g1AY9gMirFQssGAU/PgZep5gL&#10;shAMasHP/QDo+BIAg6D+7TzaApcNgloS3Pbegu+s2zNy/Un8DCbgHRnXqkBkgyYh2C38Fl534pmg&#10;+d+IsrXf5IMb3UwunYCZNMkJ/faarFN0rj3tG6O+Vk9jp0cgbGzKKb8AbDXmiPTkaBzApIIMm9FX&#10;ZugabKzsIMXZ1DPBJh3oTISJdm5bCz7OCdCBoAzRxHESjgOcMkjbWw7O0TkSZ7Vq0sVYObgxcmj6&#10;0919uoELJwu0Mj9foPvpC8ejgzLgri/2oL/FEYQElexFgIOZzKctMIC4D2TKgpcMDmiATqYENraL&#10;BAgARD3lAMecsZ9syzYSYJUj2tS2cbE5ULZ7EdyeKwdMMk5gDWx0Na9tC0EMrIDQlhW8glN6E3Av&#10;u9WH8dGTqKttdb3TBHRZnnHqQ/8E/BwBUDugxNcsOOaOjdePxSibGx8BQffy7dPni1fza94s0Pyx&#10;bS5hT76orQBorBYj9S2ObUH5Jh8IgCfw+Br/I857HggXfgvPFuvgdwfA/Jkv9i7QMdnrIEcWfOom&#10;ygVLxweHYUhBIVAyvgBnHM8Ef2BwToIGqV5yQqUsqO0lWfgFHnXpwaEXgHQQuCadvkGwCc8BTjnB&#10;6Fq72l8QpvNK941VuSCoDf1zSPpoBwBNJuFs6QoysrIcse2jdt0LQMTE9L5DZhcUQQ8EZYUchGNy&#10;NH2pk9OY3J5zNH2xn2vt0p9O7OV+OqgLpgBrC+x9oP5zHpmho7b1aa74hiwLPAQk4AQ9wQxmroHA&#10;veAIPm1jZUyey5YAAjjcAxsChDImgNSnHQnRNxHMYGur3LXspUUOnPIXfYOO7EsffUwxP9oU/KBG&#10;V3ro2/tC22K6+d0gkAGatrTtGcg1vrI6fbgPugToGpN2wF/dAKgs+4Gf7F9Q8j/Aoj8pFkkQLG6N&#10;t4ShmHE0v8bHH51LZthL9grwbOWe9h0tFsYhk2Y/YOM35KXsL/BZGPk34W+BkRQXd6K9u8zPdfcW&#10;gnRZmK30LBiSfVZ9smWu/xNEwIJCGQ8jMrBnAmYB6DlRNnhVLzg6N4lBMPiZkDsIKqd8oCH0CWAm&#10;OmegK+cIgIEtCXY5gmPPnK8EwoVc43Pu/oLSUZv6D4DKyO5MqMl0ri+6cb5+X+gZR1HfeNPLBHME&#10;k60NjmXSOF2OIihsRd3Tpj44njbV9f4OKLM3xwQ39pbBcSaZkmzQvAoodpQVarvsEwTBUDC6DoT0&#10;b/6MV31ZA3gAYQAhZRGCTXYDJgJLgLVNlC25B4DA4T0bMLoPeMqVMYIKWwl6kAN2djAfyghe8wFM&#10;+qMDPY0VHNnEM0ADK+/fbIdBwFiUk1nK7NwDae2Ane2wLPA3v/nN9cECuI0HJNwHMEBRB1SNxRhA&#10;UDnX7pdZ2v7Xpmv16WQ+wY+wt1gIfPws+AVA9z3n5/wpH81nO9eOa7Eic2ZztrbomCPtaEMfroM7&#10;m/Erfsg3+E/AW7i5BrzgR/g436xMsMyXVwLgSxDs3HzT4w6AC7qVoHcnnn8OgIxZYDKa87IYQcrZ&#10;gpXnrpV1LeCcZ/wmQDn3PVfuzAADoOfKqhOMCDhxfBO0AOTsBGBOqLkmAVAbxHiIex07D4L1fcKv&#10;e8S5egEQTJThwE0i4KmvXfc5Cacw4d7Jqc8udDQeqxsHyXE4lMnWnvPe6wkMsHStnL607QhaytIF&#10;1Ny33dafes7BAAQFEb2JOVCfU2jDNhj4ANW57M94mm9gIfphA+2BAQFCmR+AAaMtFoAJcOcCTDYF&#10;LiAJOoADSLLGnglUZT1XHzD4CHuCiqCVHbObYFXWXACY5+DDtvwXIPkYSIIqPYDtk08+ucDFJrby&#10;oALYyoCydmSCwAXAH3/88QVNWRuAgyzQeVZ2B3T017/tvaM2QNMYwA5Ewc9YAVB9fbO/j1tEUPIf&#10;4wyAne899jdOdlHe/BCxVDzxV3EC8jI+c2FsgG0xKe4dvc80LgtbfgEU7MwXwWzBRhaALfT82D3P&#10;/n8ASPh7ADzBxa87Xwl8YojugXOB+DkAMqhgYAiORjg46DByAGwby8gFRABzrU7C+O4FwQB4SvBT&#10;NmgQuiQBkENv9hfktqzrIOhcW+m07Xq2det3YUefxHVAVE//nJCoD3RNFCfJJpzCJHMIjsGxdgwc&#10;T6bGAcBKOzleENOW+9rQtj5ke/rbsvSqP44IVGysHluBgD7py8nBw7myttiyD+1qz3YbELVrzHSo&#10;f9t99gU/fiOAjUP7MgsgEXS2mMAmsGSItssAA3iuQRIIXSsrQEFJEGobCLVni6h/4/NcEAMuexmj&#10;c2XVE9ygmk/rh37GDwJsr4wvzrIzW09ZD/31KUOiI6CBBBiCnvK2rcAGaMAGdtpSxjjpqawPLra5&#10;zpXpGiDVV9ci4RlbsatFx4LD7gKbr9G7xYp+xDmfc14CwG/5aHFGnGvD/Kpjro2T/YzN0bzwQ/PL&#10;LuxIH/Nol8G/+AKIgBU9SWB7CYBnuQB4SgAMgicAwY/wdzoAGNuQ3uH1Hm9hCHDKq6d+EAx+JCCS&#10;ByMzAIOVmQlexg00ngW7oBDciPJBhjhXZ8upe0rwU1YdExacCB1MND1MVuLelwHQtTbTpfZJZUht&#10;BMDG5zzpWhl16NDKrD5AMThDm1y2CoAmlzM4Bw/OCwYck921kaOowyFMpHv61R9I6kPQN+GB0ySz&#10;JRjI/pThgHRQhlMKfgGuPf0KBgEWWAUg0Z4x2PpyFHqrQ2/P+AY7yJxkfMYe0AUQmHnGToJcGYEG&#10;LPoTeDIgwKOTIyCAGoC5BhXZHEACm3Nzbf4AC7xt42QwgohvAZ0+QMUzZegk8GWS+qIXO7kPSLIy&#10;cwgIMlf6ATJd3KNXAPSzHeVlf4DmfSABUdAgskVZnkyRtNX1Gz+/cQTItsjgyj4WKEHM9j5EAaBF&#10;SFzQudjk/8UA/3EvAPJdc8IOAbDY8ox/mYd95WAe2E976jZ/MmblzTe/Agh+zRf5Fl/aLNC5hZ1v&#10;k7I/9/9fAbjgK6b4opgIemzkNQ0Jgp4DtrLqa0ubzkEw+GmvNh0fJl5QcDAZB/ozIOMxMnHOwIwa&#10;KAIbCYDKLVCI+0QdwbTinmfKVTcwEY4fAEn6JMrUX3XVcXRv+64PcpYjjas63SfdU0Yd9up9jH45&#10;B4OaAJPLCY0vAHIItrV91Y56+teGwFQeuPSvXODShiDmkJzL3HAw154FsMoHwrap7uvD1s+RroAE&#10;EDmv8XE07xg5DadwbRz6oxMnM74yWMFTBixj6J6tHRsZG/B4JugEvCADOIACrAJTxgXIyngmQB2N&#10;ewOfv4Gic32BlXHSlS1ACLwEt2xS2/QCUeNlAzBle7YAM3q4p2/zIOMEKFkkHegFyB999NEFTVAE&#10;eVD0VVkb6uvTltaPrPttH1DKGtXz7k+9ttjaBjJ2FcSC15d3v/v0+oGd2Yd97/yesHG+b67FYPEY&#10;AM2FNiy4jRPc6cCG2ja/7MQvAFD5FnRzzif4Cv8ifMZ1/uMeP+8ZCYKB8hTwExcJUCULv8Alriz6&#10;Cz+LhmMJgTKAzX+1UXv011bQI87LDK//FY6xGYtDCVIrk2uGZiSGZtCMShiO0QkHdE+5xMRUlpzX&#10;e195YAlMwanrJvx8Rra/s+/AReqLVLdyxHhIZWuLVEZ5uhT4xHMOYAI4spWvxYIjmABHMAE3ttKG&#10;QBakgpouoGpsbG8+2N0151VHe8poh7C7QNG3PtVThgO671x9Tu09We1zdmMEbWOSGXJIgeeeFZnD&#10;CAJQcE924rm2AYXO2hBEZbPOAcUYjU9d4/MuTLajLyACKmWBiICVNsARSMBBgMr22Fs/YEF3fYMX&#10;+4AdG7IFXekkyxHI2gMz7fNpR8AsC2se+1oNdNosI6Wz89r0rzWIbSz9ZHtA51o/oCL7U8Z7PgKA&#10;sj8wVM5z9bTPTmxu0em1g3O/8/TqgQ3L9Iz7TvgMm/JZ/lEc5ivEc+14z8nuwA7w7Cvj0456fC0A&#10;Km8xBghA4b+gtWDjbycA7yCo3EoAtLiW+Z0A1F/QCoDiirT1ZbNkAUgCnPraAcOgqr0VZR8CIAAK&#10;HA7lyPEYhpMxdrBTLihkeJOwYFlR9qX7iWuTcQe6ve6eOvpL6HJe0z9xvWX+T2d3lqvJUa1h+J8B&#10;mMamx6YrmMC52OOp8TAJBuQLbIwFQoBsIfr2vk49Ca/1EcptH52LpcyMPmKt9caKzL92bf3KZDzN&#10;pXG5Vt+9MXL4BSBIMJYAaAcW1TFyyqB0ZRgIUFlTbTBCxqlNUNWWMYAH55PGeaW7BzLtaovB1SbR&#10;pnnoiwMpR6/6ACJ9iAhtcOZIt3TP4BkHY2C4HXs4kD7NyW8TvaDXrshOfesBXo5q1qH3faLT9GS8&#10;Ih/ljMcYpQGZ+avbRwhQACngISI266Av4yT6ERmCIGdW13oChfVS33zVE22Zt/EYN+gCm6hM++at&#10;HW3IA9y+1jpKA6w8Y/fzFTDrA4ZywKYtz6Di48rT62gv6KkjIiTeG4oYQVF5uuC4vXpwb419hRcJ&#10;GrMy1qu1PH3A+i/siOdsmV+614b1sJ4BELRtEuxKPX11BF4AAgp4AFZAC2KEvbBD5dcWg+AJvmQB&#10;GPi6P4GVXxGgC4Ik+C0AiwLV105Arc3are2HxWEInD4AFgEyLAtigRiihbVoFKC8Z+kWuvQ7SXHa&#10;WSV+Wn5l9rk0fQWw4LT3xrOyZSrXvfEHd8bgWfrOx31iDNaE0xJtUbrFpwgKFwFaSwtPSZTLIFzt&#10;nOpzOE5bRAMI+tUfnRDrz4CJsuChbW1RsrY5i7ry6Y2B0SEIAxjDBw3jUs8cjRl89MuwGZerOWjT&#10;GJUBTEbiBb2PJNrTF4iK5kRQ5mKsoij64xDGC7DA4tjF2YzJeqmjX/OWr642gVUE6F2gqMtVvnbM&#10;jYMak7aIealjTtrTDgAT0Y5IT76xWFNjBz7QEpG5N+YiYvrwkcJxVV2gAgoQ7NjrpzTACiIgB3jK&#10;Oib3o2fv/uT5J3/+xYuo0DMw6hf8bYzAJ4IR8bkXAVpja23919fuxJjp0sZC767qWKN81X0AtCZF&#10;q65sQhvshE0HQOvUEZjuA6AxLcBcrf0C8IwCF4DqmHcCgMFvAbiQYuNsMgAGwUDY/eafAEy2TWLD&#10;vwDIuDiDRV0AckbGbUEsosW0YIFAvkWWFjBWYftsgTlHgLsrU7mktFOU15/xNKY7KT9RJ6lf98qC&#10;X8fW5iS/cVS+NOtizQIgZacM99qxlhbcT0ksdEZBycCiLiMU2XA+0Yor5+bEAGPtgYIwYmn0w8gY&#10;JFGGcctnWAxJGXMyxqIvBsjY6aA2OQonZAyglrExWFGT9vShDNDmHIADbL3LY0PmI48TWCfzMj9l&#10;zKsoDLj0a77eS8kzFg5Ymx1li8C0A/70AiCOcNpxb650or61A1PtApN8aWDnqn919yjreG5s9Ah6&#10;oj+RpLH4mYp+HFt7xweEgCiq6xgMKsAHctKB0R98ePHixfX+0EcQ9cyF7q0xB/ZawQcnNuI1gyjb&#10;hxDO2ils7XbFGtKnI77xK8/u1CFt5ADfZmXu1gUArbty2mizYkd0wRbYKVDYxNkBmwhohF3YNNki&#10;AN5BUBll2V4ABL4k+JGN0vgNm8we862FXhL4yncfBLWTLPS0mzwsBOdhRMAXABlxDmgRPVswV1Cw&#10;uGBBLHaQKd818az9xPNdmTvZMol+9JeyVxqH64q0O1Gn6M91od4YKuseQKxLRzJtU7SQ3OJTvrYY&#10;pYXPwCmc8TMQxsBgOaijo0iE0zFQjif6YYyckzPriw6Ut36Mi8FoD0iUty4MTJp50ImxApe+Ad68&#10;ir5sasoxOGOmd+PllAxbOxmP/swZSDkLoHAibZgr+ACPtbM5aJ9DgZYozFW+CIMzmkvv3wCm6M0a&#10;KA+CnpUXbSnjHhDNF5CAShvWRp/uRZD61p/jrjaUt776Aj19GLs2wMC1efTbPPNRR1SnjHTiT2mB&#10;oKOwaNAVRL1b7JgMdH447cuxP3UvopRuHgDBTkAh27De7AP4fARx5ZjAxrbojC6J+8RzAAQs9uY5&#10;nyRs1rrzcXbEvsDaUdimwma0Q7fWWBmbpjbZEtsAJ/bDZkEwYfPsgj2bVxIASQBUPgAuBIv6FoDW&#10;BaysAaAlHXs7+p73NumeA2OQA70gGSgr97Az2sE5ywlAzmJBLCLnpxDpQcEic6KEYsp37Z6c8Nsy&#10;iTbPNLJ1EmXvjGNh5z4p7RR5tVE7la//yroHAAYDfqIe5Sm5F7LgwRAXgN7vyKP8dktGqw1Hqr5e&#10;cjZXjsuJGSpA6hMwGS0Q0A9la4PhgiXAicD0m1MwYH0CF7222xs/EGmT8VlP+vN7QIZingy5L5Tq&#10;pl+wNV7jon9jMV62Yj4gRURx5gLioMPORED6LR/sCeDIk2YuHBFA5QENSHFeELMGACbSApXatC4A&#10;x9ltFI6zxgiAxqCOo6rozbpqFwxEfeqwf/ADuN5HelZeWTB0nPUeTz2Rn3Ep07EX6IDQ7wYJYMqn&#10;447rHN2Vs3NAABT9+QDSvwZhK/SYbQa0tXPPoE239EjYwJalR7q2ZtaUPqyZ+VsXGxGf5OPmHAC1&#10;BVjsx3iBih1JC4RFgeYS8Ihnwg/kB79PA+BGf8HP2vCpvvgmNou7tBX5ATI4SjtF3oOxMCCOYQE5&#10;j0W1eBk1AAYL6QHIQnMMiiCepctXrrLB74RgZUjtu67cteG58hlExlGd8pNtr/t9viuXbNoCULRh&#10;zgHQgrq3fgyYQimEkRP5FM5AwMp6AxjH5SQcTeTCWRgopwYXOhHJpQ9wY1z6BySwNH/l7ML6ZoCA&#10;Jl05QGN0+mTknF4ZY6F/kPP3CI1dP5zQePUFctoVqQEGUAOSNTF/YwQ441YX4JoTZwMfYzAnY9U3&#10;hwMQAmLWISfkqK0LhxVlARrwGoM2RWQiL1C0TuBpTO7VVR6kwE8ZedqTZlzWWdvKiyJd1ZEumlQG&#10;1ERwjrqivT5myNO3tnzdBUVffkV/3jH+6Ec/uiJAoj0BBrvlI9a76EZkYnMU9RFHYB9C2Ar7WOBl&#10;48Sar+/Rqc3NfXVc2Stbtd7sxIZiE6APGwxdiX7ZlI1HmSJAtsJ+gYnNBq8AeEIwYVPBT75yC08S&#10;ABd+AdAx1abL9kDKWggiCiTImeY9alL+wtHzysLzEwB2DEB/i2nxGO0JwODleeFHKGUhRE54BTBS&#10;GVL7rit3bVRX+TWO7ds1qG275Z3PlevZNdmyAGg9RH8MyJwpOwBSuDUEFMqVTlIE42cEjpjW2fpy&#10;aM7JyTgUQ2SggMA5AU175ih6ZGju6Y2zE+VAigExLMbAgIxbBGBM+rZGjJxuOVl66ycY2rQOxq5f&#10;+fp05SQiIsdP0RVdsAE2BGyk4yiYgAQAmFvvk0ESMM1RHrgBFPCZh3SwcgUodbUFLACoLgD7DZ5x&#10;cGjRmrKetaWcfEACbOMCQmVEayI4dZSzxtbDmEFVGWMxTxFfHzOM1bG4I7B+lQdH8BPtgTlo/vCH&#10;P7zg592f6Jau6Np6c3LwS3z86C/+AKAIUJpoSr21Xc/WOwASegFA6ZXPH9Sx7jYk8ywKBkJ6YMOi&#10;wABoDaRlu2zJeAMgaLkGwCC48At8C7wFYO3cAdCJKQDmMwu+BR2xTr6aWz9Xz9KVPQG5aSsPCuIg&#10;FspiFgEy7gVgIAhGnilgIejZ4geSJOCdkmKJOqvspLL6dEwhnrVbnZWz/v+1jHEvQFcq4944bBac&#10;mZgzxYOfHYVCGTqh5N4/MHYKVUYaYxDVabcX0AyQ03LMjm6AyyD1STgG0DF6kZnoiWEDgzH4o6mc&#10;iEEYA4ippw6j0h5dW0NjBzfGx3hEewBY1Ge+7jmTKEJkBgSgIgpiG/SujvGKztgS+AAF2AQOURBn&#10;43jmKg2IRL2A41k6RzVva6Ef9TteSgNEUDKW4MipXYnNBMS0Da7GYj3BybOjrE1GOcDVh/r6DGwg&#10;qqx+np6eLpABHXCI+oARIPvpS7/9kwZ+3/72t68ywAMS7Ipf0TkHJ456NsScFgC9A6Q7R2JAyRaz&#10;W+0sAN0X/blXJt9IrDn9iHBB3/xsMNa696eubaSe2QQYFaWCoONq4AKxoGZ+oLfgK39ht/fAdxf9&#10;BUDHX35ifUAq2K2w7+CXLAQD3NZ1n5T24HyOLyBnMSmK8VtIALQ4Ih2LSSHByHWVEgClnRDZOiu1&#10;mVR3pbJ3ADzr3NUvfeXMMwdOToIgafzVc6//5wBIYQzGM+AwDopl7NKLBpUVjTEChm7trD9dcNQM&#10;lFMyYDqxUTFiOtK2egDHkRm1cXEcf1pfH6BpvCI/5fTF+OzwzdM8tO9ee+6tsz60R6/y2IcoT+QF&#10;GAADEACoDfACQOshMgQi8HNkBBPg2nd90kR4xq3NoCdPtMZRm5coy0cFbYG8KM+XVXkgBzx9jHAU&#10;BUbrB5xEGW25Ny71bTLAqE9Ac6w1biDWv/kArqgO+Iry1DMvfxyhyDDwFb1/4xvfuKI/0PXawdqz&#10;JVeQ4OxsgaOL0DlhEeACkA1lg2unwY8O6Qf8BCx0Jj9f6cqugDgA0p2Nw/rblOiMj1t7ZejTuNmn&#10;8YERMLGfILiAC4LEfYBTtnd8PXcPfMEv8OUj+uMfnZjuABj4rFMSEOUrr17R39Y55UHhdm3GbzHt&#10;+JzGglscRg6EFpMiApFryqGMlBIoTglkwYukVNK99pKtq7+Vba82z3qlafuUyva8c2g8Sc/a07e1&#10;sikQeYyVsVh0hsPQTwAyeHl2VREhRbsWCVBW0RPnZqicyI6sPcYq0jPGDMZ4lGfQAOYdnj4A1XjN&#10;jz5zOlDUjg1OnmjQuzM2YNc3N/Vc9bPgDT4iP8dRMGEHIkPQFtkBJdD0bkwZ7QcydUEG9MDHHMGJ&#10;8wGQK5CCmLLA4h2cCNCztsxXdNUHij5M9PMTfVsPQDJeoj1raRzBUF3p6vnrMPLM0RysM8ABoLbN&#10;V0RLzEs6KPt/TXz0KBIFw+9///vX2NiRNd1NktOzA7roPRcH5YicuHeAnFU0RUfWOPvOFrNH7YIf&#10;f6XT9K6sOuryXXZlQ7UGAdCmIzI0Pq8A6I8AoFOG8YnCAmBAI0HQtfsivxN0bO8EXlLEl2/oi3/w&#10;pQUg3wh+Aa01c7Ve0omyC76FX7C02RD3D5NmxJyBwTuWcRSLzPl618UpKMTCBiDPJHgQ9UonlHGK&#10;umQVmkjbevVHKDT4nqJs9Wq/NPJcP8nOgQRCslDULiNhWEQa+FCahQ+AdlEGkZIBizAskqJFa5Tj&#10;/+JQlqMTkRbndaxUD3Q5qU3Ks3eI9KYMMNAdA9K3yKCowDgYn3FJa6MzByIaEyF0HFfH/D27ApXI&#10;lBOJ4rzX4/wiK+sOnpyKQ3GyAAgaojLjEzUBCVCCjmdtmaNIBPhEbSCoPQASregLnERe+gAtoNk/&#10;qQ9GIjgRG1iCEEhqD2iV82yNAEA0ah2N33MQVcZaqGf8HX+Nm7jXD2Aq715/oKi8qJBIA3n6Idbb&#10;OoIKOHB8usjh2UyOGQA5J9thv3SUzXumo2xXu3RJ98S9NLaqLJ8WwNhUrDP4W0dztObA12ZOx9Y+&#10;ABrbCUCwWwDuPXG/4At0+6ytpI2ABD/+oN+OwAUHCzjXoBYUgVLZ3htumYXeKRcAGfcJQE4fAO0S&#10;AcvCn3D5/wJQfgoNMFtPGYoPfMZ4B8Ha2rqkZ22DQmMkxhzYGn9HebLlu8+wFoDSFoCUardnRIzB&#10;MwGtVTqFiwDUoyD/F4f/lc14AYCRej8GEvUvehPRMXS6EbEwaMZtN5fO6UQERQMiCf0Bo7aNy3tB&#10;YGXwIjzRg3V0FFKfHYAluwAREaC+ORCwORLqmx6Aj8MXYXQUFBkBnvoAIg1kAAekjDsAEjADJWPS&#10;DgFAQBE9Ap/67r2TC2xgCFbGJFIEJ+AFUzA2Xu0aIzEXR1xRkDXWL4gZj3dgQdMYtWfc2gA8Y1AP&#10;dPULivoG6e9+97vX0Vw+O+VH1tGGQmee6YD+ewXC4Tkp/XNUR2AA9EEKXOiLrWX32XT2zW7pmf6K&#10;AtlAulePTsEN3G064O8qLb92TPaKQ1oAZDNs0xW4jGclGHbfM5sHuwVdICT8wBqYv7bzBWuRPxAA&#10;PKPAJLiRE4CVXwDegY9Y9weDEPZ/FgAtOGengBM6ASSglE5S1oq6xL0yQXDrVSbgGV+GQE74BbLG&#10;0DN4MEIOzTgykFPKI8qT8vZZm/q0JkT7IBMAKRgQGbt7CqbwDCHlZwCU7icQ4Pf3v//9ugdWgBK1&#10;AAYd2anpQ3/6tbPbucGD44KV9eAEINb6MEhGQY/qGAcDBzSwMR9HNUDjLPKsAaCKwkBYRBocRGMA&#10;rW3jCYDgCDSiIWVEZAAGggDog4HoCVAARyRI1FPGsdEzkBZpAlERmPoABETABEogC4Yg6V67jqX6&#10;N2ZtutceAEgDAGMGX3PTd3BtvQMtuGmTGIO1tgbSixD1/53vfOc6+mrHmthg2DOf8O6PPdCJjZG+&#10;OXbOvgDklODnVQbbYcPZvmv+km+4pz92uRBkq9LVaaMzN+tr3jYXUSHY6cOV/bABdrbvAF0BjR0V&#10;3bkGu03fSK+jfkfcnrP5BPiCn+hvARgEAW0hCG5JacmWDYLW906s+YNho7+JW0AApEALGADtEBRq&#10;sSz6gidFFyGdILsDX7J5p8jXTwZAScQz2TYaAzgErcAFfMTcAJ6BlBbw3K8BVaY09awJka4/axIA&#10;wY7yKIvyGTooUjjlBkByAlA+6P3ud7+7AOg/JVLGOxVzAwgAdNwV1YCYuerfutCRI6xn65Pz2dSs&#10;PwOwwzr6aaMjC72CYFB3JKI/AOQ0oCEqEtEBB8gV0WmLvRgf5xJJgZ+IC+QIAHoGBQARlQVAkNGe&#10;eiS4ueek+04N8IBQ32Am8gpK+gBD5YoAfYDQh/KuQMbhRX2iPW003t4jNjbp5ivPM8hpQ/8dHQFP&#10;lOn/MhbxGQ8AGkNrmO2J/H7yk3//6wj31pbe6YPuOXrRCmckbMGXfGW0kS+45k/5hStd62/t17Nx&#10;sI8iQK8yjN/asiM+HwCVYxtOA/RqzICV7QbAABcAg96CryhP/ew8WzenhZz7QLjpKx2FTwg+J5Wr&#10;bO8LCV8oKnSVdwHQbsCRODdFWcicnKPIs/jSUgApjQORBWDXRL0keFVuy277hHJWgp9y1dV3Rgdo&#10;QWzhJao1N/cLOrL5K3ZtOziDICIlZfXHeKyPe4ZNuRTGEAIgxUtzDYDthhkFsfN//PHHr/75z3++&#10;+stf/nJBsH8RwIBFRX2FFZWZJ/CmG3nASKR7t2PHN0/tmAcDB2zzUgZUOzabg/UEXXmiJNFRR3D9&#10;cyAgkQcadEAXwCIiLGoCJpERaAAgKLkHFlGbfA6of1Ge9kWNgKddoAFcfQMcsGlX2WAl4gPGINj7&#10;OGACJeWVky9yAzQRoLZBT3/GG6wB2Bj1K0/fIkrtSLMJ6R/sgM/1e9/73hX1eRZ1Wpc+KrBjgYTI&#10;j20QtsMmAgunZxsclTOyAY7pCoA2U7aZX5Dsna4KBDyzh2zZPT9Uho2yBfbBHgCQsCHRnrGqr23l&#10;2AgfM1YQY6Ou7BbYsmE2HvQCn/Q2dzbd1Vz5RnM+QddzEd9KZfYofMoeeUlppQdBa1wZEiwvACK/&#10;xbB4RUkWZgEYcFwDUUqx4EkLuveJuiQAyl+pzAJQPwtAacrUR5Ff8APxjdgWbEDgWT44EGWkM1iw&#10;o/zEzk0yZPfqg61xZUDS293uACgvQ1oAEkZDOR999NEnAPzDH/7w6ve///3131Tql44c23p/o3/C&#10;sMFJ1CQSA0s7uHSbGgNkSI7KRfLWyTMIMXhraC2lAyBHAA+wJfoVQejDOERR0pXXj/F4Bg7RUsdD&#10;8AMbUBJ1gYmPJyIo0BQBgg8Agh8ABSZRCmCCXwAMVoBUPwAn8uo4Cn760J6+wRcYtQ1i2jUWwANG&#10;IHMvTTuiRmVB1bjl69N6NHZ9+tjxzW9+89UPfvCDq09jBFjraf3bGNmB04GrXwSABjtosyQc1XFM&#10;5Ad+RYCclK3lF2T95DkAsovyAZDenQasN10FQDplB/xHHeO2garHH9gx2zTeojrPJBAm8qUv6FwJ&#10;nzilqG+BCHKBjrgPgq6bB1yBrnp3adWRXoSYWF95Dw4UAC0EKAAJyFggi0Khni02cFlYC7UgkudK&#10;8cR9ktKUX5G+UpkF4Cn6r88FH+UHvoC3EuTcB8DKSwc8UV47NsmAM2Jp6uvT/K2Z8aoLZhTKyAMg&#10;o6BAhhAAu3ZPKMQ7QAD829/+dsHvz3/+8yU//elPr7YADVREW0AHVL3YFp24Go8ohE6NC1jNjRN4&#10;lufeEZdDcALpOQ1ncLwFGf2I+EAO+ESAjnggrH2bIqiAVuACDhERIKgLRCAEIvIcT+UDDZDK114f&#10;VorOpKkDakREZu4iPeACXM/u+yABTtr3b3A7Unc8BkHRnzWqD9D0o2XjqC/jUhbgAM/HDe2CnLKe&#10;RYby33777euPHYCzdeET1oTP0I91thmzDfADFEdHryAAg00ABiekpyDoQ4j/BN8ze2TndLR+5j5/&#10;8BwA9ccnpGWfxsJ26Ju+AJBu+uDBB9iIevxckAG8xsp+2XWbdgBcWy69aO+EXM+lKVM76gTNNgSw&#10;Szyr57pQW7jt/T5vO5tP/guAdvjCYY5gQSykRfcyfgFo4QMgcS/dgge+E4DyXNWtDWlbp3KkPhJ1&#10;kuqqQ2FFfGBGaSAniiOUSqSV7vkEIJFWxLcAFPmBWSB01Y4+GZ81c5XGEChzASiNAgNgRwZlSEZk&#10;h/rNb35zAdB7wD/+8Y8X/ESDf/rTn648xgJcjBgAHCGBiVNzXBFdAPRO0Joag3VKF6JEzgCeyokM&#10;rCsdswGwAz9tifh6VwR+oMdWQFcE1wcD8AIjEO7dGBgapzzRFYABS38gAHwAEaiUFdGBkKOqNO3K&#10;V0ee+UkPSkConrbBz5+eAqqOpqAHgKDqXp9Ax/G1I8ozVuMx9voyB2MDPO1JE/Fp1zG3qNM4wE8Z&#10;a8ROi6QAhB6ksVNwYkfemfVbuQAYMBzRiv78FAYAvboATnqjI1ft5SMAVxCib75AAmARnajULz3o&#10;i62IgukGANVnu2ybP6hDwNQ4s2m2B1ieTwHInUvQCWgLvtph90WV2pAeLO/qudYuOYHWc+Cr7krt&#10;bn3XTyLAjkciIlCw4NLsZHa2YGTRPBPKXuVQhHsKWqEQ6VuOohhMUlptrKhTPWWL+IIYgIEbZQIZ&#10;cU8CoXsgBMp2S1LkqI3q23lJbbnvOKyMOtbD+rgqQ7GU1RGYUDIDIpTey+O+oMlnAJThvR8A/uMf&#10;/7jgFwT/+te/XuLev/KgH0ASJXE+Rg2IjjVg1ZiAuWjYmK2j6K53f/RHd5wVBBw5e8fXez3AEzm4&#10;50TyHVn7UAFAIiIRFcgBAtjIBxMA6WstiMiTJlJzL10bBKD0DU4gFWyki7LUD34BSrpy77zzzgU0&#10;EZ9ITYSmDX3L15cI0Ljcixy1rS11tKe+PKCTRzzL1682wVQ5AARXY7Pe1povsF9rLzjIntkqu2kT&#10;FQEWXRUB2QBFfCBI3n333SvyBwjt5EOEzvQHVAUhfKOTEP+ga3k2OptcEbz50x992gyNmU/Y7NXj&#10;6+poz1jZJ8AZ50aC7ks/wZcEHPBRxjzV4QcFAtr3LD1IaSvo1q/n4LgAW/h1L7/+asN9IF0Ykutn&#10;MOdHEJCw8BZZFOhqoYlFo3TlwVBaCnLNGMjmU0oAo6wUFshcA5P0lUBVWcAq4gO3hRYJdqeYGyhs&#10;X0Sb2guUxL3yRN3yXNU1L8eddlEGbXEplPEwqj1GUDjw9ZspedIYOaX94he/uKI/EAQ8kR8BQuJe&#10;vvdD1gSAOtYBh59o2NXpUwRojYxDn/qnw46xnEI0aQ4ABySOhgDnmcOIEkQN6rhqn/OApX4BDwSA&#10;QvQGoIAStMAN7BLgkA8eIOUeiJ5eHz1dtQFYIj7PgCcNSMGujw+ABkaeldWu93HyjAfMQExeR10i&#10;YtSWPBGfORtjUSXQiQjBVPRonvpVtyOwvkDQO0Hr0ztUvmA9bSb8JRiycbbFJjtNpHd2ETgcyYoA&#10;Xf0UBgDl8xfQO/1Ln/mgvPpTHsCks09jpPMiQEdgG6eIHyTZknrGLhBiG+ryKXZqrGyanSZn1BaU&#10;XAmwBBvgWQCCntOPdXDNBwJd5eqrjaJ+6ivZvoOa/tQxzsa78A6I2rwiQJFDoW8AsDAW2iIGQItv&#10;0QKgfGnlpRiLSdQLggHQYi/IAAZUkkCVAFNX8OpZ2bsIrSjtbCcIqq/fFfnq1JbrOZbqE+M3Xzum&#10;9VDWwlpQCw48HXtaeMp2rHAMcrRxL59xUZroTvTXe8Dg5+cxfiTtX4r4OOLe+wvRHAcHJc7IeKUB&#10;kd1d+5yCgWkf1ICSgTsaKc8xOLp2+lIKeBxFxCdfFCgi1EeRIZCAhCgL3ERt2gEREDMGEJMHcEDj&#10;CjaOqwEQTIBMPW24qgdk7h19gQyARI3qg5D6YFUU59/felZHnmMwcBmjMu7B1HjBUxvGo7zxyAdF&#10;/ahrDtZDXWNXXjp4asda0j17J2xdVO23dNYWkLJz9sWe2APbYgc5H6ely37+4v2fSNCPod9///0r&#10;qtFOPpT/5WP8kI9J51/0DX7upck3Lhujjc0GB350apPUjnKugiD2Exj5iTF7jZKtglYAZ9NAEuju&#10;YJeAGL9g6+YPrKcf1C5RZgU0tbHtJ57r33PgU0eb2k60pX3jCIbXO8AACEpBoCjH4rTIxP0ufkZQ&#10;uh2QAKdnixkA7U7AuiADHv0l+g/CgSwQqUM8B8DqLQADWPAiC7Q7kPbOz/WEqPLB0hqZh/k6Lpi7&#10;sgHQwjIau70F90z5FC1N+423IxHFASD4nQAEvgDo44ivxT//+c+v+qDkfRlwMXK7O6dn9PKtO8Nh&#10;CI7IAOilOJ3QOZiBlehIHucQ2TlSmxcIaltdEafoUhnA1A8ReQEJAIIFYImQXAEEzADl6TVwwMdP&#10;R/y9PDADlAAIfAAlMvOsbeMCOOXUU19UBnKAqFwAfPHixQUyEdy3vvWtC2b6BjZ9A2wRn/d3xi3d&#10;WLThGQzVUw58Hc3NoTqA7RgZPAg7d2ULoi22HwDb5LMx9kTfnJWtiFz6nRoAkgUgODqh1Bef076+&#10;RJx9DDMG+hIp0rl7ZRsTPQKgzU0k3y8G+Cfxe1C6tcEBoPqBm62SIli2DV6AspGh+wRkgmUQMm8+&#10;AHrrB4StEn3UD98g7tVRf9vrPkAaQ9GlfoyzQGRFmvbMQZvXEdjOxSlMukG5p0iLsYsb6FJ8UhoJ&#10;jtoEzUJ08ANWQAEWBgEeuxAWnQQgoFJ+IXTWV15dbQQ+xtcOHDSlBzQiXXltqB/8akcZ7XRMaIe1&#10;DuZpt3evvJ1HpAU4FGCBMxAKU0ZbtbPRMGU52p5H4I6/wCf6I34v+OGHH14OwjhADKAYtWOOXd7Y&#10;tG8OnE0fHEBkR9f05QpqIh0CpMAHFNqgO/kiTEdex1oO4h4gwAocQMOz+oABOtrY4yxwgJMozY+G&#10;wQZQQEuU6F2bKAtYAVDb4KcNx1PAA0D3BJCAU5vqAZ588AJA/yxNX/rRtj6UNQ732pOunUCqrPG4&#10;GnORo3aM1RwBxMYBHnQPQiJBAiLSAYpNZDMAxuayabZhs2Qr3v0BIAE+ESDpCOyezejLpga8Ivhe&#10;dYjQ+7Al33iIcsYpyge/onibmXuQa+zaLvoDR3Yh4ixQ4T/G8JzPBRa+s/fyEravPHvkc9pkk8lz&#10;r7jy13yUbJo29RUs9a2/+srnY8jJDvKwGBYPqBRMUQrn7MT7BxC0OADX7hHwOEyhOuCpy9GT3v01&#10;WQNpErtY+m7gLVTGpI2zPflNrPLSAcAYXAPv2daOR91dKOWUUV/0ururedtdiXTjZtRgI+Jrdyr6&#10;Azj9WCMOwvDUdbV28uz2oFcE6KMH4PX+LyAGwQ8++OB6X2SsnI9BM2JOkTOAsN2YXoreOIdnDtIH&#10;DQAEG4AAIQ7BEaQDXxEi2HasFCkCjuhMtKQMcEgDlqfX0ZXjIgiK2kBEtAUwRXGuQARC7pVVz/tI&#10;x2wwBSDHT3X1pR1gCmCiNz9JAVa/y1MWlJUzFmVBD9w8i1TNU3+gqX3zAUH36pbvXh+ADn50BRgg&#10;JLLK9t1bc3kgyE7YDdtgW+zKZtXGGAR7d+UdoJ/CBL/+OZyvwfyArujP6yqQMhbRP7H5BTZHc1fl&#10;lN86xCYoHzTNgd0YN1BWzzP74GP8gx+cIn19qHLmyn+CC1kQ5Z/sXXlX5a1Pvpd43vrS1LGuxuZe&#10;mvwto48gWjuu0vRnzI1bG9cfRLUQAKhQFRTK4QNbzwGQAXBoz9JB0uB0ZKKkQYPifgwxgBZsF0Ca&#10;PO0AWC9+jUEfIFLUKcqUztC0Xx9bvrErQ+SVnmz+ltH+Rrd7/AASxmI8Fh/wwEZY3TFBBCgkB3lj&#10;4xycRV1XIs08vcvwvs97QJFgX34XfCLBosFf//rXV5Tg2KQP87DLAxcIgiGns6GYi3SSEXAOER7A&#10;cXCRFFiAnnkZG+dyRBYZcjJHbLAQpYGbKMxxV8ToGYyAQ5QGOiDmCOo5EAEc+IGL+iAETuAJgAAJ&#10;fACrbPnKu1dHH2CorMgM/ByD/SHSyhLAAzZ9A6i6YG2OxgqWyjR34wROz8FVNGre9ESHNi3rU7TH&#10;LoAvaVNk58oHCLadXTiCOa7Ree8BARD4+mMIvgSL8pUHQLoFPkIv1hwAXaWBG50KaNiXcRhP0aD0&#10;3uu6ZwvmkE2CIoC6Z0v8lk+CC3gZf3BZiC1Q5CkvIBCNsT9zNl/iXqRWhOie33R0ZscdlfeY61lb&#10;/EwfxJhEltrQrnztsvegKF8/CT80p8avnYfdHgA5O6UFHlAANgqWx4nICT9XEFBefQ0bXFT2zBBA&#10;RTniPiPRX4u40Vbl9Rd42mEBKJEu35jAqvER98EyYG5+c5C2Il2721fG4p4DBBTtWFCLTczZ/C12&#10;Cmc85hJYGGUQNCdrIHoEwCJAAPQ7wH4LCHzyRX/eAybeB4ogGCdDpwfOYodnUHQWxDNqfYMaxwYa&#10;4OkjgKOsuuYGeuAIGO4doT2DHWABlQiSE4IbgPQ+TRQnKgxC6gU8AJTu/utf//oFJxEoCPVzE20r&#10;8+I10IgoUXn52g+ixt4xWFvSQawjsHbUVTYYi2JFukWVRBvAqn39qmMc5kZvbNJa0pm1kVbkzS66&#10;t84Akn2z6U4inDNH5dTe/dId6beAfQ32O0BRvjLa7x2e1xx0IaITtRX5ORYbEzvjSwFL39LYM703&#10;ds9snW2wQRzQhjnwV/4LWkCUHSfmkAQWYl7KqiMYcALyaqiPE8QrooAnCm4DMH8fffiBjcE7Uq8J&#10;iGcnqUBI2kS0KV8f2tav/m0cSe8PXdU1Vj5KH9d/i2kBLATnEUG5UnagcC8tKAFJUh5l2wU0bFE6&#10;j1MEB1emiItxFA3Ka5cMvvKUUTZoAVUgTOzGYCXfuIylPvR3J9pNzKfxJMpoR5vNn1gffSjvaizW&#10;zfiMvQi2ubhv5wFIbfbOhRi/q7ZtEgxhARj8ElGfDyGgJ/rz42jlf/vb317vjxieddOPqJ6SGQj9&#10;mou+5ekXyMCJM4nwgAHAQAMcRAOcgfPL62cfBPy86wMsV8doUSRwFJ2BIJCKnkBNOeB56623Xn3l&#10;K1+54BLcgEtdQO3YClrgBVqA5mhLiuKIsoAIXMZo7EWA8kBNOf1rpz60p33RqTbVUw6kg7g04/C+&#10;k56tGyi4AkTQAxKbDrHO1padEHYR+NgV27Y5Fv3sMdi7QBDot4CuokAABAX2BnI2NtIxFrT0DWrG&#10;ZHxsiZNzeCDQlzR52SyfYcfshRivuWiHrdRGEAOr80OHZ6JMkZoNVx4oAZixmxsxTwJwYAVa4Gbe&#10;gV8UXHmbgjxX9ayVPgDN2ulXW20eyupPu8ZsLOYPeso27oAeRB8WxMJQGOe3IMBgwaS5D1QByvPC&#10;S2TBycGPgg1SRwbqWboyteHeIqsDFPKLnNq5Ntwu1D77Z1zStaU8CGnH7oXuIOBeu6T88srv2dWz&#10;cvWbNNbKGlsRq/7luTY25c3dRqBPYw/sgdhVWW1SOqA5/i74RH+9D+yLsH82B3yiQfc/+9nPLuUb&#10;t2MOZ7D2+gbDNouiBVGbKMKRSSTE+UGBACDQKeuILK0oEBDAEDwBxHGyr7+gU3QmKlPeUVld6V/6&#10;0pdeff7zn7+iNHDyDg8swQd4gAqQXPUJQADno0ZRHdiBWcdf+T54ACNogZ/7Ij5X5bRFjCMQEnXl&#10;a7f5g6l5ibjSl00qnbW5Wk/Qs74gZI3l8xcQIdmsdtgGPXds44wcEwyCYB9C+sOoPoxxbnX11Ts9&#10;m5Nors0fwPTBBvkeCACDNsGAHfIb5dTh254LOjx3wjE3vqIdgCvCKhojwcymDXRJ5fRtLn3VNgfl&#10;5QOZSE27W3YBKG3hp1wAZNeu6svvvamrdtTXj80/MFsDaYCpnrUHSOv/oNzgZ5cjFjOhxOASnFw9&#10;LzyI3QZddaoTC6gjafK2XNK7AjQ2OYLaAKodgyTakU4xDEibym45fZossciu0ixGbbg3ri2TZJTa&#10;qx9jczU+9SmC0SpnDAy6OQEdYyXujTdFaKOygR5EraM8RgKA3gHuETgAeg8YAIGPuPcHE371q19d&#10;P6TWFwflvBwGuAGRswIt6Hn/w2k7NokGwQr4HPmAwccO+X2IAD0RnQ8hyvuYIuoj0sEMYMDr6enf&#10;PznRniu4gN4bb7xxXQEH9MCKgFTv48ALTNUBPe/2QArwjEv7fvQMdu7VV0/kB5TSibrakg+yxuRZ&#10;/9K0ZRyg6p0m6Jm7NsEbzOibnviH4y3QWMPgB3peFYicCiKAhHSqsEHmU/StzSSb5Jg5OecFAg5N&#10;HINBgZ3p21hASl/G0abMhvgR+9UOWwooHJ4NA55xmwsIAnW+7tmmKV9a7fEvNs9PAC7w6cMzoLgC&#10;YTB0BSY/7QEkIFNOO8bBTwCZzdd27VgL4+VjrvyMlGZ++br04Al+wVaa9pTVvrLqG5f1dfVs/eU/&#10;hNcWs2iqiI5wUJCzGMHAfc8gQSiUklzPSRloIASrgNW9dIMBIAOzCOq1mIXRrhZefgtUWenKEgo6&#10;Q+/GofwqLWVKk2fcLYyxARjxbA7qtTO5l6Zc4LY+bQruKaG2lQ2s1k+5Il1ltQtw5ztA8OtjSB9B&#10;gBL8iOOwf0YnIvQ+0Nw5CNgBoWMuI2fUXoATRyeA48BeqAMgEIiOHG37iAIU4CaS865QOniKDJUH&#10;RlGhe1GcugCmHqgseIBLVOaICVhEmiOwNADb6K9jcmDVnjqO0SBmXMDoXjtEBOmZgCA4AqCjuHbe&#10;fPPNqw1tgW7vGkXAxm7c1oM/cFQ+AQrBDRzcd+wEE0BSBkTcSxNQdDog4ANWOT1bYQfu2RwbpH8O&#10;DHyiP1Gge1e2pjyb4ZNsRltBlF1phz1nn+yA7cmzGYOysRm3cRpvr3SKWM271zfgr55NW9/5KNFn&#10;/uu+dDZuHHzNmIln9Y25DcRVP9rnC7ihDIaYV4yRpk2+rk1+71mfrZs5Lx/MWbn8WHlp+Xt+y6/p&#10;4dERN+CdkzcoE7WQJCgQA0kBytQhh9dZHZqAdIM6xcIZcDBbiFGmXcyORqnSTVI5k2piRFqi3AJQ&#10;OWPQFyi5WsBNa3cx3xTgnhKkK6ftFtt4zT2lUaKdzbpZP/fWw9yIshZcu8pYb+sOToxD24C2AFxZ&#10;AAY/UaB3gSLAX/7ylxcIRYJ0AVaOt467nI8uOQAoeo/kHRLIAZsPFiABAt4JOmqJ/kANxFxBkOOI&#10;dor61AVDx2ARH/gpCzCgCDqiOAAEJNEZ0H3ta1+7IAVG8pQBK6ADNdBU3j04ApU0AAPA3hsGQV+A&#10;iXbUI4FQOaAGQvXl6SdgS9e+d5uOl6J36yUYAAXAK5oDNgBx/BQxWU/RojJFUdKKFjm59tTlW6BK&#10;N+yeTbEJdsWmeg9GADDxcxi2z25srPyO3bJB4l577DnbZ+/a1Yd6fNp4wC7oBaJeSbFB7bPbTjPB&#10;tg29QEe+k4x0diWPD+QvxqhvV+1ZT31aq95BWkvragw2CGKdXPmEdJt28+XjfJ8v8Sti3rhirq4J&#10;X16+8FVrAqLyjLE5XADUqUWwUCZuYi1GACCUZ0BFPJ5La9I6DWg6NACKVq56RLuu6pmMgQUl9QzY&#10;hJt4EFNGm8rv5PWReA489a8fijInRhG0Aph0c+546mqBlG0N9G1sxmHM2rMrdwRWX12GYx2129q4&#10;ZyzyOQYliyo4C8Ubq/d5//rXv/4LgN0DYD+KFgEWBYoAwc+/JCF+GmPNGLijrAjQXIxPpAKAjq4+&#10;cPjLL8AHXmDpY4WIDjxFRuAHfEAhv+hHOVETSHofGPgAD5AA0FHSUResQAt4vLMTqbmCIWj5KEL6&#10;81JApw3lQdEYHInVqzyAivbAUR19qK9d9YkIUh4BatBTXx3jDNR+7tJGwenoyLWPGRyXnoDDMyfu&#10;C771lMapgc8GId9RlU+BRwAEATbBlvKFNkggs9H3l4od6fwMhgAgXwoSbIl+CXusLdccnm9oWzr7&#10;ZsPmxT6NgWS38vhB9dXlL9KyaXWVy1dqqzZW5KmXP/GF1jMAFlUDIZFm83C1hoRf2IT4WGsE8Hzb&#10;GhqH8VgPYzdfYuyuMcucrBNpXsYFrvzisSEphbU4xERUyIl13CI0gCDimnJTRGBSd+tZTAsUjNpd&#10;lDNoE0gZ2iApVfuNQx2iTW0k8pTRHiOQTzEmbOIBrrm6mrtNwDqQNgT5xqmfxmYMxq0t9VpM5Rk6&#10;o2/ntIb63j44hHW3CzIMu3AA3AjQB5E+inQU9jEkABJH347BAOjFuXdH1l/bjqz60wfHFN0Bgo8c&#10;IkEA8wwGjoAA6PgMEMAmDyAckzm5PEACFAAEun747L2aeoAqAgQhsAItMAMp177ufvWrX73ywE20&#10;BpjACICeldEe2ClbxKiOtN49iiqLIrUNetpx9dxX6KI/7RtfX35FsRwy+0hHNikBAj1xSPcc1ibg&#10;3Z80YOTYObD8IkA6BwCO7MoO2CWbzJ5spjZ3USAA9s/iRH9+CA2AojptsS+2V3DBR/LNfGf9pmtB&#10;Q/7Ihol76Y1BoEG0HzD0t30QczD+fJp/BD1+kX+zf2M2f2vZZrIbChjaUNip99PE+koHfO0aN/gZ&#10;q77zJ8Dl7/m6sSaerXObQxxQhx+SC4DBj+NSvoYNXMEm1SR1LC9ouJdWueBTpw1E2i6M8uq1a5Bt&#10;Rzlt6Vdd4rkxbL3Gk3huXMpXRx5lFNYTz8Q9aC0AWw99aKPxuBqfPqqvHNG2etUNsq7y6oMwCgrm&#10;aMowQADcjyBdgx853wH6WUw/jREJOgIDYf+WlOE56gKfI4ejrwjQUc7HjL7oAgRw+a2Z3wg6FgKH&#10;L6KOxfK8NxQ1Agv4ACOgAKD8IkMwBTPAAsCOuWCkHhCJxkSGrsFOvo8eBMy0AVbqKweUjrGuYE2A&#10;DgxBUDroArT5qO8I7H0fULo3VuMX1QIfoAMXHdGbKzukY7q1UQEcqAFhPxcBTBsKR12RFizVz1dc&#10;OSrwgAebcuXUdO81TxEgAPYRBAAdi8GMLykPUkVEQJh01JMuQgRO5RyhE88r0oo+699YetWjHe0F&#10;3RXgDKxJz8YLyM2Vv/CJ9Rfr7b1q6wp83k97N219+QZdWDNtaYev8h0+6p5/xp1EnwFaHtGOsvSQ&#10;X3p+aKyIRUYQkbkivUHnyO5NqHrK6WgHFDRIAEyAaeXsM0OsbOkBbtN6Voeoc/ZbXWNNLESQSqQr&#10;VxvnXM457eLWnmfpjevsN5GubcYqmhPxAd/Cz/E38aHkBCBwFgV29RsyH0U4E2Oxs+qLYfkRLRD2&#10;F1wcdwHDD6P7+usLLkh431eEKA8wQKT3ZtIdk8EPWAjgAJpIDbDACZSUBUCAA78vf/nLFyT7uYt0&#10;ENtITtSorHQQ1B7gAa73d+opqxxQypMOfqCnX1DUJliCYAD0FVwkwvatDZ3ZvLMVehQgBDZXjlqU&#10;B5x9BU6UE+moZ9PTbvbBXnJOMOTUQEL3oOMjCKEzHz/6u4BgGIgAS5m+8trkekeelJYol4Bc/Wx/&#10;+yU1GC4Qt/2kd+xA6X5FuvGCJBgKhnbuRWTWB0tsGK2v1wvW2KnF2gG/srhTVN4rBvVPrnguTf38&#10;kA5ihDz6eJwgy4GTaK0z5QATmTtWcS5tULZyKXwHEiyIiSxQkvK3Tnl35VvM8lrYXeQWmmxefdVf&#10;C9eifFYfFEKKcKUpX1uunrfOOY76UYYjMKLPAuD+FIb0r0IAUF1XAoDgB4KA6KcydmX96pPOANB7&#10;LyBwdAU07wUBrqgQ4PoT8oRxAiloAqTIEPgAVKQGUtqSDzigJB0QCSgBI2iB3xe/+MULar3Dcw2E&#10;oChNOSCVLoqUJqp0BU91Apw6+gBoIAQ6R1x9Ktf7RWM0dnPpJyqci+3Sh6vNSTobZ/MiQYDjpDYR&#10;UWFHX9IzAAY//sCntMfxsjk243hJRFZFbIADbCAESI7AXmkAYXAKjn0h9lydIOdeGlmYkc0jtefI&#10;rc1tr/72mZxtbluJcsAJhuYmMt2jOCiav7XAC2xpjYuwrTtf4mf0gjPKOMnIizfAlmgr8Vy+5zvf&#10;/ASAFFZ46poA3x7fGEQvZEkGIl95hlNndRho6hwETjEYg0oCx0oQCUBJIHJd0BBpBGTIWUZfuyA7&#10;hiRwuNbXinZ2jurUv/z6JpXX3rZZBOgIDHxJvwXs3wOf0Z+vwIFPfc+OwcTXYX85BgxFEozQvOlR&#10;9OOrpyOu92GiOL/xI6K+fuQMgKIt/+LDruxH0o6eyvi6KqoDlBevj7Eg9PT0dMFURCn6Aj6AAjBX&#10;EALKvui6lwdmRYOu0uWDX217Dwh+wPmFL3zhehb1qQ92Ij9jCYCu4Kxf8NS3qND4wR+46IsO2D1H&#10;oR/682yjcOUDojpwI/v11z0Jiq4AWL18CgjrSx/ZoXe/jrRAEUwABJQ6AoNgcAJG94nnAHUHpNLO&#10;vC2zACwSrHx9KquP6nyaKE+UB2QRqQ3ePEW8QLgQtCaCLTyxho7CQIgt1sxa8RWcsrbK4U2nNaJ+&#10;G03gSzwvi/Jp14dOOIQGA2HiOZHPIAKggdg93YsG5VG4gRRmLgiXwA0gSJwiLwlWGQ1ZoJxp7s86&#10;m9e9/LMvYmzB6ZTGo15X5S3qzlea/MbWS2diTNqxDilEml0SvESAdwDsJzAdgUkALPrbn8R4DygS&#10;7EfShIGDoA2LkYmAgA3kAK8/fQUOrqJA0RwA+jLs65yIz4cPABQFgl3A2Y8L4Fe0R8Cn93Xg51+G&#10;iP5EewBXNCffPfgpB4iOuIAIhoAHfESaNqRpGwCNBXz16QrAxuXoC87G7j1nUQbnoSs2wRld6ZUu&#10;OwU5cinr5T0HdUQr8usnMRy2SFB5/sBvOlV15ZB0nj2CQEdboAhSQNKHEAB0L608upQGXgHqDnKl&#10;EUAKUvICmvq182l5yVmW1C6pnHv9nhAU9QK/ufchx7pgiTW0OTtteKYH+fzPenbyxJrgZ21tMunL&#10;cyK/CDD/1FYBy/URREcapTSyQFwJgso7ixMQ1EZRoIFE3WRJDI6B0CBWGtg+gwWDtAgkqGRA0k6Y&#10;qbeQlV+Z7j8NdMFpF62Fq15jlG5eFtocPet3x9rYiTGor902CmkMYyNA4HN1BBb5nQA8j8BFgIDn&#10;yFsEGBA7FjNEegJAQPPC2bu//uka8DkeiwQdjwHJcdHRw7tDcBMZgiPYibhEXyIrMHTkdC/iWjCB&#10;kbZEcP5JnH8ZAnTgBpRAJk+kB17gJ02+tgDPsVe+dsGyd4buiwCB1722gU+aMYG8jzsvX768IlmQ&#10;KsqwMfXTJrpIZ/TE7h17vagHQHX6uUvRH2fluB2PrVUA5JB0nHPmC9oHAJGQvm2AILhHWBABOVEg&#10;EAJKEFsAeg5aK+Cz7wA9B6zyS7trQ5r29ZV4XiDWXvVdyyt/+zJHcxUJmnsRIKB5H2tT9tGOfTrq&#10;8qv8ha4wB38CYJH2XeDmXgS+m08Myv+un8HoKJBpHMyCoMYL4TUmDYWVV48YlDR1OganaPfVjdLS&#10;TjAmO0gwAZlgljBSEowWWOqp7z5wyQta7kuvfGV7ro2ktNpyLc14za+5ycuJivg8N3Zj0E9r42ps&#10;ogAR3B0Azz+H1XvA/jlc9+p751fU5/hLRIPSXBkx46M/8BPB+EIcAP08RrovxUHLz2UYZ+8DgcSH&#10;kQCoHPiBo+OmqA20AMgRVBlpQOX4+rnPfe4CmsgPxABNdAda0ors1On4rC5RFhzBMMiqJ/IDOhFf&#10;R3LjevpP1Gc+Ij9z8wGD3fYBhBM6lqUzYKI3umHX7JtvOAaDJ8i5LzIUTRIA1La1BUC+kk2wkeyM&#10;TdmEvQ8jAOgIbHMCi+AWdESA77333pUGKMASjNwHn0CXgJ82SSAMRGTTgl71XD3Xl2vwq7+k+u4X&#10;gO5rd8uaqw1fFCiQsR7WjC36nerL15uUn8VYY35l3VzTmav1pTtrjFcJfWFYkWKBGRgqHxAJ3VwA&#10;pGCNGsQCUCUdMwSDIJxWehBU9wRgkAt+Ol5pEMqdsoOr3wUYCXrygtDW3frEAivr2riIMq6VI+VV&#10;b0Vf3Vff+jQv/Z4AdA3WxrzjbczGBkoA5neAC0DXAEjOH0MT8BP9gd8dBDsSiyQ4kjRGbjyMw27L&#10;6EACDB3xRH2iKUdeTs/BQY/4OOLIDJigB4Teq4GQo27v4sDHvagNpMCqo69y4ApqHWNFjn5WIw3g&#10;ABD8AqIIkWirSLEI0Fj1p75xuTcmx3Q/9nasN88gBV7slz7oh00RUQkBQOtDV+wdADmfyE8UqH5Q&#10;lMZ5RYPa51P5Un7EPthGoq9+L0v3jodABRKBDXj6Ekxv/SQGUMAlEAUzYCF9pV3RdrALcoFRWhDz&#10;vOWDVyAjla2t2q1sENx67hPl9eF1DP/gA34T6OThnyISP4extvkVvtAbW6QHaw9wrvGrK92QDe6C&#10;YmwLio+t6Kpg4Xsw46AUJoJhFNI6CmucLAADiKvBB4hEmSKmIOAqTZ4y5TNQBhP89O85oAUTdUxI&#10;/dqvXWV2PER+fQSz7ht/0Ou+/iqv/s5JurFxKDtbALRu1m8hrH7jkGY3fA6AvQO8A2Dwc8RVv6Nw&#10;QOz9XwD0ZVieK0fze0EREN0xLKADQQAUOfnXJAxJ5OR3cyJAeY7N4AgwygEOgInApIOPexADLAAL&#10;VqI60aEIDsTATr7yxLN09ZQn7pUHPuCU37M8P6/Rp6/APswYk6/Z3lWKWDkX5+Foa+vpiz7cA1I/&#10;BAZBNscXOJojsONvx11tcTTHY1AEQDBULvhxOP3xF/onbMqGCID66fd7ILjQEfE5+gZAV3BZOAEP&#10;aKnrQ1o/S1kJisoFLG0sFANYADzLE89Jz3cQDXSNj5RGPAdAPsIPwM0f7hClO3GwQ3bHp8HKvTW2&#10;vukQd6QDZa8oiHvCnktTRll6p0v6oZsrAkw0KpOydGxgnJPzMhJhu3sObFAIDHw1Jo1DBxASKO7A&#10;lASCypDK6J/RAF/wY0DSt+3O/QvYrvXjPmBtOXKOyRz0oa/6S+Srb40SzycASWtm7NpRprHVhnU6&#10;ARj89h1g174AEzBTj7gHxI7G8oNgH0WUk+49IQcTKSrTkYsORYMiPO/5GKQvnz6CgB7giQJ9MHEF&#10;GeB5eg1A/3IEID2L/ADRURTQwA+sRH4ACGLAJa98UaOPFZ4Xcp5du1dPeXD1/tCzyA/seudnHN5V&#10;+uG2Yz3nMQ+OYc3pAKDoA+h6RcEhHUmByT39WRN+wUc4VdDjtNoEVo7pOCw9P9I+mywwoGe2QGyM&#10;+qB30HUNVoBCF74Cu9KNY7A/eyYiBJ8ARdQBPu/WngNgoFqYbRulS6uO+0Dpnki/ky1be9XzvBAE&#10;RnnGKtrm3wAlQvf+jziFWOfWz72Nh1hnz2DmSid0EfjSC3GfAKd8QKRLOvoEgBG1SI6RgILBMQxG&#10;0scDEDAw0ANBUtSoTuBwZWCAEWA8E3lB0rP8YLRAqq12T1K7yixI9B+MSie151rZylVWfmNtnPrR&#10;H6jVt7HIr+62pc4CMMcCP3XNtTEQ4+Vc2guAdz+D6fhLvP8LcL37E/WBGLCJCl211ccR4ANB0HOv&#10;LCCKKhyPK+8jiTEzRu9iAMXVbuxYAnBAB36iQT+JAUrQEXX1z+rACKzAybHYez6QAiz3AAh0gbB0&#10;sAyM8gBUnuNxx1/gC4DK+0iiDHjqX/TpXaXxETAXWfThgrBvukhvoryidGACQPrwLpDNK8O+2Xun&#10;Hs7DZ0hOl3NxzCJMfdEvuyD60J92AVb07QqCwAMYYNERuPduAEg/IOg5IJGF3Qowda1sUFpwlU6U&#10;X5BWzr20RJmVLVv70ohnQCwaXAA7/mOKtfIxyWbF5pw4wI1/EIwCP1G2DcdzANz17x4kRekr0tRt&#10;I9TGf30EAb9ABgoUx+ENkMLuAEjUMUgGBSRBi7gPdO43L5EXdNy7dr9S/cqAiXEuBF09b14ADJie&#10;k9Lro76Ni8Ey1oz2DmT6DLzmIN8agWDw2zmqZwzV4yD653QiuBOApHeAHYVBcK9AWGTXkRjkpLkH&#10;Ps4DgoBH3DsGcyj52pDGQDmY+QYOO7KPGeDk+OuIDHx+NO3jiYjL3wr0Bdn7QMfYIj1g6mstUIng&#10;5IkSgVIZ0jtBUR/gKesjhqhRfc/a6DjsCoC++AItoPq5jiO7qE+0CtDG6PjLeUSBnMCGHdSsP32z&#10;K3oGJPDjmMBEf8qyb7rjIxyMvwRDjgh8Igzink9J51/60T57YBcJO7HhdBQGi6InkZLITxRIigC9&#10;v3UUVmbhRBZQJBgllduy7rec56C2ba34gOGjnWtS+cZTG0QauJobcR8EtWMN+AL9gJ8/4GHTtYb8&#10;hFhLtgiSrf9G5cGPABzgKU86Oi8EtWGjf6RIigUzA6FwymYYHJphpDz3lGlQwW8ByMkDFcfvftO0&#10;SdwHB325KlN+ZaTJW1FeX+Dheop0cyBBbkUZbWy/jSfwBTLgd7UG8pQHMetkvZq7vrRT/YWffvQb&#10;lJWvrjwOdwfA/Qji2ru/fg7TFcCK+JITgKI+R96iQFeirjYqJ82V4TJOxxFgE12BIgMFPrARJYr6&#10;3MsHNXDzVRj8vOsLbCDn2U9jQBJUwYt0ZBY5AptnZQFQvjY6GnsGTfADPqAEYeMAP5EfAIpawdsX&#10;RY7DCUQM9EYHvcKhB7aWjoEPBN3TZ7pmM3ylaAPs3HccK4hwJfzDszr0zRb4D3sCWiLyAz9HQSAp&#10;MnJMFAHuO0AApBcbFygWsSULqcAT2ALT5pPqyq+M9KBGto500PL+Lvgl2577IKnujoUEQ+VsAHwD&#10;mESANi02B3DS23jAC9CsuzxpIGnDWQjSSa8lnoOfcvR2/VtguyBZ+FE2x2UYnJkxEAqkSEbBeRN1&#10;pXHmQHKCzBUcgIG4L4+hEc/BR19bZqXyyaYZQyBcWfid0DMe/eoz6HH+FWNaAAYxV+umbW0a785L&#10;eaLfoJxTqasMgxLB3b0DDICivQVgUSCAqQt6XYGvK6CJ+jgPyCkDgN1rRxnAdBVlqKu8OTMwvwEE&#10;PpGejwqOKKDnuOnrscjQcZT4/aB3cKDpGaSCnyjNURrglOvLMSD2s5un18fs/nndRodEGR88CMgq&#10;S3zpNS5ijKI/0UR/+BUAOUDAy2atP32wbTqnX3N2FGYP9MieKsdfOCBHIqINkQQAajub2NdCdJ3N&#10;aV+7fQF2ddQGXKDoKAqAjsFAdwIwCIrUwWYBlSx4Fn5bxnPASiqzUNs0UAts3Sfbrvw+7rg/+wmC&#10;7q2DtQEx75rpDQBtHNL5Bz5ZdzADL3nWeAG4IKQX+g566UobytCZuo8M4VSUTnPmAAgMjEMaZ8+B&#10;SeBUl+MrQ9nA4n6ftUdOCLrWV1GX5y1TuRVpW8YY7iAYAOWR5qeuedUv2HEA7/FcPUtfAJqrOVsz&#10;97Vbm43Fs/KNqTGoFwSVYUCOr3cAdPTdd4BBELhIx94iuaAXED2L/HKgIkMQVIaAXlAUKarn3voz&#10;GlGUn5L4sOBI6V2MZ+/dQAcAi8Z8KJHu5yiiOqACOBGhco7PvtIqB4K+3IKdusr4aY22SgdR9/JE&#10;euAIrmAKfIDqpzmiUTAW/b18+fKKJjiUl+siAYbPcUQPJNunv/TO5rqyz2yOrpTniB27rEvvkzyT&#10;2gXD7uk+O7CeARb4RIEBMDC4OiICXMdfAPTFPvgRYCyKOuFWWsBJPitfWm0FtTONnDAkW1Y6+JUv&#10;rfaVc2/s4Gzu1hiU2JbN1s+KrGHrbx0DoHWWZ4MRaavX+pOiQLoh7tUNfkAp+lP3Qfk5MEicTswI&#10;FgwZBmUuVNxLM9igQoKcK2EAoizCEIryMowMMNG3MrVTW8pvW8SzPP2bQ6BLdpyNVXl19WuOgc8x&#10;aOEnXzn9Z8y7XqS5p7Rkx6IOCaBEHUYCYHcAdN1/Dkc2CnQPgq5Fg8EtAAKid3xAB2zyAma/GfSs&#10;LNEe8bML68F4HC39Pss6O4o4booK/asRYAQ0H0MADKQchft5CkBJc0zVTv/OWKSofBGdsuAmQgS8&#10;//nP7/ukgyYBTRJMtaEtbYMgMDtGgR+HAkCOA1witSI2MONY9JJdZXf0zR7pbuFHRB7gxpGsS1fO&#10;JqpQhoPqQ8So/exAH+yJfRHw6ytwAHEVBQZAX34BsCgQCIl7ecoGmIVYzyu1X1/SihA3P8BVLgl2&#10;d7JlPS8gy6usvgAQ8L3+sS7045/BeW0hYrfO+dMC0HpbV2k2NPWkEbp1DYZnWs/qXADMeZOcNtgw&#10;dsYQGBgHEKTQs64Bm8wp6jCopIiSuA+y+llZ+AS8yld/RdvKGbvxAFXj676xG5fy6pmX/hilXdnR&#10;xHXHoE9tm2OS46y0dolyjWFBWBSoDuMANADsr8H0/u+MAjsOkz0Kg1lABDGQK9ILgo7CwVE5bbkH&#10;QW2AoAgR/NyDJcdjpNbNeMHbnBijDyKOLCDor8mIvhxBgUmE9vQaXqAFeAAFTMo7ogKoSFEU128K&#10;RY1gKaorygM4df3xBaBTXpvutQuERFveTRqLn+8UAfrnVSKK3v9wBKACKU5kTk4x9JINsgv6MteO&#10;tYTjcTrCgXKsjl0iC2WICEVdutaWNbOG7Mg7vwWg42LgAQcfo2w+QbAfsYv8wE9UKAJ0vxBcCAW0&#10;lUCnHHEPgD0HKFLa1nNfub2v3KZtBFi+e6JPADRutsVPQImu6C0A5kPW0To70gKYTYY+lLHRWPc7&#10;0SZdu3oOfurYxB7rsCmoZ8LhGQX4JXcgIMprT14S8EjgItpcCUDbT9KOrF6gI2f9LQeUxnKOMWlu&#10;ym/fC8AgKF2+ctpubrVB9NXcz3VoHIG3CLRo0FgZPMgB4P4laAAkzwGQ9AxoINaReAEIaiAHgAu4&#10;wClS7Ln6ifpeyPdS3prQp/UAEVGhnZvxZqBeOkv3ZdgRGZDAESRFZR11/KQG8IjfHQIakBH3pTna&#10;kkAKjMR9cCz6c/zVH9CKJvzVG0d4USsAcggOAGKcqFcZdEJXdOxKN72uAEpQM9/gtu+giAjF3LWr&#10;jDraaNNbe2Gz7AoAwbB3gIHGO0AAJHsMFvUR9wEQFEEwkAWigLVS+8qRyrgvYiO9u7trT5q8vd9y&#10;pWkD2IMg6T4AFgFaG4BiQ/Tlq701jh02ImtskwEwawuKAVBasuCTZ6Mi5Zd+AZDzBQuDCA6Jzjl/&#10;YKA0ylsQJNo5QResug9W2kxOAJEFkGdlgl1t9ixP3RNUzWtlx6pMdZsfySjtzL2olq9t/ZqjNrZd&#10;a+Xaeu46NI7WFAhXtOsnD469dxHgCb4FIGB1DWqBD9QI4BEg62OHdOBTnmjDVRsdm93XFifjlJwO&#10;CK0LI/ai3hoyMD9d6GODd269G/O+EIDs7D6cAJRf+7sClkgQGEHLM9CJ5ESSoAaiQOlZHjgCHvAB&#10;JBEBqqMdop+NAvsSDIAAxQE4CkcCOfCji6701aYFgDmQa07FkcwP+BLPOSHnTMdsYP2AsDt25idQ&#10;IAAO1hQUigDbdPoZDD0EwY7C0rwbLBIMcsHolEB1Akv/gJUEq7OOZ3mlu24Z9+oBYHPbduWbp7G6&#10;SuNP1pOenCrYj80pf3sOgL1qCGyJtCJ1ZVylLwDp8KFxsgrPUaVRGEUFh2Akvbo5usEGpVM2j8Mn&#10;2iLuF0QgRDYKU+6uvdpUhriXZmwM74TejldZfQZcol87MsVRYBDUdgoJaOe6tR7KJZ71vSBsozEu&#10;bTvifBoARYDuF4BFb64ErMBrAdj9SkdigAuCtaUOCYzKBU+RCOBxTDB0PPPshT0diXIYGENldHZw&#10;hgYMIkJfYxm3YzAAigABypda99L8dMU7QrDrKnIERiAsCgyA7h23g6ayjsAAqL2OwPp2DBZZ9FI8&#10;GHIuEKTD9JJeifyA51pd8+zo67k0UaB7cy/Kp2e2wS6zUXbWP4UjgAEgAGhNrbONEQDZR7BzXQB2&#10;NCZ0Aiob5QWk7gNVIi8AZvPGcwIwsNaetNo8RX4A5EsLQvmBPgBaG+sFgHQWAPmOPJuQzcVrjAAo&#10;PwAu1FxFd/JsQqRNr3LJow4onAE4omUAhANvdOSeEtXL0T0vxFwDW6JM8lxa9QNSEZhd0rN0+coG&#10;l+oHssSz9Oa3Y020oz1t6yPRZwZAiRTIWLWpHcacc5COte7l127j1JervIWgdqRxAh8n/AaQ9Feh&#10;+/hBui8SXAieESABPtFeX4ODIwmEATCArtRmAHUVZfRP5sCQY/rBLiNm8JzDOmU35sr4QILRggIA&#10;+SjB0B2bGXt/nBWwHFtFbt4RihB9ZCHA2HHaFfREh679/MW9PPBTx/HX7xYdxUWnIKhvR2HQAjLj&#10;6mMICNIh3fSelk+4cijOw5FAzlyArndK8kR9rkQaB+SknDfAZuNsjl11TAw64AAMNpiOwda64+4p&#10;4Nd9X4jpRxsBim4SaSvSsnOAMqY2f2kLwWSft37Sc/OqzSCoDltZALIVQKKrAEgn0umDjsDP6UI5&#10;60oCG6Ejz4Td2YATupAPkCsPTspB1zGDH+GgFHYCUHl5DD2HrwzxTNmJMkkACgpBQjntq18U1gIW&#10;hdX22Za68pSpnLTtq34S9TPG/l1mhkiJFOwqXXvqtFmcACTSldGmebjWV/2DnjUmrSGDAKbe/4Ff&#10;fxi1DyD9HrAIcN8LntGgZ+0tABd+HYGBMmgu+LTjWjsB0PtDDsbpgNCRCwQd1zJ6erJGxBxFT4yR&#10;8QEHI/YbL4buPaDoD/wYvWhQdAiAwa97x1oRoeMyCYZFhI7BANh7RjAFQBGnvohIEAiNAfyMJ+cx&#10;Ru8C++DREcv4PQc183BVt+OvvBwsAGpPvX7mxDboO/tg32yqIzAbs35sTvQnsu7fzgJaEeAJPQKO&#10;RFToa76fMdGNd2xnJHgK2yP6XgAGK74g7xT6vqu35QMg30qUVTcAui4A9wgMevzLBgRWNi4nCeuc&#10;nqy7PNDbiM87WPUJAPb+Vl3yCQBzVDDgoAyXk94BUNnnACgdSIqi3Fde/YVgUFgwuN82LFYwsmju&#10;t92zTWmMqv5PAJ791WfGmNL1l3IZiHtj0b46ATDh5EUN8oxF363Xc2tb9GeMjFyEJ/oDv34CEwDd&#10;B8CNAD0HxQVYEWAS/MBuoz/lAqG6HYddte/ae0PtuBepcjpOKTpx5OKwoglrBYDmZO7mK5IKIgwc&#10;OERfvRcMgh2HOwqLBLsHRRGgYzDAAeECsGiwI7Cy5wcQkZ9I0zGYE/mCXRRnTKDFiThHzrNRA9gV&#10;ZQCgZ/XBVBvqawcQRbzKcjzz5sD8Jdtnw9mHqzVb2AADmwDBjbaBj4Dd3ZVebFA2KiJNOws693QV&#10;AMtzDWb8gLhP8kOi3AJQWXPgd+7LV8dzcMyn5emvo7ry1sca2qQAUKQHcqJm9mPNAVA6PbVZpaM+&#10;TJGgF/i6ngCko4dBN/igwVkNiLgPgCmuMpRJqfLlRXjiXrvgErTUUz7xvKJt4zh3EuJZm/JrL1Ev&#10;iOk7hShnbMEvMfYdf/2qV7+UlBLlaUcdTk3Ay9UagZn72grErq1X/VbeVRvGa9fu3d9GfUGQeF4A&#10;Br47ATGAC3wkGPZBxH1lAh4IBkDtuG49P4kpAuSUnAv8+jkDY6ajdGuOnH8BCBDBg0EDkqNpR2JH&#10;VtBaAcKOxX008W4Q8EDQPfGhpJ/jFEECqHa1T3wI0a8II3hxBsdXAOMcHIuDcTR5HBPUXIN40Z82&#10;ytNG4jknJEEwX+m69k5ABaCsq82lDyEiun76Euw8J9KLCB2FAZC+em3RJhUIg94dAE/7zyfyLc/y&#10;1KtMkCvvrE+0QdQzlkCsTQEEyAEgG7C21oyPiKDleX1i8wQzrxTSEQE9NlZkuJGf625myY9//ONX&#10;/wtTaACzTUraIgAAAABJRU5ErkJggg=="/>
  <p:tag name="ISPRING_PRESENTERDATA_2" val="TWF0aGlhcyBTw7huZGVyc2tvdg==|Q29tcHV0YXRpb25hbCBEZXNpZ24gc3BlY2lhbGlzdA==|||ezI4REIyM0FELUM0RTItNDQ4NC05NUVELTRDRkE4RjVFNTAyOH0=|TWF0aGlhcyBTw7huZGVyc2tvdiBTY2hhbHR6IGhhcyB3b3JrZWQgaW50ZW5zaXZlbHkgd2l0aCBk&#10;YXlsaWdodCBzdHVkaWVzIGFuZCBwYXJhbWV0cmljIGRlc2lnbiBpbiBhbGwgZGVzaWduIHBoYXNl&#10;cyBhbmQgbW9zdCBzY2FsZXMgZnJvbSBzdHVkZW50IHJvb21zIHRvIGhlYWRxdWFydGVycyB0byBt&#10;YXN0ZXJwbGFucy4gSGUgaXMgdGhyaXZpbmcgaW4gdGhlIGNyb3NzZmlyZSBiZXR3ZWVuIGludGVu&#10;c2UgYXJjaGl0ZWN0dXJhbCBjb21wZXRpdGlvbnMsIGRlYWRsaW5lcywgc3Rha2Vob2xkZXJzIGFu&#10;ZCBvbiB0aGUgb3RoZXIgc2lkZSBsb3dlciBwYWNlIGNvbXBsaWFuY2UgZG9jdW1lbnRhdGlvbnMg&#10;YW5kIGludGVybmFsIHJlc2VhcmNoIGFuZCBkZXZlbG9wbWVudC4KTWF0aGlhcyBoYXMgYSB2ZXJ5&#10;IGhhbmRzLW9uIGFwcHJvYWNoIGFuZCBpcyBzaGFwZWQgYnkgdGhlIGluZHVzdHJ5IGRlbWFuZHMu&#10;IEFzIGEgY29tcHV0YXRpb25hbCBkZXNpZ25lciwgaGUgaGFzIGltcGxlbWVudGVkIHdvcmtmbG93&#10;cyB0byB1dGlsaXplIHZhcmlvdXMgc2ltdWxhdGlvbiBtZXRob2RzIGluIFJoaW5vL0dyYXNzaG9w&#10;cGVyIGF0IGJvdGggSGVubmluZyBMYXJzZW4gQXJjaGl0ZWN0cyBhbmQgbm93IExJTksgQXJraXRl&#10;a3R1ci4gSGUgaGFzIGxlYXJuZWQgUHl0aG9uIGFuZCBDIyBwcm9ncmFtbWluZyBhbmQgdGFrZW4g&#10;ZGF0YSBzY2llbmNlIGNsYXNzZXMgd2hpY2ggaXMgaW1wbGVtZW50ZWQgaW4gdGhlIHdvcmtmbG93&#10;cyB0aGF0IGFyZSBtYWlubHkgb3JpZW50ZWQgYXJvdW5kIGRheWxpZ2h0LCBidXQgYWxzbyB1cmJh&#10;biBjb21mb3J0IGFuZCBMQ0EuCk1hdGhpYXMgaGFzIHRhdWdodCBhdCB3b3Jrc2hvcHMsIGNlbnNv&#10;cmVkLCBhbmQgc3VwZXJ2aXNlZCBpbiBDb3BlbmhhZ2VuIGF0IFRoZSBSb3lhbCBEYW5pc2ggQWNh&#10;ZGVteSBvZiBGaW5lIEFydHMsIFRoZSBUZWNobmljYWwgVW5pdmVyc2l0eSBvZiBEZW5tYXJrLCBB&#10;YWxib3JnIFVuaXZlcnNpdHksIEvDuGJlbmhhdm5zIEVyaHZlcnZzYWthZGVtaSBhbmQgYXQgSGVu&#10;bmluZyBMYXJzZW4gYW5kIExJTksuIE1hdGhpYXMgaXMgY3VycmVudGx5IHBhcnQgb2YgYSB1c2Vy&#10;IGdyb3VwIGFzc2Vzc2luZyBuZXcgc3RhbmRhcmRzIGluIHRoZSBEYW5pc2ggQnVpbGRpbmcgUmVn&#10;dWxhdGlvbnMuIFdoZW4gaGUgaXMgbm90IGRvaW5nIGZhw6dhZGUgZGVzaWducyBhbmQgZGF5bGln&#10;aHQgc2ltdWxhdGlvbnMgYXQgTElOSyBBcmtpdGVrdHVyLCB5b3UgbWlnaHQgZmluZCBoaW0gbHVy&#10;aW5nIGFyb3VuZCBpbiB0aGUgTGFkeWJ1ZyBUb29scyBhbmQgUmhpbm8gZm9ydW1zLiBNYXRoaWFz&#10;IGhvbGRzIGEgaHlicmlkIGFyY2hpdGVjdCBhbmQgZW5naW5lZXJpbmcgZGVncmVlIGZyb20gQWFs&#10;Ym9yZyBVbml2ZXJzaXR5IEFyY2hpdGVjdHVyZSAmIERlc2lnbi4=|SVNQUklOR19QUkVTRU5URVJfUEhPVE9fMg==|MA==|||"/>
  <p:tag name="ISPRING_PRESENTER_PHOTO_3" val="jpg|/9j/4AAQSkZJRgABAQEAYABgAAD/2wBDAAMCAgMCAgMDAwMEAwMEBQgFBQQEBQoHBwYIDAoMDAsK&#10;CwsNDhIQDQ4RDgsLEBYQERMUFRUVDA8XGBYUGBIUFRT/2wBDAQMEBAUEBQkFBQkUDQsNFBQUFBQU&#10;FBQUFBQUFBQUFBQUFBQUFBQUFBQUFBQUFBQUFBQUFBQUFBQUFBQUFBQUFBT/wAARCAEnAScDASIA&#10;AhEBAxEB/8QAHwAAAQUBAQEBAQEAAAAAAAAAAAECAwQFBgcICQoL/8QAtRAAAgEDAwIEAwUFBAQA&#10;AAF9AQIDAAQRBRIhMUEGE1FhByJxFDKBkaEII0KxwRVS0fAkM2JyggkKFhcYGRolJicoKSo0NTY3&#10;ODk6Q0RFRkdISUpTVFVWV1hZWmNkZWZnaGlqc3R1dnd4eXqDhIWGh4iJipKTlJWWl5iZmqKjpKWm&#10;p6ipqrKztLW2t7i5usLDxMXGx8jJytLT1NXW19jZ2uHi4+Tl5ufo6erx8vP09fb3+Pn6/8QAHwEA&#10;AwEBAQEBAQEBAQAAAAAAAAECAwQFBgcICQoL/8QAtREAAgECBAQDBAcFBAQAAQJ3AAECAxEEBSEx&#10;BhJBUQdhcRMiMoEIFEKRobHBCSMzUvAVYnLRChYkNOEl8RcYGRomJygpKjU2Nzg5OkNERUZHSElK&#10;U1RVVldYWVpjZGVmZ2hpanN0dXZ3eHl6goOEhYaHiImKkpOUlZaXmJmaoqOkpaanqKmqsrO0tba3&#10;uLm6wsPExcbHyMnK0tPU1dbX2Nna4uPk5ebn6Onq8vP09fb3+Pn6/9oADAMBAAIRAxEAPwD9K6Qj&#10;IIpaKDchaMqMmkVN/epmUMMGkVAtAAqbadRRQA7zPan1FUwGaAAKTUijb70gUL0paAGP96m05/vU&#10;uwUAMooooAQjNLRRQA4PjtT6i+vH40vmH6j2xQBLSU1XZv8AOac3y/nQFxaSmeYfX9cUvmDp3/8A&#10;10ATrJ2xT6gX1xmp/wDPNABRS0lBEopBUq/dqKnbzQZklFM8w0eYaAH0U1SWp1ABUNTVDQAUUUUD&#10;juFFFFBsZtFS0UDIaWnsPl4plABRRSUALUyfeqGpaAJc0ZqKigBz/eo3mm0fSgApcfhTN3y5HI7Y&#10;71navrVjoWnyanqN/FYWcA3PLLKEUD69zSeiuxxXNsafr60x2O7Ar4Z+OH7eUa6o+ieBdcht4I4c&#10;i+hQO87E4ILN9wDHbru9q8fu/wBuD4rWOqGOLxNF9hb5GeaBWUfL1R+oH4Vg6/Kaxot6H6c6xqH9&#10;m6Vd3OJC8cZZFV0XJ9txFfJvif8Abss/CWuXdheSQ3c0bYEdi8U8f08wNjNfFXjL9obVfEl0X1rW&#10;dQ1aSRs4muJPLb6hSBXJabq1r4jUwfaks7gk4tpyNrHtgY6msZYnmOqnhuXc/QPRf+ChGk6lOsUG&#10;iu8jfe+1XMcSe+GFdRbft26JBfC31XwlqESgE+dYus6EeoxivzOv1uNLjmjVBKcjcj56E8ke3vXa&#10;eBviZ9psG0+FxEqLsFvIiuGx6Meay+sSWxv9Xg9z9ELf9tf4bao0Ik1bVfD8+CVS809jHKPU4B6V&#10;j+Gv24vAmqX2oWureILGzZbtoLCaGGQRXMexcySAglSCT09K+B7m+bV/PuLDm5jba1lcXLIy+pjQ&#10;5BX+tZ1vBYa9CbG8ul03VEZsR3i7UbeMAtjjGFFNV31MnQV9D9XvD/xhTVpma1iTXdNUjy9R02RX&#10;V4+7n6dx1r0vTtSj1G2S4ix5LDID8Gvxo8AfErxN8PdQe50LWZtBuYh88Udx5Vs+OCm07gc/e6DN&#10;fWnwh/bUSKxls/ELS2lxHEJHnhRZIgc/fzk4+mM1vSrX3OerRfQ+6o5RJJgZx69ql/zjv+NeJeD/&#10;ANozStXRLqa8sb7TZB5gv9Pl3uqYAzJDjeoyR1Fex6fexahbrLbyiaFgDGy8qVIyCPwrqujhlTcV&#10;qWaKKKZmFFKo9ae/SgBm49uKfG2etR0+OgB2aipWPpSUAFFFFA47hRRRQblIUUi/dpaACiiigApj&#10;KSc4p9FAEew1JRRQAUUUUAJuFRTsyqGjBYZ/h7D1pZWCKWPAH6/SvjT9tf8AanuvDdungvwrfXOm&#10;XUuWv9WjjKgR/wDPKMnkuf4sCk9NWNa6I9d/aG/aY8O/CPQnhk1WC61YN/x67R52z14I2j6ivzc+&#10;Nf7Qmr/FrWLo65qU01j0i09JGhWNfdRwTXmWueL3meSW533eoo37yaWQl292bnP/AKEO5FcDr3iO&#10;K5vIhJ9omuWUqWDAqueg/CuJybR3U6ahojt7nxNp9sFVLKKGNVCLtwScevrVnTdRtNTVyAG49M/h&#10;XIeGfhzqGrbZiHkjOC2416XoHghtKZ41TduX5V7muSU47NndToyk72M0aMYdGmvrPypSnJjk5x+F&#10;YEN5d3EiSmGKGUNghRzkDrXptj4W+ywzQSSrbSTdJOcr9OKzLD4e6pNJO8Nus17b3GJodwyFfgN9&#10;Ky5onV9Xkanh8/21Z6bLPNHZ37wtCgmGRJycCodN0OG31CS5SOOOaFytxa7cBh7f/WzWrqHhOa3t&#10;42uInh8nayeW3ORjPStrTJWk1FYpU2JPhUnRM5YDOB6VEpx7mkcPLscp410RvtVpcQWrR3JJkRS+&#10;DwM4B7j+tc7YWA8R2rSC1W6K8m3uGcXUSnndEw5KH7209DyR2r1K98PyardCOSKS3vZIGWCNgSiS&#10;Z+9GfpW34R+HL3MsVvGPs91bDJnlUo82OcMPUH+IHkcYrL26ib08Ny6tHhbWq28b2siyTW0h2zQ3&#10;GHnQZwre+OvFXdP8M6RLprSWzve26tjzbeZklQg9WHH619gr+z3pfirS1OqwO9/NCJhLaqEZSDj5&#10;gOhJ9DXnXij9lsB5dU0m+uLGdT5LLMDlj6n+9+IrL65BbM0eXzte54n4V8WT+B9dtL+GdrG7iDBZ&#10;Lg4R4yCpWQKcEc989K+3f2av2rpZodP0+4vbDU7XYRPYsxW8gYHGYz0ddvOBgj0718deK/gT4t0m&#10;1aZ0uNUiiTJkigBQc9cdc1xXhGaTS9SH2h5ITEdxOzy3GOwIOR9e1ejQruS0Z4eIwzg/eR+62k6j&#10;DrWnwXlq3mQzDcrAHp78Va3Cvjj9lf8Aao/t5YvDHiy6D3BULZX+djMvaOXGASOAGH3uuBX2El3F&#10;IocOm0jqrA/h9a9anUU1Y8StS9m7stUj/doDg9qRmDCtbGAyjmnKu6l8s0gGUUpGKSgAooooKitQ&#10;ooooNiiv3aWow5AxUlABRR2ooAKKKKACiiigApGbHahm21Vvrk2tq8v93HH1pN21YKN9EcB8d/jV&#10;pvwQ8DXniG/LNLDkQW6gFp5GGFXH9319K/JD4mePNa+I2vanrurK8+qO48iNWzFaqxyCnuOxr2z9&#10;uT42Hx18Qk0uIyRxaE7Q+VnCyTEDAx39xXyrqU2o6TavbvK6TXqrLKW42p2Az0rhqVHJ6HfTpqCu&#10;znvETR27R6LptyJrmVd9xMvLE/3fx7nqa9F+Gfwbe5jhuNQh37ud+ATUvwd+F5fbqd3bhp7hsJuH&#10;INfUHg/wiLO1UMu1Mc5NeXisQ47Hv4DCe1acjndD+H9lHbxxJblwoGCOK6m2+H4kUGKL9+Putt+7&#10;/jXaaNpcNvuAj2x/wkmu90/RYWhiMSYOMmvnqmImpH1Sw1OMdjxeX4SveR+TKkaM4yVz1+tWYfgX&#10;OzRzxxFnhIbezEcZ6EdxXv8AZaCgjAeNWcjliOavW2kxqpVw3zcfeNZrETYvY0+x5RZfDlJtOt7G&#10;/t7UKu/51T5nyMAZ9qz7v4P2k+l28UcE1rc2MmCsYwsg/vbutfQVvpcMkcbNCpaP7vFWm0e3lXD4&#10;XLbiPX6V0KU2YtQR4Y3wTt2kDqspVmA/1nz/AHe3pXXaP4FhuLGBL6N5rmE/u55F2soB4B9a9Qh0&#10;mKPynVOI+jZ5p93biSELj5c9e/WpkpWuZe2UXZI5q3hW3LKisrsAm8DkAf8A1qS8s4ZgyGFHZOdz&#10;DJP41ufZzgACqjwos2cZJ7iuJnYpJ6mHN4ZtboqVjKKeHjVsKRXyT+0t+z/Jockvi/w1bbvIcm7t&#10;SchlJyWA9q+znHzMM8Y5rF1q0guoTbzorxXOYX3jOQfSro4mpTkl0OepSjXXLJH59+Bb5dSksV0m&#10;7VJPNZ1+U7rdupwfc8Y7V94fsgfH5/F+nzeGNWnt5NQsju+0Rr88q55LZ9O/vXwD8RtHvfgD8XLy&#10;2RXh0G7kMy+X/AxPb1BHBrr/AA94ll+GXxi8D+NrCZo9O1O+t7S+txkpsdwpOB2bIJPY19lRqbNH&#10;x2Jw6ad+h+vT7f4TuHrTaRVCAgUte1q1qfNchJHTqiU7elSK27tigkQpnv8ApUdPLn1pooASinMo&#10;Wm0FxVmFFFFBqZtGT60UUAKrHdjPFSVDUiUAOooooAiyfWjJ9aKSgBS3Fcj8WPEknhP4c+ItXjTe&#10;1nZySj22jiuqkYbeD3r5s/bz8f8A/CG/ATULG1lkXUdeljsYxH2j3ZZj7YqKnwmlON5H5gw6leeO&#10;PHF3qepSiYiZ7p93zc56se5Pr2pzabL4j8TR2vlmC3IwTKfMZQOgOOlYerXZ8MWMkdo4SUfu2xxs&#10;B6ZNelfBXw48elPeSgm/uB87ZzjjvXmVpOnG6PYwtJVKnKz2PwDpUcMiRlFxDHs6d/X616hDtjaO&#10;LAAx+deYeDZtt5sY4Oecmu1tNQN1fGIJ5hjHKrXzlROpLmZ9jh1GOx3OjweY4Uj5R2I4r0vQrPES&#10;fKBz6VweiCTy4GY/Kelei6PMhVMOPWvPkrS1PVfw3NOSPyYpJQuQvoKhsMywrJJ+4Zm4V+Sa2rdg&#10;0DgHJ7VF9mxMWxxirdJWTOP2m6ZPawnHWrkMS3OWK8D1HT6VFbIVYZ79Kvt/x7SEcHGeK7aex59R&#10;66DVjMeTniq8r7nJHAPSmW8jy7SxwoP3T3q5b2/2iQgKQB+lGs3y2MXJR1kUxDu71UurM9uK6mHR&#10;wq5I7ZqndWwU8ionR5RRxCb0OXktnYBVHzZyT7VnapZhLfd98qd3POD7V098vltuX0waybmFdpc/&#10;dxXn1o8q0PUpVG2fLn7ZHw/XxZ8OV120jU6jpTEnC8shPOfWvlDTNaOoeEdGubaKVjaylbsb/uMj&#10;Aqqg/QV+jvijQ4dc8Ma5pcw3JeQMg9uOor86LzQRo32/SZz9keOVoyV+8JFPyufwr3MuqucFfoeJ&#10;mdNRldH7UeE9Yj8ReG9I1aFy9veWcM6MDnO9B1/Gtmvnb9hvxs3ir4E6PDdtKZtMd9N+bsEPyZ/C&#10;volWDdK+ujLnSPh3ux8fen4xTExSP7VRhLck2jrSHGKQEetMoEKp55p/FRUq/Wg05hZB2ooc5NFB&#10;oZgQkZo2Gnr92loAip0dHl+9OVdtAC0UUUARU2T7pqTy/eo5PumgCFW8tlbAPNfD/wDwU21y3s/C&#10;3hqy8zN3c3Uk4UeigAj68ivt5vu59+PevhD/AIKfaVZ3Fp4KKv5d9HPNs9CCoJ4/AVFT4TajufnJ&#10;qkcuqa1DExdopJRuH0PFfVHwx09INBOz+AYPYnjHNfNFmxuPEiyE+UqvnaR3z0r6X+Hd8lxYyNu2&#10;+qj1rxcQ29D3sB/EuXMtHqE8qymNg2FHTJrr9D1IyagyCQIHXG9+CTWBrWmwsLa4jbfKvJHv61Jp&#10;KTx6hbBQQH4Lhd2B9K8tpWPpKceV6HvfhWF5o1SVpD5ePmHK13mmalbrL5YmVWXqCea8w8M2sPyz&#10;S3MgOdoEbdx1yK7HTpITIXV4433bcyDke9eRU3Pap+9GzPTtDuEkw24FT05rYZUKnHNcVotg3ysu&#10;obgf4lTA/nW9b6Xex8i78z0+XH9aqEnJHnVoK+5ryttVSP4ad9q3xsoByRWPLHqIbaV3r3wcVE0d&#10;+mCiY/4FWyk0jH2N/tHRRhY1UlWPbpmt7SZI4d26Nmz3xXFWs1+YypjBO7Od1aSale2w3PC2z/pn&#10;8x/KuynNJXOLEUHNWudbf69BDGQqHgY6Vzs98twxZW496otqSPy6y89cpjH1qBbiKWQGMfL7msa2&#10;IkZ4fCqBJeOWVhWRqUwWxKA1pzNv3cYrDv2MkqRj5Qx5NcEpc2560FaxQZVSASScoyspx9K+Bvjt&#10;5Xhf4heINyqtrOWYIw43MOCT2FffniBhb6eiIAevzdK+Ef2r7m4/4SC7iaKObyoRPHwAx2jG0nuK&#10;7st0m0efmK5oqR9X/wDBNGa4k+E/iB3KvaSarhcn5xKEG4Y9OetfZcP3K+Kv+CYWpQ33wn8QQwlm&#10;i/tRplYjHJQbl/DHWvtSE9q+4p/CfB1FaTJaSnKu7vikIxVnJLcSiinmPAzmgQ0Ak4xS7DSA4Oae&#10;p3UGyjqMK7eM5op7LuOc0UFGUHIGKkqHNODH1oAkoozRmgAooooAKhxxinbj60lAEbQrtr4q/wCC&#10;mGlWa+A/D2rHH28aj5aZ6lShyB6dK+1pPu9a+Nf+Cn1ncN8D9Jv4IWkjtdTUyP8AwjcpUZ/Gs6nw&#10;l09z8uNLup728kuJgUETDb3P1J717r8MtZeNnjWBmVuSd3U14doqtHI0L7QAcOqfd4NeweCLf7Pb&#10;/aFG0YHSvKrI+hwejuexWbLJab2OWNdXptg8vkPGdjAbs1xnh2NrpVizksQBXsuj6Iv2GFHAXjlv&#10;b0rwqsrOx9PR1epteDI4Y1jRLZp2Ykg/Xrmu0jtdSt5WC2Swg8+Xwfx6VQ8M6b9iX9zIQBjoeldj&#10;DCtxGCeXXqxPOK8uWs7HqRk4lGxTUPlUw4xwPmGa7CzaaOFGBOSeax7RopJSqqoIPJzxXTWflTQn&#10;aoGBW9Lqc+IlHTQa0jyLtJP4GqVxN5ZALvzwOatySeTICfu1XvVjuJI1VBuXnitJeRyq3RD7VmU5&#10;MjAZ9avjUBGeJmX8M0WNvFu2ugP1rSt4owdoQAewrSOxy1ZLsZLXDspyGb8OtU920ZAA+ldK1r52&#10;Qq4+g7VlXuniMkqMAdq5qsJdwoVk9DPjdpN+PSsm4JSQs3Qe1bLL5Kk+vFYmsXSCEgferlud8E5O&#10;xyPjjUmtdPMjOQy8+35V8HfHzX31Tx5Ev3tylDx1GckflX1l8XPFhNm6pn93Hnb3b618PeKNcOre&#10;KbuaaRvPt7SSZQf77jaB+Fetl66nk5jL3LI/QL/gmf8AZZPhPqRiQwuusXKxfJgPHjaxPtmvtBUC&#10;nIrw39jf4fv4C+APhGC5VRqVxareTyY+bMuHwfzr3OvtYfCj4aV3JihsUE5pKKs5ZbhUx+7UNTUG&#10;qIqFbbT3UdqjoKJFbdRSR+lFAGFmp1IwOeagoBwQaALFFIGDHApaAHIfen1FUifdoAXI9ahpaa6/&#10;LgGgDJ8YeJrDwb4X1DW9Vk8rT7OPzJWAyx5AAX3JNfDP7UX7XGlePvgT4s8Py+Fryxk1GOO3tLpr&#10;lXAAkDBmHY4H/wBevbv+CgeoXemfs53X2SVoZ5b+BAy98bjj6ZAr88JLyfxp8NZ47mEtdclmQcOA&#10;cCvOxGIcZKmfQYLAqtQdZnh1leJBeYLl5GkZ3kPcE9q9z8JPBNoCsqNtYDFfP/2WazvxHPG0TxDd&#10;tYfw54r6D8Cqp8L2THPzc5+lc1WSauaYTSTXY7/wLq0FtdgMOrcbq9gh8VRy20cViyqOjL3r5p1T&#10;UH0uRDGWDZ4210PhrXdTtrf7RcQzJaKBI1xGQMA+5ry6lK70Peo1bbnutp4+uPDs0iFwScfI3Wul&#10;g+P2h2MkEd/JgyLg7CMKfevlbxF8SLTxZ5kOiwX1/dRqSzJwsY9WPbvXkCL4h16/aK2naXLlBCkb&#10;Nlh7Dk/hTjgnJ3aMqmYqErI/R/w58SrDVFUadfW1xjmSKT7w/GvTfD/iRbiGTLLkLk1+Sml+PNa8&#10;G3oF5JJBFu2R3MG4Kp/2lPIx3z096+m/g38c9QuZ4dOubhZTMMrLnIZc+tctTCunc9ClXWKXLLQ+&#10;1NUvNumwSn++KhjvFhnWfdyBWZp10NU0GzlkcESD5T6mp9QjSPS5wzIkjJ3Nec5Nux3KiktTdtfE&#10;UTSH96oJPHNbEGtRIBvlVM9Nxr478bfEO+0lpfLn8mSHKRzFvlI9PrXimrftNa/JMyxa+syxZ3ui&#10;llTtyeg5r0KabijkrU4WufplJ4t0+PMsc8TyKvzBZBx696zf+EwttTxHGysr/wAQ6V8P/Cn4yP4h&#10;kc6jr1s1yArmFrhY3YHjoTyc9q+i/DevRzQ27MPsyT8x7uFYeo9qzrxa3MKNCi9j1R7mKaI+XIr8&#10;44Ncvqm5WaNhtDcZNZ11rENndpEW3JuwSvAz7Gn6htulkZC0S7CF3H7zVwS0R6NOHK7nzv8AtLrc&#10;aDJaXEL7YHU79x+X8q+QoSde+IUVrZL5n26S3T5R6v0H419f/tgXq6T4R00uUdpI/n3nvnt6183/&#10;ALPvw/vfFPxQ0j7Enn3Fvcx3LDP3EjKuSf8ACvcwUlTp8zPnsdF1Kzgj9oPCdqdP8O6TZ7MGO3jQ&#10;rj7uEAI/DFba/ez2rwXSfiNrWjeI7EajqrX1ldXCRMnlRqkeTjIH3q96X/V4PB7/AFr6LC4iOIi+&#10;RbHymMwlTCSXteor0sdR05WC12nltNu6JKDwM0DkZob7tBqtiKkoooGFFFFAGLRSA5paAFVtpzUi&#10;yBulRUqsV6UATninB8dqjRtw5p1ABSMdopaRhuGKAPnf9vi1+3fs63pA/wBVexP69yufzNfnl4fs&#10;ZbTwnpChZPMkXeyJ3BNfqD+1NoDeIv2ffGdrGvmTw2n2qJf7zRMH59vlNflf8QvFjeHdIhtbOZoX&#10;jiUqR1HFeLjI2qXZ9jlM74eUX5nnHxM08w6xNImQdmMnr14FeyeE4VtfBOmBtgkWAEqW55A/xrxX&#10;Rbu78aWCwSfvbuS7EfmMOeWzX2b8ONFs5JYrKWCKQRIqNvQHoAP6Vy1GuVGtCivayXc8nvvDkurS&#10;Lcnypowc48wKR+BPNZvjfSr+ZvD3hfzk0rTNQl2y3EcmXIP3foPevvOz+GHhXUrWMjRLFXzkMIF4&#10;/SvFP2gvgvdQ3T6/bwQpp1um1o4YzhF77QK8+NazR6SoWPKNW+Euq/Dn4SahpMGliaRpfMa6tssb&#10;pfZhyB14ryj4LaX4qi8VXGleG7bnV1jgeFoS80BV9xETkfuugJK8nFfUfwz1jxHdaTaR6VdSS2ZG&#10;xUmUPGR6EHkV7d4fkv8AQ9twP7N0m5/iuUt0D5PXA/8Ar10/XZRlYzq5bCouaC1PGf20PgJpn/CK&#10;Q+KLezV9UWNY9Ujjwq3BIAL4H8YPPHWvir4V3FzoPiq0gaRms94MZVsnAPSv1R1ZrPXtNlTU7OS/&#10;jSI75SMbye4HrXwdJ4EtNN8ZalJDZx21ut0xhVO0Y5qfbuoncv6vy8sU/U+/PhtDpupeHbBVVnUR&#10;IwOe9dT4i0nT7e1y0IYsOAxrgfgvbFdAtEBYIqBuvfGa7rWrprq4j81FMfQ15Uo+62jpqQmq3Kno&#10;fKvxu8Jyx6fqNxPosstqsLTm3tUMhmT/AGsdBnNeS6r8N4rH4T3Hiq8WG5umaNLLTLI+XBaIw+83&#10;d2x13dK+zfH2l28emS7UmCTIYnaBiCUP8P0zmvO7rS9Hbw++ijQ5ZbCdAjGzIJ6dWB7mpoV3Cykd&#10;UqHt6LjFn506faaDeXOr/b9NnOrK6LZLZJttwBxLlupZhtx9K+gdc8G+Mf2f30PU9B16/wBT8N31&#10;qly9jfyGT7JJt3NC5OcDaCe3SvcvAPwF+HGj6x/aJF/e3MGZFsZoyq56gkEc44r0fWfD3/CYLdWM&#10;VgBb38YW4kuhlgCMD5RxwPzr1MTiIzVkeHhMHKlLmcjmvCPia48beG7LWLa3WSC4hWYLnOD36V6D&#10;p+nO9usU8pMrAH5v4eM8VzXw1+Fc3w/t5dF0a6W1tC2RYagp4A6SRv02n+72r0KbTriyvVFwYjIy&#10;YJhOV6YrxJ7HtqonLlTPjr9tZZL7xF4T0hS3kTowKn1z2r0L9m/4fxeB1udWSDF35X2Y4GGcbuv4&#10;jiuf/aqsy3jLwtKkPnMXMEYPcvw2PpXv/g+TTf7PNtBOs1xAixSxqcv5gGGDHuc16MqvLRSRx0Ic&#10;2JlJrY4i8+G914k+MmkazcazdShZI/LsASIYsOMEAdelfdWA2DnleBXy78Pf+Jj8VrSJU3pDtJPJ&#10;xhix/QivqDbyD6Z/U17GSX9lNvueDxRJTrQhHohaKKK+iPjlsPEmBjFOb7tRU7eaChtFFFABRRRQ&#10;BiLjHWlqLNS0AFFFOj5NADo+lSUgGKWgAPAzUG9vWpzyMVXwfSgDF8caeda8E+IbHG5p9OuY1+pj&#10;b/Gvxj+JOlvd6bb3J53Q7SfcEr/MV+2rxiVTGekgKH6EEf1r8hviL4dl03xR4h8HzgI8GoTwwuww&#10;Bhzxn8QfxrzMdHRM+lyeWs4nnPwxgi0rwvbahMgL/wBqqqsPYV9L/DfWreW+RjLgYzXzffaDfeHv&#10;BmuaPcuoexZNRgZf94Bhn15r1jwVqQtLjT5QB++iUgd+QP8AGvKqfBc92nO1fmPtTw5r6tZp5RLI&#10;Tyw7V01vqENxHiU7lY8q/IP4V4t4T1FodOVAW6c7T0+tdzpMhjjUFi5bnk5wK8OcuTU99RU0bn/C&#10;m/CWqXMt2lg1rPJzI9rO8W/6gNirFv8ADnQvDMn7iKRyeQ08zyEH8TWroV0FTP8ADS6tJFqEe5vl&#10;2t1FaRmpw1OHlqRqWT0OT+IWrQeE/Cs8oGZp18tD3z7V8Y6tqEs1y8mz94TjP4175+0R4it9OWzE&#10;8pW3Uf3sD9a8I0+a38Yaki2nCFwuR7muimmkbStdR8z7J+BjSN4TsHlXrHyfwrsbxRPcFB0rP+Eu&#10;kfZ9AhtByscPb6VqAR29xKXO5VzyKycW1oY1Jfv5+SJ7WCC6jNldqrwuv3WHArjdY+D13pd8b7w/&#10;qMduspybe4UvH+BHIrpbe+hu7xAjgBeCpPNdsZBDZtGOeAcevFKNJT92TPPr1amGnGcep5nZ6R4h&#10;mXy9QsLTaAF3QyjJGOvT+tdLpfh+Oy+dTvcjBQdq2rXTy2GCnrnAH6VpTwwWMYdLbDt1OelaRw1t&#10;znqYyTsomDJagoqvENueN3P865XW1h09pDGgVj0rrLy4+YsT24FcX4muMKjHB5JP0Fc1ZJLlPQwq&#10;cpJs8F+NHh6Pxxrng7T45/JvpL2XDdCiLEWLfgRUn7OVxcWVrd6fcxM06yNiZuSxzy2fUml0nUv+&#10;Eg+Ml3PFhofDNjI8p6jzZsqo/Ku1+FumW9jDqWrYOCflXHAJPGKKqfIoI9jCyp8k6lj134C+HQ2q&#10;apq8qBSuUU985wf0xXtlcL8F7H7H4MVj96aWSQ7uvXGD75ru8V9nl9H2VBeZ+W5lWdbFTbYlFFFe&#10;gecFFLikoAKKKKACiiigDn6k3io6WgCWnRkA81F5gpysG96ALCsG6UtQowWnecKBDvMX1pHkG2os&#10;0UDFGQrsOqgY/Mf41+c/7UfhUaT8c/E7ywgBp11KLJHKyKOR+K1+jCqW+UHHTP5j/CvkT9vjwVLD&#10;J4e8Y20JMWf7NvJh0VmOY93t1UH1NcOKi5QR62WVfZ1mn1PiL4mXEV94T1O4/wBTPJDsJxwV3DP8&#10;q6HwY51WxsGTCyQ20cqkfQf4Vm/Ey1TTvAt2kg8sXClVY+hPBHtUfwd1WCCDT0ZjJEqiLPquOK8l&#10;rmptM+gc3Csj2zwt4ujs74wlpFcnox4/GvZ/DOteZDG4cEMQpI9K+Zrqxm/4SBPL+48ojZF+8OM5&#10;r07wvqV1a24jTKhRxuPpXi1qZ9Lh6yZ9FW98kMYRW4IzUGsa9BptnLJIy7VUtg9OOtcDofiOeZIn&#10;ny6LgMU968K/ac+NMtrayeHtDuWe/ukYOy9Il75Pr9KxhTlJ2R3TlTguZnIfF7xxL8cPiI2i6fMs&#10;WkaQhe4kQ8O/Yc9a6f4P+BZbPULeCMM8b7t7ejZ+WvmvR7fUPA8L31mztcyZWbzDlm44NfUP7NPx&#10;dt7qPy70otwCAWbFew48kFY8WlUVWqpM+1vg1HNYSyWd0DkR4Ge/FT6pp729zdR7WETEg4GcVheD&#10;fG1kdW8xZgW2qQfUVteLPFFpBb3V/Id8OwsqRkhnOOgA6ms4zXsnFkVYVIYt1LaNI8a+J2qS/CF9&#10;P8SWouJ9Oa6WG/3Zby1bgOfbPpXpvhP4nW2s6WbsSpLE2djA9QTkfoa808O3Wp/FzS7+PxHp66Tp&#10;l8stta6aW3TMh6ySDovHTmvAvhr4j1D4N+ONX+H2uO0gsm8yzkmPMlucFSCeuAQPqK8/llf3T1fZ&#10;08RHlqdD7ztfFO2NWDfKRRJ4lW4Yr5gJ7jNeY6H4uS4tVDMoXAYNnjGKuyaskJZgqbX/AI1PA+tP&#10;6xO25x/2fTi72Ovur7dk547VyviC68iNZGTcDuX6DBJP4AU6LWEm2R+Z17ntxXIfFLX00vwTq967&#10;NGba2kdF7ucYGPrmsW/aPU0dP2cLo5H9mLwg/iLwz4o1u5dvN8RapIRJ38mJiB+or02a3+w+VaWk&#10;JhtbdtgXH+vlB4A9a5f4Nw6p4d+GHhrTbeILutopJWHdpSWJB+pr2bw7oSXvjDTrWNVdLFvtEh7D&#10;A6t9a66UfbVFE8+VdYSlKTe6PWPC+jjQNBsbDGTEg3t6uRkn861H+7SeYOPrmhmDCvuIxUYxij82&#10;k3KTk92MoooqgJVxjpUVPDgUygAooooAKKKKAOeDZGaWowxApd5oNLElCsV6VGshY4p9BnckVi3W&#10;nUyOn0BqFFFFAXFVtpzWN4z8H6X8RPDGpeHdZgE+n6hCYJl7r3Vh7q3INbFH8S9j29TSfvKzHFuL&#10;Ulufmb8cf2VfiF4Z/tCC809b3wtYW8l2Nf8APUReWOiyDOVf2FfMXh/UbjQbCwcxeVCW/dhTzjtm&#10;v2T+PGnxax8IfFNtLsCyWrMzNjHyjgEd6/HG8vY4dGuZpSA8Lp5DAbsFumQK8ytCMbpI9qlWnWab&#10;ep9X/C/SY/GmgtJPHKl2sgdpAPlI24PPsa6+1+GOqaS0c3lZjnDbSGJryf8AZq8bzzRrpckiqAPL&#10;ZnbDbScn6mvtPQVhh8Mvdu3mR2sZkVmPAAyep47V85XhP2vKfVYWrH2akz5W+KXi66+HujwxRuF1&#10;GZMAg/LEWPVq+ZEvDqutTy3G24kQsJrgnmZiPfoBntW78VviMPEHibUdbu4ZpYL2Ro7aFSRHDGHZ&#10;QD6nNcAl9Es10qTQwiOAmOK3O8l85JOfbFenQoqMeZo48VjHJ8iN7XnmsNKa4ISRCmEhjOTjHWvO&#10;08dXnhHWftdjbyIgOWQ5C8DNdNrlvJrH2Kyhl80SRDdJG3Jc/wAI9fwroLj4SLJBYtItxJPcQxzv&#10;GTkrGzYwR6H06+uK6bxjo0ebz1HJWOp+Fn7Qviz+2be5W3untJ5Vt4pGAKBz2/Cvp28+IWorFJea&#10;xbSSykNAJgxWCGRSD1Hcg+navEPA/wBht9c0TRtKtYYF068uCSFDCVlTqfTdzj6VsL4yfW9Dv7S4&#10;LzXcmu+fBHnEZI4OQOqAcE+1cVWEJSvY92liKihabPoX4c/ECy1zNxZvErPIVVScGbHyjb6knJNc&#10;l+0F8M2+MlvDqnhtBa+MtADyws/HmqM+ZE2evfA9axPD+nf2pfahDagrbWlwHt7i1AQfaGA3bcfw&#10;it6/+Ic+vTNp2m+VYeJbOKTy2lcKJZEYYU+rFc/nXHpF+7obxruJxPwF+Ji+I4JdFv1ew1u0/d3F&#10;lcIyvH25BHSvoGz0eeZFQO5C/wAIHB+tfL/xO8VLPr2leM7eNNJ1+1mX7ZaWxBhuoTwct1JB5r7I&#10;8A3iahosVwE2rNHHKN3XBGTXFWpNao7KeKlKne5hPpLx28owVfblWPbmvK/2gPEzQ+GbXSo4lu31&#10;K7hgSHaSWwwZ846cA17R421BdOsbqSAYkVR7jk45r5/0zwj4o+K/xakvfDuyV9BVZ5LGZtiXT542&#10;Z+6cZ61eHoTqbHBWxSju9D6O8NtZ6P4cjdPltlRI4lcYJyMKCPXPSvYfh54fm0jS/td3Gf7Q1BgZ&#10;RjJWMdFNcx8PvhlqENxHqHiGFIplOYdOaUSovuxAAJz09K9VX7mAWGerdDX0uBwfs06k9z5fNMbC&#10;talS1QUUUV7J891CiiigdwooooC4UtJTZGK9KAuOoqLzW9aKAuc9z6Uc+lHPrS7WoNROfSnoabta&#10;jBXGWxQPQsR49admoIs525+bGcU/a3HB/I4/P/GgiWhJmkZsL1A+tMbCsASAemMin+TMFLKmTgnJ&#10;XI4GaCBmT+OM4rjvij8XPCnwb8My654t1mPT7JAfLt1O+e5bsscY+ZieOnTvXknx+/bf8C/BuKTS&#10;LC/h8SeLMbRZ2rB7azc95nX0/ujmvy4+Onxm1v4u+KbzW/EF9Lq2oSfIszyeVHEg+6scY+VV6cD8&#10;c0CPuHxV/wAFAoPjBNrPgLQ/At/aWt7p7u2s3F6CYBjI3Kqlcn0z3r4nvrUM+oWtsPtF1FJFiFeB&#10;8nb3rqf2dfFD33gu+053+WGVjMnXcCRt471k/FXT30m+N9pin7RJdYmZey9zXkVavNW5T6LD4a2H&#10;9oiTwHrV3p/jporYRi9lkEi+YwCr6819+6L8QNP1D4Y6vY3ojgk+xOrqkh3FthxIg6YPavzSt7MR&#10;3832Zpbme3XzWl2ny8YyST24r1bw74+uIVjtYbySQ3LRtNJIC0aIAMgYyc54H41y1KPPLnN8PWcI&#10;OLPNfjRNqpt1hSLZBb3XlxwbdqohHB2dAT+NcZ4etdb01kuntV8uYcttyxz1/TFfbug/CjQPFxvd&#10;W1uO4/0wb4rZkK+bwdrLntXMaloejeAr6xtptPMmJwWNwBtVB1zS9ty+6dEcPzvnbPnfTZprN45f&#10;sMjRxHdE0ak7PcY6GvUvD/jrSrzUJLzUQLW7RwU8pyGGerDPf9K9u0tPCduFvYYPsZUjzmt41kic&#10;k5Gee/Fd5o83ga+vLfe2lOWUgLcWyKScZwOOvWuKdWVz6vC5fh+TmlJHknhvUPC+itqFzpWnyG4u&#10;NqhppwXiLJjcCAeueKms/hreQx+XaaTqtxPIJ40aOJgio/UBio4619KeGJNJ0W7VdMbSbZZOV2Rx&#10;pjjjpXTtcRatJsm1lLhyP9Xaxnpjv2rLmbVzSpGhCXKlofP2m6Pf6VDaQWfgu6ikjRI1ka+SLO0A&#10;biMk9R1xUnij9nnxJrGnz65ZaHp1rqS5me1a+dJX4wWyigZr6Y03T9Js7cyW6RpPyTKHy/uPpmtC&#10;PxEbfT5JIYBLDt2AOPmJzyOOvr9Kxb1vc4K1SEvcpQPzdnsZ49a0nQG81NV8plELAFdruysuT1HP&#10;HrjPFffugm08H+ArISyBn0+yjRmLDLYU9fyr4r1jVYdJ+Pmp6hqFtDCkG5bUffYgMSrD/ayfyru/&#10;if8AFiCHSEt7SR2aIwRXAY8AtxuPsSQK6pQ51oeTCfLudR8YPilc6RFeWdoonlu7RbtA3OYyQHT/&#10;AL5PSvb/ANif4dy+HfAMniDUWmN3q8/2mESHLRW5GEU556E8GvlH4P8Ah+7+O3xZ0PRoYjFptvY/&#10;adTaQ8R7XACgjsTsr9NrOxj0+GOGJFjjVQAqrjGAB/QV7eDo8iTPncdiOduJaVBtwSrDO7KjHP0q&#10;T3PJqNHAXHT6U7evrXq+R42nQWiiigYUUVHIp3cc0ASUUxWCrgnmn5oAKZL7UOw24HWo6AEooooA&#10;wpPvGpwpbJHQdT0x789q+efG37cfw58HO8emveeJroHAW1i8qI/9tG4/SvJ9Y/4KB61qyLDougab&#10;oz5+WS8Rpj9eo5oNLo+3vLcqxCMcc4A5I9fpWH4g8beGvCsfma5r+maWqrub7TdopHsRnOa/N3xh&#10;+098RfGd9JY6t4o1KwtZTsA0zEEPtkKBx+NebSXl3dTSveK11dRtsikdi3mf7TUBc/Q/xL+2x8Ld&#10;FE0VrqF5rjxqSFsbfajH/efHFeT+MP2+tZh0+Sfw14V022tVUgzXs7TygnodowPzr5Il8/CSQrG7&#10;4IntnxGPqPaskRx6XbXFsk6rDI+8wKMjnqAaAlqjufiL+3N8YL6xSWPxJLZRyZUJpsMcO0ntwvb1&#10;rxrVP2lPiLrlnMuo+N9eLOApWW/cAjPOQu3ORx1qfxBapdJIscXlo/TnhfU15l4h8N29vcb48yso&#10;4CydaCLMu6lrsc9urtMr/MdiIg8wue+7qfqea5m9je8Ys+SV61DorJbrLtkSKbOFeXnZ7ipCsdis&#10;oimErOdzNk8n1oMJbnffs769Fofj6XTSzCPU7ZowJB8vmg5UD8K9l8Ywi8s7pWj3b4Nyf73fNfKN&#10;nqFzpeo2mqxHa1lMs4weRg4/lX1jHqEOuaDY6hAQ9vJFvBz94MOh+leLi48lSMkfTZdW5qLpvfoe&#10;V/DOx1PxBJfaBax7gsTvc3E0uyCAD70khxn7nbvXb6C0+h3Vzf6PqsaabBFtjvpIQk6KzAbIzklX&#10;PykEdBn1rk9fs7jR9S1CeK4exhvhtkMJ2iQDoreorh7Lxdc7oba6laKIyqF8sZQIjZyR3I2gD2re&#10;MXU0RjUbpvU/Rb4ZfEa/uPC81nJfWj3cUH2ue9uUDp5f90McBDxwO/pXl/xi8D6zcvFqk+2QXr/I&#10;Iyd8aepHQZ7da4P9mnxBrXiKxGnvJa2dtFM1/dPfL5gmiTJhQRjO44JI7dODX0n4EME2pTPaWeoa&#10;lqTrumgvGDqSckKEz8oADflXnV6bpvQ9rC1FONpanzXHYav4RtYpYfOMpcsVb5g20EjgD0AqCbVd&#10;Zjgtri/EdzcXnNtG0WBAxPJPuFzxX114b0+HXJLkvaWttYWpPnSeXtMrlSCsYPccD8a66P4F6Jc+&#10;XJPDBHIifuI3ALA9jj19fWuL20o7o75UL681j4u8MeJde1iHSf3CxM0jK0aod7gggFh2Fe/+CpPG&#10;N21ktsm2HeVk+QqQOmWPpXsej/C/w/Yzu0FvELi4hMe5YgQMMORzwK2tc0e00nSUuoruSKO1YCVb&#10;PGXQjDZ/DmsqkvaI1glSVnK5gyalB4bj0yJUurm9lZkme1IKcAnPzAdhVFfHWmtocsZv5A0yOmbk&#10;bWHLMCQP4f4Mj0q34m12KWbw82n2q6hPHOiyRPn93EV4IOPmO0598Yr5r+I/xIOg26z2En9oWkd6&#10;62s0yBbg8sTEw5wu0j5T09arD0+b4jmr1lCPNE4bxtawa9qF/rekJi5DrM67sqFyV3Z9dw6V5tea&#10;7LdHUIpS/n3jxwQQry0zAhimP9oj86teIfF00mnCYvGLe6tB/ounOA8IMjPgg4yARg19A/sG/sry&#10;+NNYtvH3i2A3GkrCf7OtJP8AnpkN53XqMgAY6857V71Gij5nEYhrqfWP7G/wPPwZ+HUT6hZ48Qav&#10;DHdXsknLRqeViz7cV9BliwCnkLwKjjjEahVLFQABk56D/wDVSs23FepBNKx47k5u8haKb5ntR5nt&#10;VCLHmCjzBVcPntT9poAl8wUeauKhooAVvmOakMg24qKloASiiigAooooA/ECS83qVhRUX0AP885p&#10;TqUlxGd7BiF44qsWG4sODRAq7jx3oHyl7/hJrhYUjfbIqDAXb19M07+0Jpv3omIbH8PGKp31iIdj&#10;ADc4yMUkaiQb4/lHSgfLqSeY8mfNkdhn72efpn0qKTMIWR8Mqngd6JFK/Keh5/GopJ+zHNBZYkZZ&#10;7YyqAfYjj6VjatocUkIdIFBKn5gOR9K2rXm3HHJbmrdxGrfIeE9qCZRufNtzDLp+tTKAcls8EDir&#10;d3FHJGHWZmkYZJbotdJ8QNBjtfEsDPGBFcPlDz+Vc3rNjNY3UlhPIUCfMOfvAjmg55aMwm/emSSR&#10;jtYGPavevdPgP4kj1Dw5daNM7efYFikbd1kPGPpXhlxLGkwdeUXH0zWj4V8S3HhvxBa6wpKDd5bI&#10;v/LRPeuetSVWFup14Wq6NRS6H0frVqs8bJMglTB4IyMV4Z458GXGj3QnRvNshyEZsKvpmvcrzVIN&#10;Y0tLm0bKSfOG/wBn0rmdQkivozFIiyx9GVuQa8inVlTep9FiKcay5kY/wn8cX/w91aynuNWWwt7i&#10;3jWS3s03PPndtTPYcnp7elfXPgTxpFY/DV7ueSaw8Qa9cR6PYw+YNxGSwLEfMMLn5s+or4u1TwiR&#10;qsd7FMrtCoWNH6ADoox6V1XhXxlc2trZ6TeyYvZrmRlmHJtogAGCnt3x9TXY3GqrnBD2lKVrn2r4&#10;H8aWVtZ393YXW7S9JtT9nuJiWmmuiScqrddxQqPpn2r0fwn47v7Gz/ta8t/PuGtjLIi9S7fcTceA&#10;c4HOOa+L/DPjFbGxvLl7B57i4uvscUByVkt1iDRyJ6NsDkH6+td9b/tHW9v4St7DT5SF1a3FrcXk&#10;0QESSFmaEc9SQoXd2z0rza2Fbfus9ihikl757zdePPERt10pLa1bUVzZtJExJXedzSD1ATuKx/EH&#10;iu68vyDfOgtlga0sYXBkkHmfPI7Zww2/w18zXv7S22z0praVohaXGLpiwW6MQI3Rj0Xl1PqRWVqH&#10;jiHxxqmoT6QLgXV7ceXbQhisVgojY5OOu3C/L3pU8K4rUdTGQ2R9YXnxy0mzjiuxJxexTPbRhQsm&#10;2OQCFox2J2sfoa+VPi14v/06+W3RAhvY7y3m3ZO7lgGGOc78E8duOK4VNUuz4kSPT7i6nkjad0me&#10;IyHzAi/6rHQZJP44969s+F/wl1KS+03WNfkhu7+9AA01lDGLGAjsOx4Fa2jQV5anHHnryt0OG+Df&#10;wo0jXPGXh3XviNqp8M+FpH8l/OzvdgxYdBwp5B471+w/gFfDEmhW/wDwiNzY3OmbDJF9ilUoqtjo&#10;AcgcDtX5WfH6T7V4o+zWZMsegw/ZXjXG2aXGZAo/2c4/CsL4d/FTWfB8/wBt0m+u4fJCgtazsjR8&#10;/dIHBA9xXr0NVc8bExvI/ZRiA2DlG7qR2+v+NMkr4d+Hv7ems6fDbx65FD4otuAZQotroH02jhvx&#10;xX0t8P8A9o7wH8TGjh0/WI7HUWA3abqP7iQH0BPyt+BrpunscfKele3eijGBjaR+Of17/hS4/wDr&#10;cE/ypiatuAOKcrbvamUUCJqSmq1OoGFFFFABRRRQAUUUUAfhw0I8sc4PpTo4gGHzUzdlmU/eFLt2&#10;SBSOfpQal3tzyKgjU+Z6D2p32hPJxk5+lNjuFz3/ACoAlmjDYORVVwNxQ9PWrTIWAIFV2VWkI70A&#10;PjkMWBH8wzVyQBlqtaxkt6AH6VZuFKozp9xetAHGfF7T2m8Kzaig/fWTpKmOo5xVbxB4XtfE2i22&#10;oWUCtPLEGRmPU45HvXaXunw+IdJnsJ22w3MZXPf2/UiuM+EmoSfYNS8O3u43GmSuiZ5IwTjFBhKK&#10;ueTalZ3LSXMU6LbrAMMpHOfWsLbuaMONiKOCa9q+JPhJ2hi1KCICVCVmjU/eHqa8m1i3ZUWYrsik&#10;cqgbt9RQNHVfD3x1LpcP2C8YParwnPSvQfOjkhE8J+SQ5rw+ztxdTJHGwjkb5gOw+vpXceGtUnRT&#10;bzMwdOqt2+v9K8bFU76nu4OtzJRep3HmblO78M1Skt1ZxL/GKWCZ5tivwW+6W4H0+tXF065ZcmB1&#10;GduGHOa5IScT0nTvrYorb3S3K3NrdXMMo2EqJcKpX7u0dsVDLp+palGtvK/2mGN/MQPwAwOQcD0N&#10;bsOj3fmBTFgnB5r0zwH8P5dY2B4h8x2/e6fWrlW5VdErDqfQ80sPhvqXjC6ubhnkk1G4lQ/2gw2h&#10;EHVCvoP616lpfwbaPU7ia4uHnuZthZgDt3KPlI/+tXtfhb4XmGJAtu22P7zxjIP1Nem6b8P4DHH5&#10;sZj8r5gR34rz6mNnHZnRDBQS1PGvBXgCHSXH2WwLzq+0M69CRkkexPevXk021+H3h691zUBGl0tv&#10;IwDEYJx8mPocV12k+H4bKTzDGoORt57Yr5n/AG6vFf2ix07whp00iXV8Bc3bxNgRxofkT2LOOfpX&#10;nxqSxFZNvQ7/AGao0HyrU8pXULi4vJvtvN3eu05z13E7s/ietcpqVlPol7JqFo/ktI/+lRryjHFZ&#10;vgPxnc3kg0LWUV9SsyyxTdGfYOa39XjeO7Z13PblfM2txn/Ir7Wi9LI+Jq6v3ieOWC8jM9qNkm0b&#10;ge9XIdXaSHyrku3yFAFbH459ax9NmS6hWeH7rcGrj424Cglu9bbM5z134e/tOeO/h69qul+Ibyex&#10;hAR7HVD58BUdiD0+or7E+Ev7b/gzxv5Vj4mJ8I6syrl5HElpIe5WQ8AH0Nfm1byPaSGNxvVh8rZ5&#10;wanaaVCYe5GQ3ce30q+cTVz9qYJorqCKaGVJoZU8yOSM7ldfUEdRTzlTg8Hrz6ev0r8zP2df2rNc&#10;+EWoRaXfi41fwrKw+0afNJv+zk9XtyeQfVM4r9ItA1jTfE2j2GtaPdxahpt9EJLa6RskpgcE/XjH&#10;qKq5ntuaNPQ+9MopgS5HrRUVSbxQIWiiigAooooA/Dq4kjXaMct1anRTSS24Jw2TgNj9KSFfPson&#10;URlHHzM1MhVkumCsu3GQvbNBsPjjDby7bSp+7TdwL4XpnrUlnIwaUOgYZ6nrRqkPl24kiG1880AT&#10;xsrKFU5NIkW2Yhh071T026RmUXDLCx6cda1p7VmWMq8bB/4h3oAgXHnbH+YDkY4pLiQqFw2N3H6U&#10;5oWWTce3BoI8yRCAGVfX6UDDTdjNCzqSFBTrjJ7H88VwurRyeGPiTBfK2INSi8mYqMDzARtP45rr&#10;Y7hYbwKGOA24D3qt460H+39JkMBIuFXzUPowI/woJsmaF0FvbebeVcOMuuPzFeK+NvD8vh68uisJ&#10;ktbmPzY3b5gE7gD27mvTPCutJeaYd2ftCfLKD696m17SW1GxmjXAkgYyxHuynqp9j3oCyPm/Tbg2&#10;t0z25Epx5XI++fWvTtF1vSLdrMajFNE3CtdlflAOPv8Ar/SvNtYs4bfUpYFzCrNuKtwq/Sul0drj&#10;T/CslxayQlmlGd8ocovdWQ8nPr2rKpBVItCp1HRacT67+Hfwx0bx5paPaNHfQsuSsTfMo/vn0x+l&#10;a+r/AAV1jwPLFdPbyaror8i4jG+SDrxIvUV82fCvxpq2k2djf6Xqcmm6hb3DSpJH9wkDhGA6qfQ1&#10;+ovwr8Rx/FD4a2XiUaf9ma6h8u5gUgxyuAA5/wB0nOB1r5bHUquFane8T7PAYmlilySXvdz5Q0/T&#10;9Iv7cSfu5BEyoVHG7J6g17J4A8OWWnySXCeQqsVjO4569OPWvMPjT4M/4QjxUNT0l/sCTn54CP3f&#10;X0ruPhL44+2si3EB81Bh4yo2NnuO+fxrhnU5o80We1Tw7TvY+gNN0+GG3gigdR5n3ljGBWpew2Wj&#10;WbNucOBld5zzXP6RqkT2ZkVHWXPyEoQK07LRp9WulluixHUr2rzLuW5bpcr12KcMcjRNcP8AIrkM&#10;uf4j7V4p+0l+zjL4ktpfGWlrI+qQ24+2WxbImiH8SDsRX0deWSx3ljb7f3W8fL6V1UllDLaOssSs&#10;rh0cEfeTb0rWg+WWhnXnBKMbbn4q65HHofxI0PV5NyrHcLHMF5ZieM/qK9I1mST7RdwtIjyx7SMc&#10;EqR0x24qL4r6TYTfHe707Sl87T4L+SUefztRTk9MfdOcelYl7fnUPiNqFwAZUktY90vQHqMn16V9&#10;xhZc1O58VmdOMatoobptx/ZWpm2x+4nXzFB/hbNdI0e3DA5AGa5jxNC8dxbXCjHl8fXnPNbumXn2&#10;y1DPwD0xXYeUWfLaYMwQ8gYpsWVIZ2w0fysPWhnaJDsc7R0qrcMzMHz83egC5uHnNKSQ55BXjB7H&#10;8K+nv2MP2jn8A64PCOvziLw1qU5MLMcLZztgbh6KzdRxjOa+TluWYjPT1qYXGy4SVW4U4YeoPX+n&#10;0q4ismftysgbGORgHP19PXsfoRTvf86+av2KPj+3xK8Ht4X1uZpfEmirtiklOJLu1HCtnuRwDjti&#10;vpOF98YYkNkfeXpVmdx1FFFAh/me1Hme1MooAf5ntRTKKAPwv0WZ7nR0dTGInby1DHnNS8xSbhFh&#10;h/Fk1j+Eplk0ySEAFFly+eo+ldF5wjbZ94Mcc80GxLayCaNiPvsODSSTtNbqc5VSY2+tOVvLGVGf&#10;oKZZq8l15CYzndzQAlvCk7bJANoHUirKSFIVTzTIucI3pUc8bQzyCTAHTj/PWq1m7Q+aSpznhcZ/&#10;SgqJsQgyKQepqHyzbttNOtZmaQcH7vPtS3iloH9e3rQVJdjFubNRdGRpPLXsfU1f8xo7frlcEGor&#10;yHcyEfOPz5qzb7vIYKUwCAQ3b60GZwl1BJ4d1gzrkQXTAuv866WS4MZhu0cyRyHY3+7UOsWv2mMq&#10;wHmgZ5qjp83k2r2zMDhsA54z7UDOV+I3w1fUr5b+xG15D/D3rzLXvD9zZ7rqFWYx8TeWOUbsTX0H&#10;p05vLNbdixMPOe5rEaxjtfEkce1TbaojRXOR8ob+E+1At0eOeH/Ed5bTW8FrbJPuZTsUkMzZ9q+s&#10;vBX7VXxI+Duh6TpfhlrWfRbZDczafqUG5TliWiRgN2WyeSTXmOgaHZ6SyXA0SMvDmIScbuCefrXT&#10;WepWeqMUOEmJICscdulY1KUaseWSN6VR05Jp2P0N8X+EdN+Pnw00rxBpka2k2p2iXUK5D7CV5jJ6&#10;cHI/CvA2+FXi7wvdeUkSxunzblY9RXs/7Aeuf218DZdIm+eTQdRmg2r/AM8nzJHkeuSfyr6C1jwb&#10;aaop85fmK87RXwtajKhOUI62PvcJmkVBRqanyx4Bk8TrcQpqG6aNT/z05r6T0EZt4i5ZGA5BYGuc&#10;v/hiIbgPbbgM1tabo0+nxHepDKOOK81qV9Ud+IrU60FGJNOou/EEKqQwhXzG+ma5347fFCD4X/D/&#10;AFTUnuI47zy2W2RjyWI9K6Hw5bzW91dXE+NzPhfYYFfEH/BR7xRc2XiHTLI5+zPZFlUdC2ev1rtw&#10;9Pnaj3PPnFc2vRHzv4T1ceJtc13VbiXyrmS62s3cbiGcfmTUWo4j+I32cSebtsAZO3zbzg4rifhP&#10;rV9Y+K5Yks1vrS8O2T/pk5UfOf8AZA710ltm6+JOsTEnKwwxj8if1r7uhFRhynw+MrOtX5zodaTz&#10;9PkU8sfummeGZori3CqPlwAK1Ly1WWEgEHCZrH0tvJk2qu0A84GK1OQ1mUxsd3KelVJGMzMENX9S&#10;z5Uco7k1T/dbjkMHbngUAQSRqHAx+FVlzsZupDcVZn/1cW/mT/Zqk0nlyVaA774P/EC/+GvxA0nx&#10;DYb3uLSUOVDHEiZAkQ+xXJ/AV+vnhzxFZeKvD+m6vps8VxZXsCzRvEcrgjOD7g8fUV+K9jmO4Taf&#10;mZWwfp0r7X/YW+O0eksvgTX7kRWt25Omux+VJmxlCewY9PfPrVD0PuPcafmojlSdxyc4zjHt/Ohe&#10;SBQYktFFFABRRRQB+B/w/YyyNEfusNxrrriBoGUoMxlqKKDUWO4KTBf4fpVq2tdzSSxttdRy3pRR&#10;QBNfSLIYnC7vl2tnufWqcWYrjczZB79zRRQVHcs3Ktb4eGTrzj+lS2uoR/ah5vbqMZoooNipfwvZ&#10;uwTiOQ569Pekt0aCRGxvyDuz/EfU0UUEczKd5CcM0nJJ/T0rnryFrWcKPuTNhfZvWiigh7lmxuvL&#10;lhmP7ss2CBV/VNOSTGwZ2nMfbr1zRRQSSaX4dutUmlkS5ICDEi54rB8RafLoN1b3kP7wq/z5Paii&#10;pYH1p/wTj8dRf8J14u0LMiw6lpqakFHQSQsFOPTKtX6DrMWXjhaKK+UxkUqp72G/hoJl+UZ71T1H&#10;bGrN2xRRXmz2PQp7mFbg7HcdC3H1r4F/bn+LHhnVPFWmxT6Y2oJor+TuxtNxOwHycjgDPfiiiu7L&#10;4p1E2GNqShT0Z4naw2U1hG8OnrYXdwRHJ5BAwmM7Se/NcjYztF8UNWRukkSMceoAA/SiivqmfJbu&#10;528m6NT3zxVW1hMczH+9RRVCNbU4z/ZEEo6liB+dZyqzRmU/6xeOtFFAEEkbBSccY9azpmKvkUUV&#10;AGlpe6SYDHQZ61vaLfXFq129rM0MhTckg6pIuGVx6EEUUUwP1F/Zn+NFt8dvhXp2ueU8GpWpFlqK&#10;84acKPmBPrivWF4IoorcyJN4o3iiigA3iiiigD//2Q=="/>
  <p:tag name="ISPRING_PRESENTERDATA_3" val="Sm9obiBNYXJkYWxqZXZpYyA=|UGhEIEZTTEwgRklCUFNB|||ezg0MzZGRjc4LTYwN0ItNDBBRS1CM0ZFLUI4NkFGRTRDOTRENn0=|Sm9obiBNYXJkYWxqZXZpYyBpcyB0aGUgZm91bmRlci9kaXJlY3RvciBvZiAnRGF5bGlnaHQgRXhw&#10;ZXJ0cyBMdGQuJy4gUHJldmlvdXNseSzigK/igK9mcm9tIDIwMTIgdG8gMjAyMSwgaGUgaGVsZCB0&#10;aGUgcG9zaXRpb24gb2YgUHJvZmVzc29yIG9mIEJ1aWxkaW5nIERheWxpZ2h0IE1vZGVsbGluZyBp&#10;biB0aGUgU2Nob29sIG9mIEFyY2hpdGVjdHVyZSwgQnVpbGRpbmcgJiBDaXZpbCBFbmdpbmVlcmlu&#10;ZywgTG91Z2hib3JvdWdoIFVuaXZlcnNpdHnigK8oVUspLiBGb3Igb3ZlciAyNSB5ZWFycyBKb2hu&#10;IGhhcyBiZWVuIGF0IHRoZSBmb3JlZnJvbnQgb2YgYXBwbGllZCBkYXlsaWdodGluZyByZXNlYXJj&#10;aC4gQWZ0ZXIgY2Fycnlpbmcgb3V0IHRoZSBkZWZpbml0aXZlIGRheWxpZ2h0IHZhbGlkYXRpb24g&#10;c3R1ZHkgb24gdGhl4oCvUmFkaWFuY2XigK9saWdodGluZyBzaW11bGF0aW9uIHN5c3RlbSAobWlk&#10;LTE5OTBzKSwgaGUgcGlvbmVlcmVkIHdoYXQgYmVjYW1lIGtub3duIGFzIENsaW1hdGUtQmFzZWTi&#10;gK9EYXlsaWdodCBNb2RlbGxpbmcgKENCRE0pIOKAlCBhIHNpbXVsYXRpb24gdGVjaG5pcXVlIG5v&#10;dyBmaXJtbHkgZXN0YWJsaXNoZWQgYXMgdGhlIGJhc2lzIGZvciByZXNlYXJjaCBhbmQgaW5kdXN0&#10;cnkgcHJhY3RpY2Ugd29ybGR3aWRlLiBKb2huJ3MgcHJhY3RpY2UtYmFzZWQgcmVzZWFyY2ggYW5k&#10;IGNvbnN1bHRhbmN5IGluY2x1ZGVzIG1ham9yIHByb2plY3RzIHN1Y2ggYXM6IERheWxpZ2h0aW5n&#10;IHRoZSBOZXcgWW9yayBUaW1lc+KAr0J1aWxkaW5nOyBDZW50cmFsIFBhcmsgVG93ZXIgZGF5bGln&#10;aHQgaW5qdXJ5IGV2YWx1YXRpb24gKGFsc28gTmV3IFlvcmspOyBhbmQsIGFjdGluZyBhcyBFeHBl&#10;cnQgV2l0bmVzcyBpbiBub3RhYmxlIHJpZ2h0cyB0byBsaWdodCBjYXNlcywgZS5nLiB0aGUgQ2hl&#10;bHNlYSBGb290YmFsbCBTdGFkaXVtIHJlZGV2ZWxvcG1lbnQuIEhlIHNlcnZlZCBhcyB0aGUgJ1VL&#10;IFByaW5jaXBhbCBFeHBlcnQgb24gRGF5bGlnaHQnIGZvciB0aGUgRXVyb3BlYW4gQ29tbWl0dGVl&#10;IGZvcuKAr1N0YW5kYXJkaXNhdGlvbiAoMjAxMS0yMDE5KSwgYW5kIGRldmlzZWQgdGhlIGZvcm11&#10;bGF0aW9uIG9mIHRoZSBkYXlsaWdodCBwZXJmb3JtYW5jZSBiYXNpcyBvZiBFTiAxNzAzNzogMjAx&#10;OCDigJMgRGF5bGlnaHQgaW4gYnVpbGRpbmdzLiBJbiAyMDEyIGhlIHdhcyBwcmVzZW50ZWQgdGhl&#10;IGFubnVhbCBVSyBsaWdodGluZyBhd2FyZCBieSB0aGXigK9Tb2NpZXR5IGZvciBMaWdodCBhbmQg&#10;TGlnaHRpbmcuIEhlIHdhcyBBc3NvY2lhdGUgRGlyZWN0b3IgZm9yIERheWxpZ2h0aW5nIENJRSBE&#10;aXZpc2lvbiAzIGFuZCBDSUUtVUsgRDMgUmVwcmVzZW50YXRpdmUgYmV0d2VlbiAyMDEyLTE5LiBJ&#10;biAyMDE3IGhlIHJlY2VpdmVkIHRoZSBJQlBTQSBJbm5vdmF0aXZlIEFwcGxpY2F0aW9uIEF3YXJk&#10;LiBJbiBhZGRpdGlvbiB0byBzaW11bGF0aW9uLCBKb2huIGhhcyBkZXZpc2VkIG5vdmVsIGNhbWVy&#10;YS1iYXNlZCBtZWFzdXJlbWVudCB0ZWNobmlxdWVzIHRvIHF1YW50aWZ5IGRheWxpZ2h0IGlsbHVt&#10;aW5hdGlvbiBmaWVsZHMgZm9yIGNvbnNlcnZhdGlvbiBwdXJwb3NlcyBpbiBoZXJpdGFnZSBzZXR0&#10;aW5ncy4g|SVNQUklOR19QUkVTRU5URVJfUEhPVE9fMw==|MA==|||"/>
  <p:tag name="ISPRING_PRESENTER_PHOTO_4" val="png|iVBORw0KGgoAAAANSUhEUgAAAUAAAAFACAYAAADNkKWqAAAAAXNSR0IArs4c6QAAAARnQU1BAACx&#10;jwv8YQUAAAAJcEhZcwAAFiUAABYlAUlSJPAAAP+lSURBVHheXL3ld2TZmfVZb4OhKDnFzMwMoZBC&#10;CilCCkkhZlaImZmZMaUEpZRKZuZKKmbb5XYb2na74Z2ZteZv2LPPySr3zHx41r3BN+495/fsfei+&#10;88WN0/jm9ln86t4+frh3Hv/y4CJ+x/jXh5fexqPL/xOPL+F3jy7gtw/28Zt7e/ien/v2xg6+vnYa&#10;X1w+hc8ubuPj/U282FnD09NLeHRyHvc2ZnFzdRKXF8ZwfmYYu9ODODPZj62xbqwMtGKhtx5znXWY&#10;bavDdEsNJhqrMFJbieHqCgxXlWPIUIqBimL0lxcxCjBYkYvRyjxMVBditrYIiw3FWGkuxnprMU60&#10;leBUeynOdpZhp6NUxn53JS70VuHyQC2uDNbJuMq4xrgx3ICbI424M94iQ+zfGmnB/alu3J1mTHXi&#10;3kwv7kz34NHyEJ5tjuP6VAd2+2pwY7ID1yfbsFybjZX6XJzg7y/V52CxLhvDhVr05sajKysOzfoo&#10;VGrC0F2chs3BNix1N6OnIh+12Ynoq8lHf30BWkr1GG83YGtuEGs8N+N9LSjJTkFynALRIQFITYjD&#10;aF8P0pI0CAsMQERQCAK8vJCoisFAZxvGBvvQXFeN0oJc5Gamob25AQM9nZiaGMH01Bja2lqgT05E&#10;jCIcen5HslaNlHg1vzsUYQEBiFeqoImNg1YdD3V0HNR8HBOh4GtBcHNwQKi/PzKSkxEVGgpfDzfY&#10;WZlBERbE98fA280ZdjZm8HRzhOnxwzh24D2YHj4AG9OjUEUEQadWItDLGY58T2iAFwJ93GB+7CB8&#10;XO2QlqhCTVkecvRaJMZFIZHv1SXEIl6lRGVFCTSaWCh4zElJifDz84eruxfcXL1gZWkHDw9vhASH&#10;wsfTE8rICCTw2JWKaERFRiM3Ox+tzZ2or21GaHAkDn14DO4u3nBx8kRYWBTy80qQkpwBrSYFmgQd&#10;nJ1cceDAIWRmZqO8rApp+iyo47QIC1XwfVno6hjgc7kICVEy+J+9Q2Fm5oDS0jroUnJhZumEwpIa&#10;xGv18PINgSYpHfmFZQiLiIaTkwfs7Zzh6uqOAx8eQpB/MI+rARZmlohTqZGdmQ9f7wCUlVQiKyMX&#10;/r7BCA+NQGS4AoqIKJiZmPK6RSIzVQd7K3OE+ftAo1TAxcoCEb4+cLezhiOfDw/yl+HmyOsVGIRE&#10;Xt/c7CyEh4XA0sKMv+HD86iDv38gjh01gdFxc5iZWsPE1BL2Dq6wtXOAhbklrC1tYGNlDRdHJzja&#10;2sHZ3g7WZqawMDoO44MfwuTQAaSz/HQ2VKGvtQ6TfR3ITlSjJDMF6pBA+DvYIdLHFQ5G7yPa3wU5&#10;GgVy1BFoKcpEcWosnE0PwOzDf4a3gzniIgMQyvd62VvC3dYU9qYH4WR6CG7WR6HwsUesvyNifGyR&#10;FOIMbYA9Qu2OINnfDrlRXkgPdUFBjC9qUxRoy45He5YaPblajJWlYbYmFzPV2ViszcNyXR7mDRnY&#10;bi3FRkMhTpAVZzorsd9XjwtDzXjnq1s7BOAuAXju/wfAHyH4I/x+/+jK/weAPxCYPwHwq6sCgCcJ&#10;wJME4Am8PLtOAK7g0faiBOCN5UlcmhvF3hThN9GPU2N92BzuwnJ/K+Z7GjHXUf8jAGslAEf/XwAc&#10;JAD7y4vRV1bIyMdAeS5GKnMxVlWA6ZpCzEsAlmCdf2yzlQDsKMPZrgpGuQThfk8lLvZX48oQoUfA&#10;XRdB8N3g9uZoE26NNePuRCvuEWYShBPteDTbhwdzfbg/28PtAO4QggKAT9fHcG2yHbu9NTg/UI+b&#10;0504Q8DOV2XwROdgo6UQm23FmOHjqcpMXgw9OrPjUJ0UyWPPxEpvExY6GzFYU4LqTA0a8pNRmUng&#10;BDkhWeGDekJypKMGC+O9mB/txUhXC8py01FTWojKwjxZ+JPiYlFdVoq2pnq0EnonV1fQ296CZEKy&#10;oboSeVlpUEaEICE2GimJCSjMz0F9TRXqqw2o4/msLClEHiFZUViAmpJS5KanI0ufhrjoGAQTMjGE&#10;iL+3H5xs7QkrP0KLhZqw1SVoEB/Dyu/qQgBawNXRDmFBAfBydYKHiwNiosJhdvwo3vvnf4AnX7O3&#10;MIaTtRn02jjEhgfj3X/+R9iaG8HLxQ6H3/sZvJxtEKcIQl6aFrVMbNWl+chM0SCSwI8IDoCB17ym&#10;uhyOjraEny/Cw8MJEU/YWDvCzzcIngSgIyttoK8vMvWpKCsugbeHFyLDIpCclAJDRQ2KCkpgamwO&#10;W35GER6DQP9QREbESPilpmQgOCiccLCFD/9vQoIWhsoa+d3paTkoKa6U+1WGRgKzjMANgFqdjIgI&#10;NSwsnSX4urpHoVTpEBWThLDIeKj4ukqtQ3RsIsLCo+Hh6QcbW0cEBobxN/xx9Ohxfm8Z6mrq4O3p&#10;g5ysXB5jKSEdIQFYkFdM+CkQwwTkaO8EK3Nr7kcjlQnAydYKyvAQxEYQ+s6O8CJobE2MZMTw+dAA&#10;XyZHPyaROGjUap4XH3i4OhO0JnB3c0FsTDRB7wRLcyueQ3uGAxzsXeHi4gFnF3e4ENAePH/urh5w&#10;cXbhufSAu7MTfDzcWR68CEETmB45CAcLU2hiIqFjwgr3c0dBWhLLaTNydPHQ8NjCvTzg72gDJ+MD&#10;iAlwRWygO6J9nZEVF47msmw+544gV1tEBXjwP1giyNMJfs62sDM5BCfzI/CyM4Wvoyn8HE0Q7maJ&#10;+EAnpEf7Qh/hAbWPDZIC7KAPdkK8pwWSCcXKxDA0ZcSgOT0GTXol2jNUmChPY/1Lx2CeBpOlqZit&#10;SMNCVSZmyvWY5/MrtTkShKc7DXjnmzu7+O4u1dzdc/j1nXP4LSEoAPj3IAR/9/Cy3Ao4/vbheaq/&#10;t+/97uYuvrl+Bl9ePYPPL53Epxe28ebcCakAn5xcxv3NBdxencG1xUlcmBnF2fEhnBodwPZwP9YH&#10;urHY2455KqLZzgbMSADWEYDVGK0zSAAOscIOVBKAVANCAQ5UFFEB5hOA+RinApyuK8JcYymWm0ux&#10;RsJvtpbhZEc5droNhFQVdgm//V4DLg7U4OoIoTfejFtC6RF6IsT+bcLvLuEnACi3M114vNCPh/P9&#10;eDDfh3tz/bhFED5aHcaTDQJwugP7BOhOTxXuzPfi4cogf7cYc9WEYEMuj6OQqpSZp7kIS42FmKjM&#10;wHBlFhbaq7De38L/3YG1wQ708/hrsrXIjg9GbIAj4oNdkaz0hz4uFPl6NQz5aWigOpob4e9f2MPs&#10;8CBqS4tRkZ+LCiq9ktws5KenYmKgF42VZchJTUJJTiY6mmqRnZYMJyqDYAJTp1HLqC4vQb2hgpDR&#10;IZmPc9NS0VxVg/bGRmQTgsmJSdDGJ1AVaZCkSUJ0uJJKIhj+Pr5wY4VQhIWzIurg5eaOAB8fCUtv&#10;7lubm+EYVUEUK6GogDZmRnCzs4H50UPwdnZAZpIWSVR05lSHJkc/JBiNoAj2Q6omBl5O1ijN0aOP&#10;1z47lb/LSuXn6YrwYH+0NNYgNVkDfz8vqrZQODg4IiiIFSw0iuAKhbODEyHsjASq4JKCfKraRIQQ&#10;1uIYVcoYArEMQVSw1pbW8PLw4b74rAKaeB1ysgupjKKkkrQwt4EnYdTW1omszDwcPnQcsSoN6uta&#10;UFFWi8TEdELYk6ovmABMRUioCqFhsWjtHEJGTgnCFRoolEmIjNISfilISEyDX2AEbOzdYefgBkdn&#10;d75fgcCAMERGUrH3D1FdJiBJq6P6yyXg4hAWEslEVYJEDVU23+NGIAkllpaSThinwc3JAe5O9jJx&#10;uRKELjaW8GXicba2QIiPJxU2oeLrJa9rdEQY3+/I628LW0sLeLu7IZiuwZtgciXQ7Knq7G3sqNod&#10;qACtqARNYW1tKxWqk4MzHJhUvNw94WBri+OHD8LGwlxC0MHGignuCLxdHBFN9e9MRR/u7wFlsDcS&#10;okJQV5KHKpbLEAFAZyZHDwd42xohmhAUEe5lj5I0DSrpbBIi/BFM8Fkdo1MwOgQ/J1s4Wx6Hk8VR&#10;eDqYwtOOZcjyMAKdzBDtYweVrx0SCMLc2ABkRnlC42ONBC9LGWXxQegpTERPgQYtaUrUaILQpo/E&#10;SJEWPVkx6MuJw3hxEiaKEzFdlsxIkTFXQRBSHb7z7Z19iPju7nlC8Dx+uC/Ad5mwexu/ZfzmwSXG&#10;Rfz6/nlplb8nML8jAL++eRZfXjuDL66exaeXTuPN+W283NvEk1MreHBiEXfXF3BzeRZX5qdwnlZs&#10;Z2yYABzCiaEBrPb3YLGnA7PMHtNURVPtDZhorsMYC/5wXRVVUiX6qyowwEo7aCjDYFWpjCFDMUar&#10;ijBRW4KZ+jLMN1VgubUC6+0VVF/lOEl5K+C021eNPcb+QBWlLu3vGJXfBME3QQD+GLcmW3F7ispP&#10;qD8R3L83140HBOA9KsC7c724SwjeIQyfb0/ixckp3JrvwVUqv4sE6I3ZLvn8VX5uva0I8/XZBF8+&#10;VgnExaYCqtN8zNTmYo6A3uhvwhqt7TaV3c7MMBb7mlCXmwhtmBtSorxRkKRAliYCuTols2kM9LER&#10;iA/zw2hnEzZmJ9HVUIcZnreWqkpoaYFCvD2RRovYwKRQlJmKRirlAtqQquI89LTWSwim6TQoK8pD&#10;PlVhVUkRcvUpVBBhiAoORJCXJxRBwdDGxiKJ4NMnpyAtVY9EgiQhnmovVksbxixPRRUREo4YWsvU&#10;xBSEB4bKfXV0LAHoCReCSVQSf28PBDCCRIWkTT70y1/AidZMRfWnpDUK9feGByuGItgXuvhoVlxX&#10;OFkaoYuKf4DXPi5SHIsCfh4uiAwNQEtDNWwsTWhrw6nawmgFzai+FFBGUVmxgnpSoQj1F09lEx+t&#10;pBoNRHpKMpWskscbQlWYBid7oXIYdo5UWWFSGWam59BaJxOswQgleAQItXzcUN9CSx3Bx0rEU8kF&#10;BUaiu3MEoQSeJRVfRHgcohQJCAyJRmlFAww1bYiK1iFGlYoIws/LLxJJVIUxcTo4OPP4fIIRQBAG&#10;EHxu7j6I4/nsaO9FQ10zYeSPjPQseX6dHd0QHRXLY9NLu66nMg30D5IqUJuQSMvvSpvvgSS1CorQ&#10;IBx5/5cI8HDltfOXMAzyJPwIQH+Gi70N7CzNmJy8//5YKHQzo6O0szYSZGa0skcPHoLJcWMcP2KE&#10;o4eP4diR4zAxNpV22/g4VaWlJSxNTQjAQzj0wfswPnqYn7eChfEx+LrzeNydYXz4Q8RGhshmDhdb&#10;M8RFBMuyWZyRBhsmuxA3e6iCPBDsagNdVBACnCyhDvVBHa1wsLs9rI1ody2NcfjdfybwLAhER6pA&#10;AcQPYGv8AVWhBZR+jghzpz02+wBBDkbIivFHtpJJPcgBiVSCWl9L5Cs90ZIRjQ7CrjtbhcakEJRH&#10;uaMtNRK9fNyhV2AwV42pUh1VYDrhp8NYoQbjRYlUhyl45+tbexDxEwh/fe8CfiDwRPyGMPw143s+&#10;9yuG2H53d5+WeQ/f3NrHlzd28dnVHXx2ZQcfXzyFV/tb+Gh3A49OruDe5iLV3xyuL83gEivw3uQo&#10;ThN+21QyG4N9WO7rpvprx0xnKwHYgonWRow112K0sRZDdTVUSAYCsJIgNGCohhCsKUe/aA80lGCk&#10;uhTjdeWYaazAQrMBy20GrDE2CMHtLgPO9tdgb7AO+4wLwzW4OFKPK+ONuDrZjGvjTbgxSfhNt+H2&#10;TDvuzHbg7gyDyu4u9x8u0f4uDeD+Yr+MuwvcXx7Gm90FvD47j5sCgHz/xbEmnB2oxWXC7/ZyL/b4&#10;G4uNeVgiAE90V2C+MR/ThN90XT4m6wqw2FGN+fYarPa1SQU421UvFWA85XxiuAdyNOEo0seygOjR&#10;WJqJ4rQEtFYWYIDnRB1GW+jDShCjQKIyEllJCWgTCrmjCdXFWUjXqFCSpScIU5CVHE/LXICJwR4M&#10;0EJn6xORmZwo4aeNUcr2xAQCNDLQH2HCWgYGQkvbpKDFdHFxQZQyCnFUKEKJiFBFxyGcoPChnYtW&#10;qKgOk5GYoOP7laxc3vBx86IqFKotELGKSMREhCPU1xv25qxQRw5JO6ynMklSxxCQbsiizQ3wcMLx&#10;D34GF2sTlGbrUZKdSlAGSAUYxsobS+gZyopgRwsdxoru7uIEX9owdawawVR1ft4+CKGqCfb3lcpH&#10;EUIrnZmOID8fqBSEGC20KioKacnJtHEuCPAPIEy0hAwBqYqnHQ0gZIJluNECGiqqka7PIqQ0KC02&#10;UClGI462trS4FsHBhHWIikovHt5+4cgvqkJFVTN0qblIzyxFhEILc2s3ePiEIz2rGM5u/jCzpOWO&#10;0SAiMo7K1QNOTp7IzMhDa0sXkpPT4eXpT3Wbxv8QCn/a7LycQv43jbTC4pwnJ6VSDSbB3NSCx+cK&#10;XaIGGak6JhAHWJkcR2JsNK9lFAFijhy9DhoqbAEnD6ozAT5fAtLVwVa2z4p2QxOqcRd7Wn2qQWc7&#10;O7ja28PN0REhBG2wfyAThSPMjE0IR2M48nU7K0uYG1OR0UXYU2X6MKE521vDysxYXg9xHOI7A73p&#10;BrzcYEng+RG0kbThvU2NyKMbOfyz/4XoQA/EhXhT/TkgwssRgS7WyEuJR6i3C4598HNYGh2mrf4Q&#10;dsaHEenvDjdb2uxDP4fF0XcR4Ud1H0GQO5nC0eiX8LM7BoWHFVReVtCHuyI11AlZka4EoAcqE/xQ&#10;ow1EW4YC7WnhKFO6ojLGA02EYb0mAF3pEQReAq1wMiZLtARgvFSEk6XJeOcr2tj/ASBVoIDdj+D7&#10;1T0Bv59CAPAiAXiBABQQPI+vbp4jAHfxyeUzeH3hJF6c28Kzs5sE4JoE4C0C8OrSNC7MTmBnYoTw&#10;GyD8+rE80IN5qf7aMN1B+LU3Y4wAHKICHGqsx3B9HfprqtFXTXVQI9SgAQPVleglAPsqSzBUXYbR&#10;2gpMNRgw11SJxVYDVjtoMTsM2Oquwo5QfrSp50caCb8Gwq+J8Gt5G1SBNwi/W4TdnbkuKrwu3Jvv&#10;xv2FHtxb7MajlQFpax+uDEnb+2BlBA/XxvCaAHxxhmqW8DvP79sfbsRp/s7ucD3urg7g+kI3tmm3&#10;V9tLcKq/Glt8bb2rCmsiumtwcqQdyz2NshNkpb9NArA6W4Mob2tEuFsgPTYQDcVpqCtMQWm6GuWZ&#10;GrQbCpCbyMzv40ZFGMkC5Q2FvyfyU7WoLsxmtk1CZZ4emdpopPD1DK0KqfGs+FSGHQ1VmBzqhqEo&#10;lxVGKRVDXGQY8qgMM2hLRQWKobVURUYiigorKCgAer0eGVmZtHoJVDys+KyQfj5BCAkKZ0X0pGoK&#10;km1VAhaeVDXhQUIdhrHiOdNquVNJxtPaamhtHeHhYCetWnRoMFVpAQqzM1BAJaqJDoezlRG8HK2k&#10;DVITfMpgH1YgOyTFRkGtCCOgI1FO5epPOxwaQLtN0GnVsbLN0ZUVN1iAm5CLZPi5uSBRFQ2dUEhU&#10;molxMazk1sgi8Pu7O/m+YIJbwWNOo50kJGmTw0IipCJ89xfvSdBUlhvg4uRKSOqoIrORR5Dl55Qh&#10;wDcSuqQsQk4NW4KsuLQW41PLUKqSpN1NSs7l897wIySz8yvhRPiZWlC1RMRBFZcEB1pnMzM7WupE&#10;5OeVUvXxWmhSCDstIqg8oyKUPK5s2V4ZyYQiLLCwxNFRKtkJEhQQLI85Q58qmxhE80BYkB8SmAiT&#10;CMGCDD1tbyzVmaVU336EnwCerYWJVH6OPP+WBKa1qZG00BE8f3FMDHFRCp5XP5n8RPtuDMuAMjxC&#10;XkNFaAgVeAg8xeftrCT0ollufAhVoyMHZduvUINGVIDmxkfhz+eF0nen2ozkdYrh9a4vL4KWttiE&#10;kNMpQ5CoCKQNdoePowXdSwgUgV748Of/i+rvZ7A4fghmh95HoLsDQn1cCL/3YHHsPSZCZ8QEe8DB&#10;9IDsOAl0Noeb2UH4WHyIOFrg1DAX5Ku8UaTyRDXhV5cUiMbkIDTpAlAezddCrAlCJ5RFOaIy2hVt&#10;ukD0Z0dhMEeJ4bwYKkItZgjEd764vkslRzt76zy+vU243WEQct8Sdt/eFcB7G9/y+Z/2BfzEZ8Rn&#10;BQDfXNjBy3On8PzsFp6cPoEHW6u4vbGA62tUf4uTODczhtNjQ9gc6sdSfzfmejoxQ/hNUf2NE37D&#10;En4NGGyqx0ADtyLq69FXW4PeqiqCr0La4X7RKVJdTgCWY6SuUnaYTNIGCxW41lmD9c5qqi8DTvVW&#10;4dxQPS6ONtH6Nsue2xtUeNdoc69PtRN+AnwE3kLv3+M+ld9dAlBsBQAfrY/g8cYonmyM48HqCJ7S&#10;6j4+MS4BKFTftdluXOF3Xub3XeP33Vsfxv2NEZyfaMWJXh4Hj2G9qxKrVKSnhlt4HoZpf7sw3lCJ&#10;kfpyqt0KVKS/7QARkRrtLwHYachGRYYaxSkxSI0JQVZCFGry01CYGo+0uEhkE4g5yXFUg2HI1sag&#10;vaoIlbmptM2xMBSkw1CYgbLcNNl5Ul2Sh2Yq5+KcNOjiomUDenpiAvLT9QRRFEKpmEQlyE5LQ1F+&#10;HirKK6Bg5fDx9aNqCpE9psIqujp7wNHeBR5u3ignANOS0ginANrPBOho00Kpyjxd3QgfNRWmBr60&#10;bQKAop1KVFTxm001lWiqKqMitIKrjSlVgCuCWOjjwv24dYQz7VBhho42Ppnvj6diTZbtW+IYRdti&#10;hFAerMRC4ah57AKsflQ4wm5n6xIRT9UowCn+o+gwEJ0pY0MDqK0yIIqgz0rPQFZmFv+DO22nC+xt&#10;HWRHRGN9k+xt9fPxJ5QUSFAnYaB3lAo3FtYWTkjWZcLZ2QtabRr6+saQlVMKRbRWqkEjU/7HgEja&#10;4VYqPi2OGBFEwQro0/P4GW/ZdlhYWInCggoqwELkZBYS5DoCLo5QjJfwLSkqhyY+iccgeq8LqEpD&#10;EOBHMPkGyOMqLy1DcqKWis6O/ykQORmpUCsjUJaXLcPBygyHP/ilVHsCTqKH3plAVIQKuLlJGywU&#10;oVDKwhqLcynOoXi/h7MjFTzts6cnXKj8VJERvJ5qBPC8hwT6QkmLGxrkS9XtzXNhjGOHPqQ1NpJt&#10;gUaHD+AQ7bg7jysmLJgq8AgCRGcLz3VGohrjPa0IdLWHg/FBQjCYZZXlj2owwt+NdplW/r2f4fiH&#10;78L08AfSDtubHUOwF6FrcRT2FkcQ7OMITwczWB1/H+42RnA2OwyLA/8MF+N3aYePItrTHBp/K2SE&#10;OqIintY6KQA1Cd4wxLqhONIOucEWKI1yQLnSEcXhtqiP90Rbsr+MrrQQDGQrMEAYvvP5tV2CbI9q&#10;bl/Gl7S2X1DhvQ2CTig9wvFL8bqwvdx+zvd/emUXH1/ewZtLhN/503i+t40nO1t4eHITdzaWCb95&#10;XF6Zwf7cJM5Q/W2ODGC5vw9zzMqTHe0Ya2vFaHsrhrkdbGnGAKVzf2MD+gi/3rp69NbUosdQja7K&#10;Skb5WwjSCg/R+o0wxuoNmGqqxlRjJRZaqqgA3wJQKMAztMD7VH6Xx2l5Cb2bM50SgAJ+YnuH8Lu/&#10;1I+HywO0u/0SgHepACUAqQAfEWRPNsfweHMUDwm/Wwv9eMTHAoK3FntxZ3kQ92iLxfM3GVf5/bcW&#10;+/D89Axe7M7j4fYUrtI+nxluxmqnUKklVL9t2J8fwUhtGVoIqonWKrSVZaCxKBmtZenIpQXOjA9D&#10;VTYBlRiBtJgA5CUpUZAci1RVGLSRAcjSKJHFghQX7ovoYE9omVlFwSrPTkZZTgry9Qm0wUnIT0tE&#10;kiqSaioE6Ulq5KVTVeZmSSUmOkq0BIguNkZ2pMTRDqtjolnhw+Du7gpPT3cqF0fZKB4WRqVEhScq&#10;Y1QkFUp8IjpbO1BIy6YMUSIsIIw2KpiqJIQ2OQj5WVkoyctFkGgId3eRqkBATBnK/0J7nsFjiQn2&#10;hb2JqCx2CHC1gSYiACG0R242JkikOhSVp7WW0KKljuF3xoaHsjJ4wou2SzTAK6j6UqgG/V1d4GBu&#10;wteDmBC00MfHIYQqKJQVXSjCiGB/dDY3YWV+jiowCPGEczYBmEkQimEmoqOhoqwcKbpk2SkQ4BdA&#10;MMUgJyuPz6VT/YVQAblKJVxUWI7mpg6UlVcjiIAzpao7eNAYblR82TklhGC4hJ+XdxB8mTBEBFMd&#10;5+YUIU2fQ6jqCLtU2moNj0VB5RwpbW5hfrGEnlDYQvlFRaoIZidCMIig9kBGWibBmYEIwt6WdjeW&#10;gE+MV6GJ56ckL4sqz1G2mUZHhEBJ8Hu5OkOtioI2PkYOm8lOS5FNApqYGKrlICpjW7jz2gq1GEWY&#10;CuCJpKVhWYjg+RbDaDJpX8W5E+18ni4OBKY3YliOQvy9CFIXqa5tqDBdHWzgbG2Jw+/9Ao6WZvDg&#10;8+5UjPGEZoCbA/KYkJvLc2Fz9H04GH2IZEKwiOUzL0XN6xzCa3cURgd+CWvjI7AzPQKTgwKmFkx4&#10;bnCyNoKPixVsqPxcbY3gwsdGH/wTjr37DiwP/COcjH6BAEIwxtMUOn9LFNDylsW6o4jAK4i0RW6Y&#10;FbJDLFChckZtvAdq1e7o0gehLysUvZmEX04EOvm4NTkA7wiQfXZ1D5/f2Mdn1/fxKbefEnIiPiP4&#10;Pr/5U/AxVd9nfP2Ta3t4fYXgu3gGL87v4NneaTwm/B6c2sTdrTXcWFsm/OaxvziDnZkJnBgfwerw&#10;EBb6+6n6ujHa2k7oEXzcDrS2oq+5Bb3NzehrbEJvQyN66hrQXVNH8FWho6ICHeXl6K6soCU2yM6R&#10;UcY4Ld40ATjbaMAiAbhGAG7Qbm4TgKJtTrTRXaEa+0nx/QRAAUMBPAE+AcBHQu1Jy0vru0rQrQ1S&#10;+b0FoITg+hjBOICnWxN4SQt8j9ZYhLDGt+b7cXthAHf4XUIFXpvrxj1+9unpWbzaW8GzM4u4sULl&#10;N9iEraE23NlexO7MCCaaCb+STNTlJcGQpUahLhKaMBZKXwfZHqiP8UN2QijydUqoQ72gDHBFZoIC&#10;uToV7S6ta6gnfJ0tEOHjDCUzqirYSyqpYNHz5mBJO2nLTOsp4SAaqoXdFe2ARbShObTADVTS3S2N&#10;aG+opZpSwIuZO4wVIJSVIoDWyNHRHvb29ggMCIAqRgVVdCwy9elo4DWpq6xGXkY2rY8vbM1sZEeI&#10;6IwQDexRhJUYZygUQbg/1aW/N62psKdRrDjm8KPiS0+IIfjs5TAIpb+7DBWVgZ+zNXydbGmH/dDM&#10;4wunWslM1EjYRVAFBhOqgV4EkrDEVDDOVDpRVClxoUFQcquLUfI7/ZkYgqggNYR/JN/vhenRUdQa&#10;DLInOzY6BlkZmdJeFuYX0vpWyPGDMUolgRUIJa2yGErj7upJSEZKm5+dVYDm5g45NMbHJxCmplZ4&#10;95cH4eUVAD2fU8frcOCQEVzdfeHtHcgIQAKfy80ulEBzdWKiIgBDCT0/qmZVZCxVdwRVXSrycwsR&#10;p0qQdlipUMHa0g7BgWESxLExcTzWbKjj4mQniACchvY+jP81L1OPJIJQRAKBJ5ShaJsTHVFq2uMs&#10;JryS/Bx0t7UgRash/ERnhQKKEFpbZyfZfmfL5CFUpQihEgN9POTwIy2dgjZWiRiqtFBCz5vXyt3R&#10;mr/hKyHo7+ki2/78mCzFNbE4ehi/fOcdOPH7wnzEtfSnYjOD3bEPWH5VhJ4aTiYHZOQwWWfS0RQS&#10;hPERgVL1OZgfh/mR92mH/wF2hGJ0BP8HE6K7kwV/14LHZgprk4O0yh9QLf4SJh/+A0zefwcuJu8i&#10;zOkY4jyNkR3hiBIqv7wIG2QFmyOL8BPbYoUdKlVOMDA69QEYLYrCZGkMxktiMJgbia70EALw8q5U&#10;c59dO4dPrp/Dx4TcGyo8sf3kRxBKKArw8XURb2h7X14m/C6cwfP9M3h89iQe0Pre3V7Hrc0VXFtd&#10;xPnFOezMTmNrYgJrIyNYHBjCTO8gxtp7MdDSjV5m1L7mzrfR0kYAEoKNzehpaEIPbUlPbQPtoABg&#10;pYRgt6ESfVWV6K+mhRQArKMCbDAQgJVYaqsi/OoIvxraX9EB8haAVydbJfhuE0wCgtL6CrtLtSZC&#10;QFDA7ynt7lMBrk3R7ifgRiCuDb+FIC2wAOATqsHXO3N4yPfemO0hTAm8yS5cGmuVPcLnRhpxspdW&#10;vL0Eq60l2B1qxq3lUdzdnMTVpRHsTvfi6to0E8MsToz1IksVDC/Lgwh0PC6hl6r0Q2KkN9JVAchQ&#10;ByE52g9xwW4EoCdtrwKpsbQjPvaI9HdCVJArkvm4LCsJGipDPxYWAcBkVQRfp33xdqElDKHKU0pL&#10;GBcZjmBfT1okW2TpdVJBlBfmIYNQFBk/NUlLpaCQPaiaeDVS+HwGbbJWo0Z8PBVoso52VwWdRosg&#10;Hz9Eh0cSgN5wsrJnZQ5ixREdE16ysTyGvyd6qD2oEEQPYWleOgGogAOzuMjsqhBxnJFQBXkjPpQ2&#10;iwAUKlDBzB/s6SwVoLBIEX5eKOQxxBGq0YSziqCL5fNhvh60RoSliz3UBHwoVUk8FZIAYBiPIZN2&#10;Ucv/4UcbfvT9DwjkJCzOzstxjnJIj4urBGA9Ye5Pq+/q7EzIZSAvNxupKTo42BH+jIiwSJSVVFD9&#10;ldHG0vZGRuO9X36ID94/CG/CT0kbq4xWS+A5OrkjkCouNlZLm51PFVkAD1dvhFAZ1lY1ECpJhI4Z&#10;YeLD/xBLq04lRKUpOphEx0eCOhE+Xv6ynTU+Tks1GsTroEUkLbk2IUECUK/TMgklIyYyFG68jqJn&#10;v7KkgOebiotAcnOyhy8Tg2irCwnwRSTPSWJ8PEoKCuQQITGwXRESigiCXnSQCPv64bs/h8mxwzA3&#10;PoajBz+QYPRwtkeAFyHn5czjpML3dZdj9RzMj8HVzgKBvEahLEuhPl7wtLdFEEFoy8+b0M6KAc2i&#10;OcObyc7RWLTbWdDRlaIyO5HK7Z8QJRO2Kx1NOArpUpQsA74utvK7HS2PU806EOBiDGs4/IQrcBKd&#10;MQdhTphacmtx/EOYHvoFzA/9DPbHfg53k18gzP4AMsPtUaFheYmyR0agqYzMIFPkhVqgRGGDwjBz&#10;1MQ5ojcrCCOFkTLGipToz43AO28u7uCTy2fxMSH45upZvKYlfsWtCLH/RoRo56NKFPGa73tJ2/vR&#10;ecLv3Bk83TuFh2e2cO/kBm6dWMP1daq/5Xnszs3h5NQM1kfGsNg/jOnuIYx3DGCwuQfdDZ3orG9H&#10;Z2Mnupu6CL929DQ1o5sKsKehhcF9oQKr69BZRRtMEPZUiRAdIRVyjOBoTTnGa8t/BGA1TvTU42RP&#10;LU731soe4Is/dnz8pABF3Gb8BD8RQgE+EaBjPF4dJPhob2mP5XvnCUqhDtdGcX95SKrCT/YW8Wpn&#10;lkCk4pvspMVux6XxNtnpsiZmgoie36oMDBQloTdPi6ESPcYNOZioycdyVy3m2msw0WTAUm8LRhrL&#10;kKMOhdLHRg6FSY7yZcEIZIYMpt31hDrElRXbAym0wuowKj5HUzhbHoadyQdwtTmElLgQ1Jfl0PbG&#10;ExYuCPd1RipBU5SZjMykeDn8JIBA8nVxkuPyfD2cUVyQhZ7OFiQlqJCojpHjykSFEqog0NsbQVRy&#10;AoKlRQWoMpSivLQQBbmZKMjJkjZZT7ikEyj6BC0ytDokxyUghVCMon0W483caVPFgGwxNMPy+CHa&#10;GQ9aVh9pa4J5jF7OllL9JUWFIiNeyVAQ9KGICeT/DfNHUkw4clK0ckiFgkpP4UerLzpnqHRSqRxV&#10;Yay8Nua0WI6EHxWbnyc/6wNNeAjSCO78lBRkJSXSUlPF2drRigsF44autnb0dnbJ4R9hVEFVlTUE&#10;XAT8+H+F6lXHqWh1Q6DhscfSPqvjYlFYkE/LnE01lYl4dQKOHTHCz/6JNs3VS0LLxdkDzgSfrbUD&#10;IiKUSErUQ5+aKcf0iTZTAbVSWucsfTbsLO1hdsycMOFvRGtQllsGXXyibFoQ9lf0qIvhMOJ7xayQ&#10;2Bg1LbCnbAsU1j1Fl4SCvGzZERJCZS0sb52hDO2NdVKxifY+2VtOS+zsZAcvT1c4UcVbmJrKttmE&#10;2DjU0k2pmQRC/PyQy8SSQFfg4+6C0EA/+Vlhb4XtFTD1oBL3YJIJZbIJ9HBCwI8dFF4uNhKCEVT2&#10;vi6O0vaGErpRBG4IP+9gdhQWh9+Dv6MlXMwPw/74e9Ap/NFTXYhIDypJ8yNIV4fLNsF0KkEfqn5X&#10;qkXRJuxL16IME+AWljuI0HeAGaFndPh9WFMp2jCsjA/RLh+Cq/Ux+DkYI9zVBEq349D6EHYKB5TE&#10;uEgVmEn1p/c3RlGkNWrULihX2qAy2hbNSR7ozgjAQG4ohvMV6MsOwzsvLxB4FxlX9hi7eEEYviDg&#10;RLzk/t/j0h635/CC731O2/uEtvfR2VN4cGab1m4TNzc3cHV9HZdWVrG3sIgzM/O0vtNYGhgn/EYw&#10;2jmEgbZ+dDZ0o7W2A821bWip70BrfSfaGlppx5rQUd/I+HFb24jO6nqqwGr0EoK9lQb0Ug32UQkO&#10;GsoxUlWK8ZoyzDVUYrWtBpvdtdjuq8WZoQbsjTQRgM1SAQoACgUolN89AT1C7YGwvlR6AnxiK9oD&#10;xWt3F3sJv07cEDaZz93hc3f43rtCEdIKvzg9h4/3V/D4xIRs8xO2Vyi/E53lEnyjZcnozlGhMSUc&#10;pbE+SA+2Q06EM0rVAWjOiUdLXiLqMuPRU5mNue46TFC5luhViPKisvO0R7IiECnRgdCGUykEudH6&#10;skC6mMPb3hj+zmbwsD0OR9MDcit61QRASjOo1jSEiTaGdlEps3ZkkB8rCoFGW6OgJVEJG0wbmpcj&#10;eg3jEM4CGxUSBDdaH3tzfr+LMws97TOtsIYw0OsSZdtRGSEw2NONNianxlomo5ZWFOVR4aSlIzct&#10;A3GKKNqlOEJQQ/AlICo0REJVNNKLcX/x0eFwd7CCs7UpVaGwr16EkguS+HxZdiqK0pNQmpVC4AfR&#10;LiWgtiifCi4BBWkpBDxtYFgQ1KzsoldbQdD5uznTXlkhQRHOCqRGlK+PjGh/P35fJhNoPVVFAFz4&#10;Hn83d9pgJXzdPWkBQ9HV2sH/TpBk56Eov4AKw5fbItkO6Etl6OxI2+XqQmWnQHtrE6GfSZWWgery&#10;cioRJ7z381/C1tJawikwIASurh7wo1JT0cKWEajpGXkwNraAL6GWrEtFZno2z6WWytceH/zifTjb&#10;OlFFx/P7qpGqTYGHiwcVnwchFwxrKmkf2mfR666KjpedJJa02oG03EF+AajiMSTzvIgOCH9vN2Sm&#10;6ZCdnsyElo1AJoEs7sdGRVIlGREcbrC3tmRYEawRCPSnQ/Dxh5bAFTNPBAhFp1cCr3MaVWU8P+dO&#10;te7pYscy40mA+yGW1y82KgJxDDH+UDQ9iGQm2gMjgwkpbkWvvRctagAVXDgdR0psBC2wM47Syoop&#10;bQGu1nA2OwQXs8MoTo1HWboWgVR0mSyzVbl6hFPhOVkchbPVcVjR3goYRjFZBvu4SQj78jfNTY7A&#10;xkIMzbFiWPI6WMOR8HNhBLlZIcrbFjGeVrTBZtB6m7GuOaE42g3pARZI9jZCQbgVauNdUR3rhNJI&#10;K6pAB7ToPNCTGYjBgkiGAu88pYV9RqB9dHGP0Nvl9qwMsf+C2+cX/ieent/F470dgu80Hu6cxL1T&#10;27h7cgs3T2zi8to6zi+vYndhGaemF7A5PovlwSnM9IxhtGMIfa0DaG/qQ3N9N+1HJ+qqO1BPEDbW&#10;daCpvoUwbEJLXROB2IhWqr82WuCOKlY6CcAa9PHC9VUYMEgl+LYdsByTtWWYb6jABpWVBGB/HXYI&#10;pL3RJlwYb5FtgD91egjAiRDAe/wj+H6C390fX/v782tDeLo1LnuB7xF+9/jcHarA24xXe0t4ybhN&#10;xXh2mKqTtnefv7nVVYGZ6gwMFmnQX6hBa5YS+UpXJPqaIiXIBtlRHsiNYaXTBKM8VYnilCjU5unQ&#10;RhVnyNQhg+pHHehF5ectG4yVfq7wtDWSwHOzOgofe1Nuj8BPFDpmWDGuKkMdKXuC81MT5Fi6tMRY&#10;OUpf9ICqmeF1VHrpyQkID/KBFW2GKFAOVuZynJ6CoAihZYwKDJbbSKoA0WielUYFSZvcUl+Lep7r&#10;qrIyxMfGsgDayzF4Yr5wspbWO1YNP09PBFE5hvn702JTTfn5I4EKSlQsMeUum5YtwNOFVtkUtibH&#10;qOxCkCyUXxLVmj4RlbkZaCovRBH326g4u2oMciBtiioGRWmpVLTRVIWRKGAFT6adF1Y4KsAPenUc&#10;LW80FXIoz5VSvr8iL4fgTKVCMJadMLGs/MEEm1oZQ8uuoOUvxcW9C1SxqUwM/shMSeN/zZLzcS3M&#10;rWhZPZCfm4fBwQFUVZTxf6qQm5HKJFAAMXbO3poVmudAtBFqCVJtog5Z2fmIpdILCo2EA2HmFxCM&#10;oqJiQjGWKtBNQvbAux9QAdoghYq5MLcAiRqh/Pxhb8vv8vSBC1WkiYklYUp1qEmGKiYBJsZUUI7u&#10;cKcqjAqJoJIslIPNRS9vdkYKdNo4KtgACb9wXuu0FGFxwwgHKzlv18bCFIowJj0mJfH/ggL4mr0L&#10;7GwdERtNdcv/mU61LIYsxUeGy3GZbixTHlR4Lk42VI7HqejFkBsqSypEMaA+ntdBDElKiI5AOEEp&#10;hq0I5xHgYoVIXxcmJYJfRXtuawyLI+8imAnd1fIo1aCFhF51np5KXTTzBCI7IZo22Yxq8ZfwdrJg&#10;+RPNOlR+of4sT3QStOhirKEY1C3GIVqam8DKkmWIidSK9cHa6AM5Z9iHQkCMDUwMdEJmhBuywlyo&#10;/hyQ6meBJC9j2RHytg3QEUVhZjDE2KAu3hFtKd4SgOPlarzz6OwZPN49jaf7O3gmQnRqMJ7S4j45&#10;R5W3e0oqvce7Z/CA77135tTfwXdraxM3qPwura3i3OIyduYWcZLwWx+bweLQFGb7JjDeOYLBtiF0&#10;NPejobYb1dWdqKhsZ7Shqqod1TVtqKttRVNti4zm2ma0UP21Uv21VdcSgtXoFgqQNlhAcKDagOG6&#10;SozR/k7VlWOxqRKbHTW0wLU4OVBPADbh3BgV4IQY9/e2B/gn+AkVKAD3lGD7CX4ixL6A37PNMbw6&#10;NY2XJ6fw4tQUXp6ewZMT4z/Cj8pxYwzPTs/i8fYU7m+M4/JMNy5OtuMGASt6gi8SuGJYzKXpdpyb&#10;aMJaVxm6CxNQFOeDrEh3lGpDUaqLQGYsC220P4qSo1GTw4qRpIImxAdxAR5QB3sRbk5yBL07s6Mr&#10;s6SHlRFC3O2k6hMDS1MISG2EPwHgw0IXhmxdLHSqCIiFBzKTNSiibS0rFDNAaMsIG7EAQZC/B7xo&#10;HV3srRHs7ckCF0A7pqSyot2gBdZrE6iSmtDeUi/nE+fQJinCQ+FgY41jhw+zYjhT/ajg4yHaEp3k&#10;tLm8zEzChAosPBwRQUHw8/CgjfahhSHMCWAxc0GtVFAphsPf1RmRhFeCMhyFmamElQ45SRp01VZi&#10;oKkOPXU13NajXsxY0ekIQD0MBTnI1KoZ8WgoK0VucpJs6xMRxwoeT8WZGEmVEh2FNNrXMlr1ZCqb&#10;Iiq3Oiq7isIiFBM6+Zm5hHkdZsZnqL5SaeU8WKHVPM4YwojKKygUzU2tWFlaRQbVrS+ts5hSJnpJ&#10;M5NTaTPjCQdXnj93pKemo6LcgEQC0NsnAEbG5vAiUOMSEgnEHATxPHh4uBNO/jA5doyqzRSJPFdl&#10;BKOYTigGGouFCfwIZ3FOzUzM5VzkWCrJDKpGczMrODm4Io7HFxoYgqKcfFrXaCpJK0IrCX1d7bIn&#10;2NnRWiq/YELJgYpPxXMsmjHEGMlAXy85f9fNxQXBvL5vB3x78rcs8N4v3yNUbKhOY1FOuBdnpkNJ&#10;l+Ar2u7cHOSiFkJBmlNNWhGmYn63aBcM8vVEHJVhelK8dBlxEYFU5wGIYXmMoW0N83HiNfHjNXan&#10;+rZlYnVHMMtsFOGoCvSg6ktFNp2KD8EXSCXna28B4/f/Cd4EZBLBKQAYynIa6OEMF1tL2JoZyzZJ&#10;MQ7R2sIEpia017TYNrTR1sYfwoaq0dPqGKI8bZEa7oEiNcHKOpbib4XUQBukBlBt0gqXKO1REeuI&#10;EoUVlaAdatWOaNS6UwUGY4A2+J0Hu2fxkKpOxCO5pbrbo7Ul+O6fpcoTwBOxcxp3ub19chs3tk7g&#10;GsF3eW0NF5ZXcFZY3tkFnGSsTy1gYXgak33jGOkaRb+E3yDq6/tQUdWFkooOFJa3oaiiHaWVHSiv&#10;6iAIW6kIW6gMCUIRhGCzAGBNHTqqa9Al2v8IwN7KH8cCEn5jtL9CAS78/wB4lurvPOF3hSASVlZC&#10;b2XorfVdGsDj1eG3ABQ9uaINcH0EL7Yn8ZyKT3R0vDozI+H3fHtCDnx+Rhje42cE9F7uLuI2P3dN&#10;zAHemsbTU/O4tzaGK7PduL1Em7w5jo/Ozst4sDWBq7TUG70Ed2kyqlMVqM+ORS4vVFyAPeKYtdS0&#10;uapAN4QzW4aw0IiCIgqMnwNtqa0JvBgKPo4lFBOYPVNiQhHH/cTIABSmqFGRlYyKnBRkJMZAz6yq&#10;p+KLixJT1fg+Zupgfy+qNCdWDiovjYqF2B2ervbwYIZ1t7eVszVsWNBjw8PQVF2JrrZm2Ukixo2J&#10;4Q6+tFOeBFd4CD+vS6bqCJeVx8LEFAE+fhKAOWIMYU6O3GbpU5GTkY6M1GTZLhjo4w1VBCuNVouc&#10;lGRUUcnkEGKGfAKprJi2NQP1RXkY62jD9tws1ibGYcjLRSftdkMpFSFVaHVhPipys1FOuCUqIql6&#10;46h6E2ibwxBLiKcStFmaeBToU9DVUC9HExRnZTEhxCKNSlUAUDgL0eYW7BuMrpYepCQkUyUrqFY1&#10;/A/5GB0aR1dnH0EYRtXB6xClJPTUyNGnEYKiRzSaljObSaUUebTQAiiHDh2Tc2nj4jQoLCpDaVml&#10;nHHi4U7VRnCK2RS2FhZMAGIKYaJcdUcoSWd70VnhSZi6wdTomFx0ID4uTnbI+POcBvkHMnFE0I4G&#10;yOaF9ORkeBO++qREqvIaqlK9HOcYHuSH4vwsOQPk2MEP5CpAGakpcLKz4W+by6lsFmZmVKJUaX6B&#10;EqqmtOjOjoSukTEOvPcunHgtizIykMVrInp3bSyMcPjgu7y+xlSgjnB3doarXA2Gqo6/4+VC1RfM&#10;cqiJRUVBJhKjwxDu64pYJuKYkLcjEQppdfVUfF6OZvCwMYanGNJibybhlxYbDg8+9rYn9AlCHwcL&#10;KkBLgo8Jn3VArghDyDlZmcDB0gS25jwOB2v+B5ZVG6Fsj8P8+AHZa+xofpT1wxjhHjbQhXkijRAU&#10;CyVo/Syh8TWHPpgJItwahQKAcc6oUDlI+AkF2JToKlVgfYI73rlzegd3zpwh3ATgfgza2zuE3ds4&#10;jVunTuHWyZO4sb2Nq5ubuLRO8K2svFV984vYluCbx8rEPOZG5zDRP4WBrjF0t42gpWkItXUDBF0v&#10;8su6kF3aiaziduSUdiC/ohNFlV0oq2xFVWULaqva0EBF2FRDNVhNG0wIdrEySAAyeqsM6BPzggUA&#10;Cb+pujIsNVdiq7sO2311OD3UgF2qvwuTrbg204Hbosd3mQpvnQpvfRgPV8W0tj48XCOsuP9kYxiv&#10;Tk/j9c4MPjo5LqH3emdWQvD5KUKRavCxAONJ7p+Zx+OT07hK+N1eG8HjU3N4wni8PUt1OCzj5iLt&#10;8vo4nu4s4NGpGVyjcjxLVTjdVITmPFbShEAkhbogPsgRKn97RHjawN/JHAHOFgjzsEOgsxXDkhAk&#10;dDwd5BAXMSc4UREke0uTooIQRWss5lXqmTULUuJQW5TJSl+FViaE7BQNQmlP7GgZ7K1Y+O2t4OlM&#10;JelgBX8vFxk+zPLB3u7wcXGCl5ODHDLSWluNHEJLjLdzd7KT47/E6iKiN1FML0tmBY4jUER7ko+n&#10;t+xRLcrLQ01FBQoIG6FQxAwDMeQijvti9kWMmHHAyp9Ey5ybmobKvCJMDw6hp7EB/c1N6Guiyq8o&#10;R4ehEtM93diancVEVzdayivQ19iC5YlJzA0xcZYUo9VQgUICLj8pCbUF+SinTRbgy0uMR1NJAdUF&#10;4aiMYmVOR0ddHdJFxwyVjz5eiyICK0mtgYeTGyuwJ0b6RjA1PEXFq6e9rUBnS5d0Hv7eQXCiTdTG&#10;JRI6acjkMeekZdDGZ/E7CmmhywnMBCYELxgfN0NocDjKy2jZi8sQT7j60tZ6Uvkl0DorqR7DAkXb&#10;awTUUQr4EYrWtOZiKTF3nnNXR3s59CiASjyaFlQMXzE3Ok7VGYEMWlNvNzGQ3F5+NiokGEpa/UzC&#10;TQxtEUNVjh/6AMV52Xx/KOH3Po+JCp42NZbnwOjIIRzlc0K92VhZ/d1qC6UrVnrx5vUTStZVrAxj&#10;bAJ3Owckq2OhT1RDGR7IY7Ph9x/E4Q8+wPHDRwg+Y3hQ8YuZJI62YliKNcuUPeKjwpCfrkM8y6aY&#10;xxsV4Amtkg4nK4WhQwiBZnnoF7A5+p5stomgzY1hgvdlco8N9pbz3BWEp7+zNdwFFPkeMfDZjRD0&#10;ICAFBL1ZdkWni+gEsWIYHf4Axz58F7amx+AjVCQ/E0V4JhKAoY5GCLQ9hDhvc6i8jKANsKAqdEOF&#10;1hM1Sd6o0bihQetG6DmjIcEJjQkuqCIU37l24jSubQm4ncKNkz8FH3N7U+6/ff3K5hYurm9if3UN&#10;u0srOEPVd3J2ESdoeVcnFzA3MoOJgWmM9E5Rpk+grW0U9Q3DqKwZIOT6CL4e6Is6kVTAyG9DcmEb&#10;0kvbkVVGRVjWRlvRihpDO1VgOxppiZtrGqkA3wKwu6Ya/bW1GGBFHagR84PL384FbqjAals1TvY2&#10;4PRgI3ZGG7FH63lhqg03xJg82tsHBN3jDQJQDHFZFwOYe3F3qQf3V/oIvTF8sjdH6E1xf4KWdxof&#10;787j43MLeHF2Fk+p/h4Tih8Rig+3JnGLSlDATwx0vkMLfP8EVeHeKt7srUk1eHW2H+cnu3BdwHB1&#10;FJcXB3CTQDw324PBqkzkxvkjIdgRsYRftJ89lAEEjYe1HC4Q4mYt20v8mTkjvR2hiwqWsz/iaI1D&#10;3O2RER+FmoJ0ObFcLCkU7mlHe3yEWdQcNcVZckmitrpKFNBexisi5BJJyrBARAX7wosZ1NvFjpXS&#10;S24jCDYxHa6zsR49LU3I1CXKWRVi9RaxsojoZZQzCVgxxfJK2ni1nH8bQJUSrYiS7YJaWqhQqhpf&#10;d3cE8bVw7ocG+COMFjCI9k8RFoYoKkZlaDg0UTG0pwVUaI3obWjA0tgYVsbHMEAYzvX1YXVkFBeZ&#10;WGf7+jHa1oHlsQmcorMYbGlBZ3UVBgUw6+swyPe3lZeiIlOPPNriEqrV6tx0VGalI5agqCsuxkRv&#10;L3KoVgvTM2ibKwnFbEI+mWqKCYhWuKetC+dO7vFctSE7NYeAy+F/obWOT6E91iM+mtY+I1c2wzQY&#10;alBfUUcbnCmHrsQq4qimYwmpDJbRBtRU1TApiPGTYVBTrYkphYlx0TxnKgI2HiradJFoXG2s5IIF&#10;4tz6ubvIKWrBYsB2nFhejK9TkYvH8dEK6KlmnakexZJXYuGKEB8vpCVqkUSVqON1cCc8Hfl99VUV&#10;cuCy8eGD8rHJsSNU5V5ywLRYxcXRxloC0M6G5cTZlbbbT4aYfxwVHiGvkbuTC6yMTPgbPvJ6R7G8&#10;iE4yBc+lC5Wq8dFjEoJWtPEeTo6yM0KMH/TgMRgdeB+hfp4oyUlDgiIYwR5O0NJ95CYnIEsbIzvn&#10;XGhX7Y0+ZILncdCyiq23nSmTuBvS1W9HAIghUBFeDlSRXlBRRUYwwfu72hCCVJAEoZXRATlg+sj7&#10;P8PRD34hxx36MkGLwdZetNEKPxcofRzgeOzn8DB7DwmBdtDQAsf7WSBH5YJitTsqNB6oVLugmtAz&#10;xNihJMwU5REWMCjt8M6ljdO4TAhe2TrD7SnGNmMLlza3cXGD0Ns4yf1TOL+2jb3VTewsb+Dk/Ao2&#10;CL4V2t3F8XlMj8xhbGgOA30z6O6eRkvbBGoaR1FeN4KCqkGkl/UhqbAHCfldUOW0IyarBeqcZiTm&#10;t0Bf3IZcqsGSslYYKttRRwA2UQW21jWjnYWsi+DrY1Yfor0ZpCUarBXzgsukApxrNmC9g+qvp57q&#10;rxG74804N9mCy1R/YnDyw7Uh2toRPD0hxvTR+p4YkeC7Nt0qty9PT+LTc/ME4DRV3zShN4PXhN9n&#10;F1fwhtvnVIICfs+4FeC7Tgv94MTEWwBuiu0MXu2v4fOrJ/Hmwgm5AOy1pRHsT/Xg1FALNvsbsDPe&#10;gVPjrZjtEIO5M1CRHo0YP1sEuZog0IVWkhHmZYvoQFeEe9tLsAW5WEHJQpIQ7i/hV06rO9rRICEY&#10;5GJDQDIjWx5BqLudBKAbrUZMqICaGu0N1ZgZGURlQR7yM1KkKtRGRyI6VCxBRTtGK5yaEIuWmioZ&#10;Maykno4OcuaFjhVSw0ooZgmIsWaiDS+XqipOqZRLLIlKU5ibK8f92dJeebm4wMXGlnbHCdGEnWgH&#10;FO2BaVRqeRmZKMygFSUYtFSCOlUc9FSDVTnZcvbPztIibu3u4OzKApZHhnDpxAkJwaXhYZxn+bt+&#10;dheT3V0Ybm3B1swM5gnKnmo6AB5zZ0Upmgpy0FFZQjBW8TszaY3VaKusxOLICKrz81FTWEwAlqOh&#10;vJJQHGSCHkdvSzuPKQeT/aM4f+ocrXka/3eUBGFteR106mSeszwsTQoXMwJDYRnBXcxjTyRQ89Fk&#10;aER9ZS3LZwMyU9LlPOiosAiqXhXEfNp4pYLJREtFpYIigJbW1ZlKxQFhBFO4r7dMMGKGTCzVU7wy&#10;gr8dIMEoZsuE8XUlH+tU0QiiUlQE+iHSzxehVImi9ztXn4rqohLYmphCzSSkpyr3dnWFs60tIXgY&#10;H/zyF3JIi2iyMKdqExbYlgC0pc11d3WDH+21WENRTAMU7ZliFR8HvuYoXucxhtPaujvZyOuuZJmI&#10;YuISC++KYTTHqAjFKjLePHbRNCIsuHAJZgRtANVqbkoSwn08EB3ki5KMZDqVYDSX57Hc6uQCCAF0&#10;NUbv/qPcCgB6WBtLCAoVKEBYnJ6A5JhAQtSGdcCRWzv4sQ6IDhUx7s/4wC/kTBFbk6M8N65yGI43&#10;FaCPoyVC+F5Pm6NwNnkPwU7GiPQwR5DjEYQ5H4M20BIpYTbIi3ZGeZwbAeiGSgKwMNQUpWHmqBIA&#10;3F87g/2NMzi3fhp7AnLrWzi3cUJud1dPMMR2G2cWT+Dk4ga2FtawPruK5clFzI7NY2J4HoMEX2//&#10;HNq7plFP+BmaxlFSN4YcwzBSSvoIvh5E53QhIqMd4RmtCE9vRnRWMzS5LUgpEgBsR2l5Gww/KsDm&#10;ula01Tahq74BPcz8A/X1BCAhyP2huioM11Vgor4C82IOcEetBOCZ4SbCrw3np9sIwHYCsI+KT4Bv&#10;VELwrcKbovrrwxVCUthi0db3yR6Bt7+Ej6kEX+1SDe7NSwB+cmFZAvDh1hjubozg5soQ7m7S3p6l&#10;9T0zh0en5/B8bxmfXtnC6/Pr+Gh3VcbjUwsSgpfmB7A/24eZVrGUVzYmmosx3lqK7qosJCu8KP2P&#10;w8PmEFwtDyLY3ZqFwQtqhsLHkSrQHL7MfqLdr7ehCpszY6zUmSxA1rI9ULQRelofQ74uVk6HE/ZB&#10;rMsmZn8kqhRyjmhlkaiwZXJiuqEwB6nx0VQxoUiMVSCHBTYvTbQdauScYBXVohgwLWZvKIJ8ZE+c&#10;WFygmNZSGRbMSuFApeeBrNRUadGiQkKRHKdGVbH47kIUZWaggLY0MTYGsbR0okNFE6NEmkYMadFT&#10;FSQjlYoxjSqmMDlJWtbW0mJsjA3j+qlNXFhfxtJgP8vhKpPrHC6fOomHly+xPK7g7PIiE/AGZrs7&#10;sTzQJ6dTjjY18Fw28XGvXECjjUBsLS9HOwE4QwU42s4kWlqGkbZ2wq8PIx3dtN7NyKOtzUpKQWtV&#10;HVaZwOtLq/kcj0U0uRBuTYYGnGD53mGZb6yoRmFaFirzS9Hb1InpgXEMd/bz/2QTRhlIob2OUyih&#10;jVHxfxPuCRr5f9M0aqhCg2WPdRjBJvYTeE4CRa8qQZjNcy9m5YhFA36CW5ivp5zNEsuEk8wElMxr&#10;oiRAxRhI8TlnC1bWokI5z9rZyprXOBbO1ra01Wa8PuGwMjHB4Q8/YILylgtHSPvLzxw6cABHqeA8&#10;ee1Ez7OnB3+PIIwMoTIPj5K947EKBRNdMFRiQLWXC6FKF+DpJhOcH98fQ9j6eHgwARLkVJyig0Us&#10;uhDBJCnU68Ff/Bxi4HsKlW8cVWRxmg5Feg1yE2PQXl0s262tj7wH80O/RKS/i1zw1MX8KCJ9XKAO&#10;8ZU9xMnRPBfuNvC2PQ4XC1EnqByNP5BbF8tjcppksKcDk4o4Tyyf7k5y0HW4r4ucEeVo9iHr0hE6&#10;KWN4Wh2Aw7F/go/1B1C4G0HlbQJ9uD2KY90JQReUR9ujVGGDckZpuBXeOb10EqeXt3FqaQsnl07Q&#10;emzi9MoJnFl5+/ikBN8WtuY2sDpD8E2vYnFyCVOjCxgdnEU/4dcpVF/3DKpbxlFcN4z8mmFkGUag&#10;Kx6AKrcLiqxOhGZ0wD+1FQH6FgSnNkGR0YQ4qkBdQStyCMCyinbZK9xQ24EWMS6wrgndBGAf4TdI&#10;9fcWgGKprCqMEH4/zQFe76zFqb4GArCRyqsNFwi/q3OduLvSLwcvPz0xhmdb49LeiniwOog7i73y&#10;efFYAPDTc4syPt5flOD77NKqVIJPCMiHJ8dxl++9szFG+M3j1UWC7twSXpxfw5tLm/js2kl8cumE&#10;BN+9zSnc35rhe6cIyEU8PLOAE8PN6DdkoqUwCc2MuvxE6JTe8HU4BgfTd2Fn/Ete5EPMZqbwd7FA&#10;gJMZ4oI9UZCsphXsw6WTG1Q2pVD4ekBNFSeg6GBEO+FkLhuVk5TByGRhS1FHyalv2mjaXxZooSaS&#10;1TGEnJqwiqYdC0BcZCBBlYyirDSU5WejquTtKi1iLJhYLSaMhTsywJvvSSUUqghKnbRsoi2qqaoa&#10;8xMTVJgNqCgoQE5yCspyc1DOMFBt1pQUyh5YRWAANEqqIdpwkanVBGsGFWdGfByBrUVpejKqc9JR&#10;m5uGekJ9or0RJ6fHsDY2wCS8hGtnTuL+hfO4KUYdXD6PV3duEIBrODk1gbOzM9gcHsLu7Cx2uL9O&#10;5dhbY0CnoRzTXR2Y7enGOu316bl5jLa2YrKrC4NNTWghHIvT0qlIstFcUYHSzCwMtXbi6tk9zA6N&#10;YbSrHwO0xqeW1nFt9wKm+oYw1TuAzel5nFlex9rUHJrKq1BBG19XUo4CArDZUM2oQjbttmhzjI+I&#10;RCKVspiTLGCfpdUgMyEe+lgVr1GUfNxUWc7zpmOiIeyYdIRKDPEkTKieVFRvol0zN5EQjaVL4GuR&#10;YpiS/9thP9UEYCCBFOwlBiG7EYB2MD9ujCAfX1rhQAlAYYFF2+KRAx/CwsSI9pdW0s1d9jqLVXBC&#10;goLl3OdcquAsfaYcFxnD446JDJOrPGelMGFlpsj1Gz2p+H0JPgG/ADHWktdTrMBjTQssOlpEB5lo&#10;jwz09MSRd3/J6xwmjz0rQYXmsgIU87sE3PKT42B56F2YHfo5E7W5BJqvgwWCXe1kT7Do1PO3N5Hw&#10;i/Z3ghsFgaPJ+wh2s4QqyFWuKShsrprlPobvFVM9HU2PEnq0/FSXbjasRwSgpy0fE4C+dkfgRivs&#10;afEBIfghgh0PI9bHFGmhtsgItkRBhLUcGlMebYeicEu8szl/gqruBDPfpoytxbdxYmEDmwvr2Jxb&#10;xwZjZXqNFWCZqm8ZkyPzGBqg6uudouqbRFPHFGpaJ1FIy5tROYjUsn5oCb+YvG6EUfUFpbXDJ7Ud&#10;HklN8ExsgK+uDuFpjdIGpxS2Ia+8A+WGNtRUizGBHWhraENnAwFYJ1aHqcOwCKo/ESO0eGNNBswS&#10;fmIGyGZPHXYGm3F2pFkC8BLhd2OxBw/EWD6CS/bmil5dKkCxL2AoHosQnR2f7AoLPIs3VH4fn1/C&#10;55fX5PYZ1eKjU5N4SSi+IByf7S7g1YVVQm8dL8+vSAC+urAu4/Prp/Dy3Apuro7g4lwfztECX14c&#10;ws3NSVxbH8f6YCO6K9JRl5uA0lQls6Ivra0oDB8yox+Ep4MxM701YkI8WGBUVDC1rHxDmBvsQlGq&#10;DipWBr1KCaW/B+yOfQhH4w9ZYVwJyThEBbgjKtADSaoIgixUZuIMKjBhpcRg4tT4GKoJX1bUBDRW&#10;FqE4K0WqQCVhGc8KF+TnRfsaLOElxoTlpibKHtp8Wq7akiIsToxhanCQgGgnFGsRxwoTykrnTdsr&#10;ZlwoCbxIsWILK5+SEI0O9mflDkYibXdmYizyU7RyKa8CWvHK7FSUpSehIi0JtXl6tJfnE4D1WOhv&#10;x45YNWh9Abf3z+D5rav45NEdPLl+EffE+NMr5/Hs8gVcoBq8sbGBJ+fOyVEIOwThfG8PtniM51eW&#10;sDM3w/1x7C+vUF2O8Xv7ZBvjVHc3RttYNra2sMrnh1taaLtHcVG0fe+ew6nFFVw8uYMrZ/YwSbvc&#10;XFaJldEx+Z6FwWFMdPagq5oJuLmNyrICeboU6OMIN1p6bZQYlqOCITcf5dlUhzodsjQawl6H8oxM&#10;QiERZZkEPY+hxVApz3MKIZlIlSfOdwpVc3ZCHNJ53fKTNKhlYsqhikwkUDRhYRKihVTR6WKlbv6O&#10;VhlDe+gGT1pZB0uqJtpgYb/FgqeizVZ0iIiVoMWK0GIYjOgFFtP7vD294O7mBkd7R/h5+hJe4Qj2&#10;IxT9/OX84Tja1uzUeFSX5so1GzN0iXIVHdGTH0OAx1CZCuCJppAD71HRGRvJNuBMJkJf/o7pwQ+R&#10;wPfn01WUp6fwWqdQ7Yv/FUG1R1t++BdwtTnORG8OdysjuJkfg4elEQKdrKDwtIOP7TEmdVMJMR/7&#10;owSjK1KiA6Qzig0Wyd9H2uZAuiDRkSLCX4wh9LJn+Xfmb9jJJiVXs/dhf+SfYH/4H+Bu/r60xEoP&#10;E8R5GiHZzwx54TYoiXZAhcpR9gy/szK7gfW5TawTfmvzzHaE3erfYw3LUvWtY358GdNjSxgfWSL8&#10;ZtHTPYn2jgk0tY3T8o6ipH4MWVVDSC4bhDq/G4rsdoRltiOAqs8zsRnO8Y1wUNfCJaEOnppqhOrr&#10;oM5uIgBbkFfWhvLKVtRQAYqB0W31reik+uuuEw3fhF5jA8FXz2gk/Oow2VqD+bYaLMvhL/U4O0j7&#10;O9FO9deJK/NduCPUn7C+BOBTgk/Ek+1xPKadfU6wvabqE218L3Zm5FbYXvH8K9EBcn4ZL7l9zPc/&#10;5esfUw1+fGkNry8K4K3iOdXfU8LwOW3zEzE3+NSMtMIv9le5P4vLCwM4OdyC1Z5azLdXYq6dVr2L&#10;wO6sxFBjAZpLUlFDFViQEoXkGD9WBD9kJEWiNEeLroZSDDRXsgLmoK4wA3G0CE6mxwlLcYE9YPTu&#10;z2BvdADhHvbyfgtiqSzRBujnasOKJb4jTc6aEJWrk0mjq76GykONHJ0GdcV5VB8JVHlu8Hd3gKO1&#10;KUSPryIkQPYApmni5WDihrIidNRWUQX14NwWy8XsND+XDF0sv5cVULT3RVFNxIaEIJuVOz81BRqq&#10;g2APkaUJPmU4fz+cti8QzZWFVFeNcsUaUSHqCtJRkiqSQAKqs5LlIPDOynxMdtRS5S3gwolFnFma&#10;ogVexdcvHuKzx7dx48wJvLx+GS+uXcJHF8/j2/v38fG1q3h6YR9PL17A9a1tvLp5A69vXMdVwvH0&#10;zDT2Fuaxy1gZHMDG+Ci2piapCuewv7aG0/O8tpcv4/beHub6B3CBUDy7vIrrO3s4QxB219TzGpXJ&#10;eehNJcVoLCpGD8HfL6dm1kqo5SUmIV0MUWGUZWSgv7ER0z29fH8JkxIVljgvBGAFlaZQoZOEX3Ve&#10;ngRZWU426kpLpBKtKchHI5NMh6ECFVTdRUnxqMlOR2VmGiqzMtBYXMzfy0AVP1vLYxGqWxkUirgw&#10;Ba8j1ZeXWM4sGOLWBCqqeGFRhQUW6/oZHz2KD959F8ePHoaVOW2ivb2EoZ2VDWHpADdHV4YLPx8o&#10;FWCQtwuiQ70JQTVSEqKRHM/rzRCzfGKZKIOpUMU0yQIef1R4OEyPG8HZ3gFJajXK8nLhQVXoRCsu&#10;VGAVFX55huixT0dTWa5UcQ6mB+FseVTe98OZ6k2sGB3iYk/wmUAd6AalmOfuaQ11kDPS1YEoSVcx&#10;+atYxiNRnpnI85HM5KmTM0ryk2KYZBRQBbszifgwKVAFe9nAhUrQyeiXcKWzsjn0v+Bo9AvE+Noh&#10;1OEIfM1+BqXTAaQFmiM/0hYValfZMfLO/PQG5mfWMDe1jrnJNcxOrGJ2ksHttFB7o0syRocXMMTo&#10;H1hAZ88MWjtFe98kKpsnqPwIv+oxJJcPI75oAJE53Qim8vPVt8E9sQmO6nrYqqphF1sDJ3UNvLU1&#10;CNfXIy6rEckFzcgvb4eB8Kuj/ZUdILUt6Kxrlm2AvazIAw21VIE1GGusxWRTLWapkJa6auVCo1t9&#10;ddgdbcLF6Q5cnu3CTdrbBxvDeHRiBI8Zzwi9J2JLoL3amcabXao9hmjze8P4/MISPqPi++jMJFXf&#10;JCE4KztDRO/vU75fKMCPL6/j0ysn8BFBJ4a4vDy3jI+vrBN8C7hBS31JDI2hRX50eha31kdxZrQV&#10;861lGDZkoT4tBgVxgWjK1aCrPAP1BUmoyU3kxY2hkqDl0SlRma9DbbGeFz0eCSyEER6OCKBN8LI2&#10;YZazhr+DFcw/+BmsDjOjMZtqI/1oqwLknMqUmDAU6rUEXRzVWxLSEtRUgGrUilWh+ztQxwKYpYtF&#10;bko8IReNEG9nuFobI5zZVBMdiuwUcYc4Fmx9MoY727AxO4Ube6dxenmGiqUUmUkJVJEqeR+S9roa&#10;VOSLcXm5tJGZqBKqhxVCTF2rzMvmcSSjkoW/vpivC8BVFckKUMjfLtUnoJiKoIYqsKkwC+2lhF95&#10;Lvqri7A93oe9uXFcWZ/HeQLw0gqTysWz+PT2VXx++xpeX72Al5f38fXdW/jy9g189+AuPr1xFc8v&#10;nMOLS+epCM/inhisf34Pd3dO4fL6ChXiOnapCMeaGjDX2YH9FaEKR7ldxvNr1zDT3UP7XEPluUj7&#10;PYoxKsTZnh5poUWHS39dLV+vRhOtZyXts4EgqsvJQ2dFJVoIuuHGJkx3dmOkqUVGYwHVNQHVUFCI&#10;YT7uIzTr8/IxyDI83t5O9diMEdryYYYA5XgHn2tpREdFGX+nUq501MAEVJ6igyFdj9HmJky0tfI7&#10;8tBIYA51tNF+lzDhpCE7KYUqW4FEVRziIqPkWn5ivKCYgSNWcT7w3i9hfOwwbK3MYGNpCgcbC7ks&#10;vugpFp0mjrTGxw8dgRO3wVSNgd6uCPZxgSLYEzHhvowARDExRgaJu/rx+hP4GpVaDiBXRUTBUFpO&#10;+5xIC/52odWq0iKUZGcQcselnR9urUNvfQXVXxiTSQZ0Cl/YHv0F7Iw+kBAU4/3E9LkgFzs5LjDI&#10;2RIpykCCLRppYj68OoT7Cj7nDw3rQ5oyBKmKYOiVoQyxz+OK4PF52yPCy47ws4MXLbSz6QdUgB9S&#10;VZqw7hxmHTqO+GBnuBCEDkfegZfpz6HyMEK20gXlGh/kK53wzgRBNzGxgjHCbnR0GWMjb2N0eAVD&#10;g4sYIPD6B+bR07eA9t45NHfN0O6Oo7JpHGXNk8ivH0d65TiSykYQS/hF5PQgMK0D3iltcNE2wSG+&#10;ToLPJqYK9rHVcFFXwy+xFpH6BsRlN0oLXCDa/wi/hrouArAdLTWt6KhrRXdDMwFYj37a3uHGKow3&#10;GjDVXIX5Tqq/3lps9FXj5FAtzk02y9kXV6gAxRzd++tDBOAQnmwN44W0vqK9bxKf7S/gi/OLeEPA&#10;vSHcxBCYry4u40vGm11WutPjeHl2mtsJ3N8cxgN+7jnf8+mVDXx+dRsv5BJXC/h4fx1f3zqNT69u&#10;4M7GCPYJ3wuE71X+9sXZbmz0VmOiJgdD5Wnytn3pYW5IDHBEgp8DUhTeKOTF1Qt5T8urifChmnKj&#10;yrNkYTgCf3szBDtaI5jgC3FmAXWxgR+fC6PqE0tiibF/+amxKEpPkPvFaYnITVLTIgQiURGOIsKo&#10;lmqvtaoE00MdWJnuQ3VJmmyAjvB1pnrwQTwLeVp8hFyWyJCfivqSHKxPj2BvYxnnNlYx2dNOaCXQ&#10;jicggzZWF6egLdJikIBsrKyQY+4MrJgtZRVooEpprizHWFcH+pioaguyUEKLW0012lUtemkrUJ+f&#10;hmJCuIG2t8dQhO4KKuH8dPRzf2ukB2u9begiFJc7GrDZ14ptgvv+5hIV9To+uXIOr86fwefXL+A3&#10;j+/gM26/vXcdn147jwdnNnBzYwHXaJ2vbS3j5sl1XFyZx8WlOVxcmMWpsSGs9HTgNC3yrZMncI7P&#10;z3d3ErxlEOtMzhN4Ypk2sWJRFxXZQG0NpgiaidZmzHS2c79Vrky+RCDuUjmuD4/I/SkCbZLAHGtu&#10;QVtxKYbrG7HQ04chbida2zHX1UvAl2GADqaGtriB50rAbJQQ7Cjjb1eUE5oNhKwB/bWVGGVSH22s&#10;xwB/a56wnuEx9FcZ0FpciOrMdPTUVlNJt2OJoJ4fHkYDv7u5oppKsgIaWuKE6GgUZGdKJWdK8Ilb&#10;CQT4iHuCWMHeykT27poeO0gw/pzgO0BwHYObAxWYjxccxGBjAinI2wmhfq6wMT2EOMLGUJhLyx0L&#10;ezMrJkxnFGUWopgR5OFHMIaiNL9AriV4jNbXx80ZPS31TK5uOMrfKGC5mhtqpwqOhjbUHfkJYbA5&#10;+E+y4y7S340W3lYuiKsK9kEg3YubxVH42Jki2M1WDgfzFVNAj78LN1N+txWtMY8vws0OIY6WCGOd&#10;CLK3QLgb64aTObwIVG++x8fOmPbYDF42fGx3XC6lrw33QHKUN2wP/xPsjvwjnI1/Bn+7D5EY6oCC&#10;eF/kRLvhnYFhQk4ou6FF9BN4/QNvo7dvkUpvHu3ds2gl9Jo7Z1DfMQ0DVV9xwyjya0eQUzsGvWEU&#10;8aK9r6APYdnd8E3toOprgWMCVR8tr4y4OirAGtjH1cA1oRZ+SXWISG1APC2wvrgdRYZOGGrbUV/X&#10;iWZuW2v/vwAcaKxhISFUmqow01qNxe5arFL5bQ3WUW3VY3+qRQJQLE4gAHhvTUxbG6ACHMIrWlsB&#10;vI+p7D4n/ATsBAgF/MQQmK8ureDry6v4dH+e6k/Y4Bla5jHc4+cfbI8SevM/AnBLDnn56OwSPrmw&#10;ga9vnsaXN07y9SXcPzGBqwt9OD/VIUNMx9voqsRKuxisnYvWHDV0gQ6I8bBAgSYM5XpK+7hgxAW6&#10;IJESXrR3uFp8AC+rQ1CxEEa62yPKy4kAtJbbhBAfaSPEYFIxiVyuARjkKRWgGEoQzMIRHeCFYn2S&#10;7GhIVNCealUoTtdgvLsO/a3lCPGwZuE4zs+6ICU6iJCi5c3Sot2Qj5WxXmk95we6UJufxd9xRUJE&#10;EAZYqMvzMuTcT7EuXJo2HnlUeaK9r55qpL64CHlJBHCiBlm0S6L9ypCtRyozdbFOTfWUhY5y2rec&#10;ZFpe0QmUgU4qwqk2Jq+hLpwc65O3Qx2vq8AQ7bIY17nUWostAvHS7AhurU7z3C7i8elVvDi/jW/u&#10;XmLiuYA3l04TjDv47OY+HpxekcuM3T+7gYe7tLNTw1jva8fWUA+2h3uxMz6IC/OTuLAwhTNTIwTZ&#10;JDZGCD1a4xMEynhzI5+bxf7SAlYH++WtGhZ6OrE9MYLbp7fxcH8PH12/imdXL+Hq1iZOzUxhaaBP&#10;wmyWKnKBQBT7I1RsK0NDfH0G66MjUm2uDA1i5EewiTGsY02NaKeVFbAbb65nma7BdFsjBqrK0VNW&#10;xDLdjQuL81gb6EWvoZxArSZM22Vv+ebUuOwRP7+5gRP8jemBAbRWV6OMalwMYtfTekaFBUFPG62J&#10;VVCt2UnwudiLGSlGcLAm5Hw9aJed5SD3mLAwuUqQg6UxbM0Ow4tlTcShd/8BFscPINDTFQVUvdnJ&#10;el7vIDhZ0u6qEtDX2iUHl0eGhCKPr2vjVDj03i+Qn56C5qoyAvAXsDc9ivJcnbwNpjrIBSXJSsT4&#10;Oco1AaMCPZEYE454QjaWStONLsfk/X+G7bEPqRA/lGMHPQg0B6P3aGffhbv5AQQRdKFUieoAV6RH&#10;ByNGjJSg4vO1PQY/wk68x9PyEIJdxYBrMaGAIoL7yRQbcYGOBOA/0hL/A5xNfs74Z9kxkhrpjAK1&#10;N97p7J9HZ98cOnoJOwKvrXsOrYzmrlk0EHq1bVMwtE6iomUCpVR8BY1TyKoZhb5ymKpvSKq+yLxe&#10;hGb3wjetC266Vjhrm2EbXw8rKj9r2l9rdQNsYmsJwFoJQH9dHSLT6pGQ04R0ArC4kha4ulWOARQA&#10;FINUOwUA68UCqf8DwMlmFog2ZuSuOqq/epwcbsDZ8UZCp0XC7/Ziv1y4QCjABxv9BOAgXp4Zp92d&#10;IeAIwAsLBN4SvmR8dn6ejwnAy0syPuP+p4yPCcLntMOPT43hGcEpLPCbiyuyLfA1ra9YCOGzy5v4&#10;5tYZGV9c28YnlzYkBPcn23Fhmip0dVgOlH6wNYl7m8ISN6G/LBUdhUnoKEpBpljrz98BmhAXpMf4&#10;0zoJRejDbOmGMBcLZrSjzHg2zFQ+yFCFIiHYC8EsnH6O5ghxZfZ0s0e0vzvB6S0Hk4pxVwJ6aXFR&#10;tMcCigGI8BTzia2lDRltr0J/Yyk0YZ5IivBGCRVkdnyYXIV6dayTFq2G+0qk8HsSQnxpwwMRGxyA&#10;PNqx2pJC5Op1tMmxcsGEivwcNFEFitVYcgm/PMIvKYLHEB6MPI0KVVmpaMjPoALKkyGg18GK0FmW&#10;g96qQmwMd2NnmsqMkJun4lvuFuMlCayBdpwmFE/0tmKNz+8Md+I81evNFary/U0qcdEGuyXvR/Px&#10;pZNMSDz/d/bxm0dX8ZLPPxU34zq7TiU+jAtzw7i6NMF9QmydanBujOWkH7c2F3GPKvHemS1cXlmk&#10;MuS1mRrD3VNbeHPtMi6vLuL2NkFKOy32r6xRhe6fpXKcx/Yk33f2NJ5duYCP79zA88sX5Yyoc7TQ&#10;C709sp16mrZ2rrsLm2MELRXo3iJVKD+3RrDuzExib34aZ7md76LKJPz6KosJvgKW6UbMtdAq11Vj&#10;yFCG8foanBjqw8nxYZ6nTtnxN0cw7/DzuzyWE1MTGGtvQw9VZG9zA4qzxJqL0UjVxiKNbkAsPOtq&#10;Zw5/D0daXlNYGh2EB2EYHuAjx3umaRMQHRIi14kUdxEUq4anJ8XS+vojjOVKfNb44PswPXQQisBg&#10;5KZmUGmq4W7nxPdEore9k06tlvsRcs54VGiQvDl7Dy29WArNzuQodKoQ5OliZJkTric2wAWOJgep&#10;Jo3gSzg7WZrI2yDYHj8Ei8NiGIslXPnY1eq4nDrnY29Ci2wBXwLO186ILsgIkR5WyKI9LiZQU6J8&#10;Ee5ugVBXql0HI3jT8oobJwVR+QUTgNG+FByEro/NETgc+xlsjv4j7I5TCR77X1SC/0hhYYLceB+8&#10;09A5i3qCro7qrqZtGtWtVHktU6jktrxlBoWNE8gVHRy1o0ivm0BKzSQSykegKhqEoqAfwVR9fgSf&#10;V1o33JI74ZDYCjttC2wSGmFB5WcZ18CohyUVoC2B6EIABhCAURKAjQRgK4or2lBZ2YSaqmY01wj4&#10;taOrvuXHcYC1EoBjzcyWVAfizmrL3fU4MdhAsDQQOsL+tuL6fLdcueXhOq3r+gAebQ7g2clhvD47&#10;iU/2Zwi7OYJvUcLu6yvL+OIS7fDFBXx99e2+BCRf/5xwfH1uDq/OzeLNBcLvAh+fX8LHhOCrvUXC&#10;kc/vL+Nbwu83989xu4MvCcGPzopbgA4yBuSskSenaKV3ZvHR7hxurQ1Ji7wz3sZCno/SxAhmIE9k&#10;qvwJOVfoItxRkBiGvAQWSn9HRDOLJVAdpin9mfGCEB/oLleKSVEScsyeaaoIAjMcmsgg2tFQZGii&#10;oY8Ty+XH0ZpmoJGVqp7qq6umBM3lObSmZbi8PY+mYj0iPGwQ4W5D+Hqgp7oAbYSTITMJBdoYhBGu&#10;uohAFCQRalEKhFPpiQ6VpJhohPv5QE2LVVdaRPtVCn1sDPSqaGSrY1CZpqPNy5Dga6GV7aksYqWt&#10;RE95PgZrirHY04hNWqK9+VFcJ4QuLk1il3C6sDiBy4tTuDg7imt87uriOBPIEPYn+nFZgGyqF3fX&#10;J3m+N/Di7AqenF7Ep1dP4ft75/HldSpA7v/p5W38lhD85PJpKnUBxQvyzoS3qQofbBFo3N5em8Vd&#10;WmUBwxfnTuLu9iqurS7g8xuXaakvEaB7+OLmNXxE2N3b2sA9QvDmxjLOEEDrVJF7VI/7hNm5hRlc&#10;JhSfX9zH1w/v4sv7d/D53dt4cn4fl1ZXsDrUj+n2Zuwvz+Lq5irOzU0R9mOYbW/CWn8nznL/Oj9/&#10;e2sNV1ZmqVC7McPEvsoksNjWgImaCkzWVWKtuw3bg71Usl2YpVKcoRIfqCqlkqyQ3z/Gxwv9XZju&#10;o2MiREXnllicQCwn5etK5UeLKGZROFvT3toY8zkqQRtTOFiIlXJoQd0II0sLqBURstNMDI7Pz9DJ&#10;YTCVRdko5zV8u56kO6yNTBDo7o2irFxkJicTpE5yVkhVaQn6uzqoNln26DoCfTzRWleDTF0Sf9tG&#10;3p4hMcof0YSQv/1xJBCEIe62cLI4DhdadJND78Hq+EF4UqF62dvCzcYK7raWclpdsIc9fBzNaI/5&#10;2M2CnyPo3M0R7GLC8mvBJO2CPG0YMmIDkRjuDg2Fg4qCIsjJmHB7V4JQHUilSxXoY32EcDwEJ9Nf&#10;wtH0F9z+nGrzHb7nQzoVWuByATpGWfMUiqnuCgi5vNoJ5DdMIqdhCunc11WNIrFyBOqKUShLRxGa&#10;N4CALCq+jB546DvhktwBJ8LPNrEdlppWWGnaYK1thWV8I8yp/swlCKkA4+veApAWWKmvgyanHplF&#10;LSgsa0Z5eQNqDI2y/a+TCrCr/u2iqKJdaZjZcrJFwK8Oi521zIp12BbzfsebcXGmjZWlFTcWunB3&#10;WUx9o/1d7cez7UHCb1yC7bPzc/iC6k8CkID7+vIyt4sShN9eXZEg/AmAXxCQn1AdfsL3f8r3fn55&#10;RY4L/Pzyuhwe8/SU6CyZxqcX1/Hru2fxLa3wV9e2+PqmBONHO287UO5vDOPhiVE8Pjkph+bsjDVh&#10;vbcKQ1UZqM+Kgz7SAwp3MwTZH4G/3SFmJHNkUAVWpqlQqA1HSoQXtCFuUHrZQeFhy9cdEePrxkzq&#10;yazqD11UGOKo9LKTNeinglgYp6qiTZod7kM9AVhXnIM6QrC5Ig+lmYkw5Ogw19+CXK2ShcYPHRUF&#10;6KktZYFyYCZ1QGacAmmEarpKwcLmDHcrCzhbmCHEyx3JhJ0Y4FtdlAM9lUZJZiqG+ZtiGlpFug5t&#10;JbnoJvS6yvLRXpyN/ipCr7tZtteKO+HtzQzh3Owgzkz2YWukG6cmqOw2qbTPbePZ7ibBJgaSi5k0&#10;i3hwQoy/XOa5pLI+v4WXO2t4yudfnFnB6711fEHl96u7VGEXt/G7x9fxl9f38et7l/H97Qv44/M7&#10;+MOzO9y/hE8unsHLc1sEKOFHAD4+uYrri5N8PI+P9k7i3ollwnSfED2PO5u8rme38cX1y7i/tY77&#10;2+t4srONJ2e28erSHp6dO0NobuDG+rK8u+HmQA/unzqBr6gEP7tB+F65jOf7u3hybgenJ0cww3Nz&#10;fmEat7YEaOexNdiDXp6bgXImhspSnCC4ToomgKEObPA8LbXWYKauAsuE4P7kMMvzOF3NCK4vz+AK&#10;E8RWfw/OjNFO15Sht7wQy/0dWBnswkRHIzp4rqULiA6hVXWGl4O5nCHhRvi525rAQww8purydLBE&#10;Umwk1V8coqnYUqng385aEbcsUMrVu9ViGFVCjNzqNXFI12oQJm534CzWcgxEKm12YU4mxD1FvFwI&#10;Qdr2tsY6ZOmTEa9SQtyatKasjAC05WeZINURUAW5IZCqLIflTh3uCzdbM4ibqjuJUQgCfo42PGY7&#10;ApAW3JHuxtedZc4ZAXRA/gSgvwvriJs5glzFEBkjqjtjRHpaykWE9dG+MtJi/KQijPGzlxCMJQxV&#10;PnYIoHIMI0ADHY1oqw/K4TV+jkdZtt8nTI/yM+54J7t+Em9jCtl100ivmUBq1RiSDWPQVI4hlmov&#10;qngAEYV9CC0Ygn/uILwye+Gu74JLKsHHcEztgr2uEzaJHbDUtjEECFtgkdAAU4LPlOrPSl0HR00D&#10;XLXCAtcgMrUGmqxaZBY2oaC0ERUV9aitakJTdTPaqpvQLhZCoMweaKzHWGsdpttqsdBRi1Xa33Xa&#10;320qwN3xJlyaacXlmRZcn23H7YVuCcCPtkbw6swY3pydwGdUcp/vz+FzQu0LxpcE29cE27dXVvD9&#10;tTV8Qxh+wdcFBL8kEH9SgZ9eZJxfwDc3NvDV9Q1ut/HV1U08I+CenJliBRVwXJfPf3/7NL67eQpf&#10;X9/i51bx7NSUhOSLs3N4RBie6DNgvCYDQxV6NGbGIlflh1DHY/C2eB9RHuaI9rGEn+1BhPC5IirB&#10;jjI98qkGUxReiPK0oS22lI2+sWJBBBbUHBbOarGWXiWzMBXBAq3c6uwU4TeE/tZG1BGA5blpVAai&#10;RzgamSyMYgC1WJJomOdxsKUaDQRkLm1PChVljLBGvh5IjAxBkkKs2CHWG/SEOpTWOioc9aWFGOtq&#10;RU9DFeppmRppbesLs9FdXUrrV4UJkZx6mmUn1XBNKdYHOnBuZhinxnrknfB2xrqxPz2Ay0vjuEiV&#10;tz9Ha7q5gIcnV6jITtDSnoa4p/TnV87iFUH4jM9/fuEMvru+j2+u7uErPv/lpR18y8ff3tjHG4Lt&#10;qyu7+PNH9/Bvz+/iD49v4fePbuDPz+/ht/eu44e7V/HDgxv4ntvvb1/Gx+dO4/XuKXx64SyTkrhp&#10;/zKV+gyT5wjVPV9jvCAUv7h6AZ8QeF9eF7eFvUnI7vL5U/iYCvGj3TOM04TzFm35ApXqOK7MTuPO&#10;6jJe7O7g6ZmTeLZ3Bm/4HVdWaJmZiC5SOT49uyWBuzPaR4vfg8XmOgyXFWK+sZJga8FVquIHTAa3&#10;lqaw2dmItbZ67A51Y3ek5+/K9eRAF87PjGKdsOwsyMBSdxO2xnox09WIwYYKlKVpkRkfBU2Ev5wp&#10;JJZME4tmhFJJ+TtbIdzbSQ5LEh1a8WKloPAwORZRzAISd9KLZiJNiA6T40P9PZ2oEJ3k/ZkTCTUx&#10;wyciwJ+wsoNKEUarnMDn9HKuc0SAH8QdBltqq5CVliIXxW2tr4dYaFcAUNyuVdzTJtTdSs5wiuax&#10;+Ygl8C1N5bRAsU6kFS2wnZkxTA8fhL25MYK9XAlEK7lOoLg3cFw4j0PYXW8r+DodRainOWIDHaCj&#10;gMiIDSAIXQk+igRCMdzNTDYjpSn9EO1lw7pjjQgC0M/uKEXGUakgw72oJj1MoQq0QUYcLXBi1TgS&#10;q8ehq52ErmYK2qpJKr1xRJeMILxwCEH5A4ReP7yzeuCZ1Qe3jF4463sIPkIvtRP2KZ2wS+6CjQAg&#10;w0qoQAFBTTMsE+oJwBqYxhhgGVsNh/hauGmqqQCrEZVaDW1mNTLy61FYUo/yslrUVNajsbIBrYYG&#10;dBCAHWL1FzH8hRVsqrWaAKzBek8D1V8z7W8zC1U9zo3V4woheGepW67w8uwE4Xd6Aq8FAHf+B4A/&#10;we+ri4sSft9dXZUg/GRXLIAwJZXht9fXJAA/E4qQ8dnFZQnAb2+ewA/3zlBpnGYFWcHL84vSEn96&#10;eQ1fXDuBX907y8ombhC/jtcXqF7EbJLLG6w4q3i4PSkXaZhuyMN4bQ4GDVkoocLTiNthBjggxscG&#10;Kj9b2lIzuFOmx/hYo7FQi6bCJFrTOHmRY/2dqdJE258dDNmpcv5rZ3UZKvIyZaYWMzeKs9KQmyJW&#10;h45DZX4mOmor+HqaBKCBlaYoXXSOBKEgJR7F6UnISVSjIFmLfEZ8WIgEnp52ppjZvCA5EcWpOrnI&#10;QG1BNq9DGQabagnQNLSU5qOvthzVPI4W2qV+QnC2vQHLvS1YG2jHSVb0iwuTVH3DvE6d2KWdFW1x&#10;N1fEkKKTeE2QPdvbxEeEmLiP9KsL2zyPO3hNAAqwfUJV+NVlAo/x/fUL+NcHN+X2t3ev4c9P7xOI&#10;+1T2W4TcNfzL/Rv401NC8Nl9uf/XF4/whyd3mIjOMy7iB0Lsd4/u4le3r+P7m1fwr7StYv8zAvU5&#10;ledlwuc2FeJL2mIBwU8uiVu8npW3eBXw++rGJXy8v4M3ewQk1aCI13u8zmIM4vYmzo+N4Ex/L+6v&#10;rfB9e/zMOdlL/fmNi1JR7k3SzjNuUQXeXp3DDaq5O7THl6dHcWqgDWsdddhnkvh4j/CnYj0/2kv4&#10;8ZwNdOJ0bxtO9bUzwY/gGpXrJuG32tGA4Ypc9JVmYqAyDxONFRhvrkR9bgqy1ZFIj2ECY6JLVgQg&#10;McxXDiGJZ4i7ChbqNdDFhEHDBJcUQzUWEYYk1dtbpUYE+kqwleRmIszfW85UETODfKjyxHxloRTF&#10;dEk3B2upFOuoZAsJwQg/XyiDA+W881ZCsCArAz3tLXIl6XAm6xQxUykqEOGetnA2PYQIXxcEErDe&#10;/F5vV0dYGh+BBW2wg4UpTA4fgI3JMapHKxmu1ia0x2bQ8PN5yTHQRfsjhnUmzEuslmTDZO1JCHrJ&#10;YS7RvqwbVIbR3jZIDvdg3XJGBqGZwc/E+tEaOx6XIexzBJ1WoPMxKH3M6Xa88U50GW1tGVVe6bCM&#10;yOIRhBWOIDh/GL45A/DOHoBn9iDcs/rhTPg5pvUQfF2wpe21TqLVTWyDTZLYF9FOAAoF2EYb3EAA&#10;1tL+VsOMALRSGeCgroKHtgpBSVVQpdUiKbMGmfkNKCyuR1lpNSV1DerL69BCELZX1aOTAOytNUiV&#10;MdtegyUqwDUqwK3BRgKwEbujDTg/2YibC+1ypRex4MHzrVG8PCXU3xjBRgu8N00IzvwIwrcw/Ipw&#10;EyEevz4zLiH4Da3wdzc3JPxEfHmFVpkK8Tuqv+9ubBKApwnAUwTeGhULAXd1HZ9fI+Qur9I6ncBn&#10;3H++O4dXtMmfUhk+25mXHSN3N8ZxbXkQp4abaN8NmGgqRk2mmgU2mMrPFt5Wh6SsD3c3RwAlujfl&#10;ucLLDMUpkWgvT5fjBouSlYgP8URxWgJm+lrRRrtZQQCVZ+vl8kNiAnoqs3e2NhZ5OjVVWjYaSnNo&#10;fZNQnpMsV+YQtykU4/HEirwJof5ICAtEjL8PC4WwKA7QsiKIpaXaykuQk8D38nsaqRKr+BsNtNJt&#10;tHD9BN8iK+V4Sx1maL8mqcwXu1uwOz1M4I1gta+NNneQgDuFp6zU1wi964w7VHs3V8SCEnO0lrS7&#10;VH2vL54iYPaZPC7jq2t7En5fUAl+TTj9RtjZx4QX1ZyA379w+9fnD/HD7Sv49a3LEoa/f3QLv7lz&#10;RYaAn3jPH5/exZ8+eoDfP7uL7+9cw3e3r+KPzx7izy8e47eE4Q93b+I3925S3V3FHz66i9/SQj87&#10;u07rvUL4neWxXOO1O0c1SiVHEIr44e4NGZ/QBgsQfnX5ItUpVehZKkKxMPDSIvapvK/NzuAOLbIY&#10;uvP49CauUtE9OrmOG0szODc6QFj2Y53q7uLEIF7y9ZuLEzjZ24w12t8rU4P4hor2m8u7uM/zdUVA&#10;k+pxg4lls6sZd1ZmcW6kFzvDXVhpq8FgWTbdRC66i9Ix0VCGqRYD6rJ0KE1SQRfqgyRCTxfmTQfh&#10;z0oeAoW3o1xpPD1eiQRFCKJDAmiZaXvDguXN611trRBPaAkgCvAJKOYwAWYxEYqVg8RMoYwkcae9&#10;ENmWmBBFoKYlyznOYnFabbSCEMxFc00lqiuKkZGsgaudGXSxYQRXEHztjOFqKeBmDndC1N3RTi7X&#10;ZmF0VN4W08bkCN9vJdsorY0OE37mcLY0gcXhd2nljRDp64wkZSAhHotsTQTLqhfDU95MTBPqLgc7&#10;x9L+6sLc3woLKsJkKsGEACfE8floigoF4RflacG6dpxu6wCBeBjxATZ4J7CgH/75ffDN7SHweuCX&#10;0wef7H54ZvbBNaMPTum9sE/rhR1Vn11q99/hZ6NrfwvAnyKxFVbaFqn8rLRNsNbUwzqhGpZxVbBU&#10;VcGWW6f4KnhqDAhOMiA2vQZJWdVIz61FQVENykoMqCIE66gEWypq0WGoRU9NjRwkOtxgwFxHPe0v&#10;o7MWm711OD1cL3t/ry904O6KuJ9vLx6vDRKAtDUCansTBCCDKvBjWmERn+xOyvjsnIDiNAE4Q0BO&#10;ye231wg8QvCT83NUH0v4/sY6fkUgfn9jjdtNVqAztFWnaY/W8YIQfS3aCGmZX19YpCJcoLpZ4PML&#10;ctaIGCh9b3MMN1eHcWttDFeXh3BmogPLfXUYqM1HdlwQoijRxXqASj9HWgQL2T7hYXUALiY/g5v5&#10;zwknW6n+9NF+SFH6Eno5WJ3oQUdNMXJY0CuyU+R82ryEaGTFRiBPo0RdXirVYzr66sQMggSkMAOK&#10;QaUZcSHIjAtDVlwE1EGeiAv0JGwtWQhsUcSCXclsnqGKQkV6CoYba9BKi1tH9ViVlUyll0LwlfG4&#10;y7FE+K0NdmG2s0m2Q52g2jvPinpjcxHXadUusNLf3lrGKyopMU7vDaHy8vwpvKGa+5j7HxGKj04v&#10;49GpZZ6vLXkj/u9uX5Ttdz/cvUzYnSNgdqj6ruFPT27hhzsCdlfw7y8e8LnrVOk7hONFKrkbBN9l&#10;/I7P/cDXf337EoF4E3+iHf4j489vHuJfntyWQPvh4U38y+Pb8vGfqBT/+OwefnhE9fj0Jv726VPu&#10;X+c1pbWmVf5XAlSovjcXzzLRXaCK5/HQ0v7q1jX+xjWWi4u04hdYVq7QLVwltGnZxYrqJzZweWoC&#10;u2NDuEFYvaTlvk+rfXV+ktZ2Bveo/gT0bol7ZPe04crYAO4J0M0MYos2dp0QvD49hBfbK/iM5+gV&#10;3/tse1V+bodq8BTV4MWJAZwdZBmiExoz5GOuqQJD5TloztRgqJKqvIxALMlFfaYOZbpo5CcQFCEe&#10;SAhyl9deLJyREB6AMG9X2spg5BBuiYSXuI+ygJ6wwm521rA4dhhWBJOwpcIGixvU6zVqOSxGHRkE&#10;jTJUAkpFiFZSMeanJiKWyTSbTmKEx1mUkw5xS01xB0BFoAfiaIF9RFuclwPE7VpVEcFymX0rUyNY&#10;yt8R9wQ5CEcLI4YxLI5+CDsqQW8HGziYHYPd8QPwtDFBmKcjj98XqVS5YmRDhlqU51DkE4i58aHI&#10;VAUhmVBMCnFBilhzk64qSrQd0vqGuxojhhY6lsoxws0YQQ6HEGR/EFGux/GOZ24fvBie2T3wyOqm&#10;xe2GS1o3nAk954x+2Ov7YJXSzehh0OqmdNDyvgWgAKEdH9vqBPyaZJufRUId1V89bLR1sE2ogrXa&#10;ABvCzyG+Gm7amr8DUJ1RBx0BmJFbg8Ki6v8XAGvQXF6N9spqeYP0QVpgMQRGKMDV7gZs9TdR/bXi&#10;3GQrrsx14PayaPfrYfTiCVXgy+1RfLJDyO0RdoTemx2h8CYl6H6C3pcXhCWepQqclyEefyV6hWl/&#10;BQC/ubbKikZrSwDKuCVsMGF4e5OVZQ3P92aocibx0f40LR3BR3stBky/urDEWJaLJojVYh5sz+Dm&#10;2iguzPVji8e83NeA0WZa13Q1wRSK0rQ4VOXpmEUD4G1/nFnyANwt34Wr2c+pAi2o+pwR4GQELaX+&#10;RFcNipgBEyL8kKmJgpY2J10ZjCqquoYcHRpzdeirysNATT6KdQoC1kra66y4QFojP9ptJ1To45Cj&#10;DmdBCaBVCESJLh5tJXkoS9HytUQ00jrX56ajsyIfw00GdBkK0FNViGmRfGjNhLoTA5f3RK/t+jwe&#10;7Gzi8d42HtNCPqOFfEkF8wnt56dUbQKCH185h2+p1n7z6LZsU/uO0BI34v/yBsEiYMft11SBX109&#10;i1/fuchzfZ6guYi/UsH9nirtj4Tgf715LNWgVIa3LhJ01/H7xzfwu4eE2IOrhNptJqcrTE5X8eeX&#10;9/HXN4/wb68f4HfPb+Mv4rN87ndPb+HfCNH//OQZ/uuz5/jzxwQkAfjrh1fxO37+T68e8fEduf23&#10;14Ti47v48uZlWto9CTPRBvgrqsfvRafH5fP45OI+fv+Un3l0n4ryDn599zY+v3KRinGPlnoBD7ZW&#10;8d2tq7TFZ/DiNK3+qRMsg6fwK0L1Ee3wtXG6lROLBNyMVH+nepplXJnox0fby3zvSTqaRRm3aJsF&#10;BHcHO7ltx2ZnPWaY4MarCtBXnIbGNDVaMhNRnRSLSjqAerEic4QP1Y8rEgnAbMKipSQbJWkaRAcQ&#10;iIRTklgt3MsdQR7u0toKi5uaECfb/OLEtDi+5mRlAVMxPIWKLV4ZjuyUBALMDjksMwaWkzAvFySK&#10;9f/4OCFc3LwqCN3NNTDQNfi62cHW7Ajfb4OYYA+IZd7EYqhi7J9eG4dgglWsiehqL26ubgZ7vtfa&#10;iOAzFTdJPwp7AjDQzQn+Lg6sD6YI4u+KZeA8rQkvfqdYEb0gmW5Ho0CaMgBFiVEoT41BJm1vEi1x&#10;RpQX8lnu9REeiCX4IlyMoHQ3QVqkG+J8rBBCACrdjaDxs8I7zlk9cBFB8DmndcIhVUCNcGPY6btg&#10;R8trS/jZMWxSO2HL1+3Fe5L5Hl0b7HQtsEtsgh0BaEfba0/4ic4OB4JQQM+Bqs8p3gA3wtAnsRoB&#10;WgMiU6qgya6DPq8e2YX1KBJtgCU1qCb8Gitr0VpZgw5xF7iaKgzVGzDeVIVpyvzVrgYqv1bsTb5d&#10;9eXKXDsVYDstQiceb/Th2dYgC9AwXp8eJwDfqrxPqQI/l+CbxlcE3beXF2V8c3mBIbZLfF7Y4TnZ&#10;Wyw6S74n5H57Zwu/otr74dYJ/PrGBr64uIivaIu/pEp8Tev8kt/3gjB9uT/PSrKAJ2dmae9EzOHx&#10;mTncI/yuLIpZIr3YHm4hwA0EeRlGW6swShvTWV2I2oJU1BCAxakqxAY6I8jJBH42B+Fl8R4tsQlU&#10;VIHacFf01IuOh1RefDOIFTJyEhXISghHTVYC+gzZGGsswTwBOUeLXZYUycxnAW2Qs+xNFgOv87lN&#10;iw6AIUODDGbQ5Ah/tNDWVmUkITM6DJkxYWiV7XklaC/JwaTocKI9254cwM7MME4TfDdYYW9uLuHy&#10;8gwuUendOrGMK7S1Yv/y6jQe7Wzg5YUzVHxn8IVQVLSmn9Hafkmo/fCIFpUw+9ent/GH53eowm7j&#10;G8Lv4/Pb+P7WvgTcH6jqhAL8HRXd7+8RflR3//3JU/zl+T3aWz5+fAt/+egegXdHdn78x8dP8NdX&#10;D/EXAu5fCcS/vHqAv338WALw37n98+uH+M/PX+D/+OoV/sr3/pHf82cC7m+E4L9x++8f87vfPJH7&#10;f3guIHlHqsXf0lr/hRD886sn+B1BKGz0bwjv39y/hW+EErxH6/3gDlXlfb7nI773Bfcf8Puf0n4/&#10;le97dmYLD0+s4VMC8csrVMJ7p/BqZ4vqcZf2eQevmTi+INC/vrbP584SkrThJ5bw/OQaHq7N4SnV&#10;4+ONJdycnaDN3qDKPIGLvBbnxnpxmUpxZ6ANKy1VWG42YLq6iIqQiaogHRVMjA0ZWpQnxSA90g+F&#10;CZEoSYpGLpNeGq97Ga93QXI8kglAHwdbeFLxudkyftoSSKGEk1gPMD1RSxhGUKEZUREekQtrZGri&#10;4O9kLwfcV2brEe7pjGRlGJKjguVtTcWd/jprKxDq5QSrox/A3cYcigDR8WEHT3tx1zd/aanFTY9E&#10;uNB6Wx4/DFvjwxJ8TpbG8CRwvfheAb9YqkylvxfVnwsifVzpkt4upBDsZs/64gVdpBgG40shEMSy&#10;rkBubDCyon1kCBWoYwg7rKT9DbE/zHphTGvsxNcIyQgX5Crd8Y4D4efIcM5gpHfDUU8I6qnq9O2w&#10;4daOj0VHhz0Vn4ReCqGX3Eb4vQWfg7YRzklNcE9ugSef89I1w/vHVV+8khq5XwffxBqCrwrBiQZE&#10;6CoQl26ALqcWGQX1yC1uRElpAwyltagtr0UzrW+7uBGSoRL9NRUYrivHZFMlZlsNWOtpxCnCRPT+&#10;nhe9v3OtBGArbq924OFGD7NqHwvRIC3EKC3vW7X3lVB6F2bwBYH1LaH3mxur+P7q0t8B+C1t7NeX&#10;lqkCF2U7oegs+f7qKv7l1hZ+e/OEjF9fW8eXBODXYgwhASg7Saj8XhN+T09PM8Qwizk8PDmFh6em&#10;cWtjHPszPdgaasN6XxNmW8rRRwvbWJgmh54Mt9XJ1Z0z1MK6RhJQEQSUHxLDPBBFO+xr+aEcHhPm&#10;chwVmdGozlOzINiwIJgj0MWYGdAL5emx6KnOwVhLKcFahL6aHKSEsaA4G6NCp0RzgY5wC0BxIveL&#10;0hDj60Rb7YoyfQIG68tQT7ucwYJbnZ4oZ2f0VRXR2jZgvrtJ3rd4pa8Nu6IBnkrvxoaAH9UIK+Ud&#10;Vs7zc+O09VS3fP4WwXhjYxZPd0/gs6vn8AltqujN/YE2VoSwuN/cPo9fPSTYCL4/PKGSIvS+v3Ve&#10;qrnvCL3f0v7+lYD6w/3rjGv4G/f/i2D660f38QdaW7H9b4LrP14TcNz/NwGzlw+kmvsPQlLs//X1&#10;I/n4vz//CP/7ixfcvuT2ldz++8fP8KeXj/CnFw8Jrcf49zdPqQgJT+7/xyfPuX0iX/sdrfJ3tNO/&#10;JQj/xs+IEJ0ov33A4376gEqPx377hlR/33NfQPD3zx7Rat+iGnyA3z95iL+9eUnAPybgrxJyF/Dm&#10;vOjgOY1vbl7EcyaJR9uLeLi1iBc8X9/evIRvb1zEZ4TiJ3zP5+KOjKc3qBg38BnV4+eMT4QCPX8K&#10;T06vspxP4/r8GJ5uLbOsL0n1eH60B+vtdbJtcJxJdYQwnKgvRwUhWMjyVaKNQlmyCkV8nBIVBB1V&#10;WG5iHLQRIdBFK5CqjoU3oWZldAzGhw7AwcoSdpaWsLcwhzIkWPYUi5ugu/BxSlQUUpW0zW7OyIpX&#10;yTZldYgPy3EkUqKFNY1Eh6GYNjUMVkfeJ2Ct4O/hKu9UZ29pBU8nZ7jb2cCdsBX3q/Zzd0agj4dU&#10;nH6u4v7DLghwc4GfswO8HW3lIquBLrYIcLZFXIgfkqJCoCT4AghULxszeV8RBWErRkeIGSKFoi7F&#10;h1D5uSHG0wJKT0uEOBkjwPYIvEzfhY/5u9AG2PG8UAzoQmFICiEAs2l1GS5ZvXDNFLa3B07pXYQg&#10;1Z4AYWo7HKgGnWh1nbh1TGmFA2HnQNi5EHYeKS3wS2uDf3obArkNzmhDSHorQtOa5cKnEelNiEit&#10;Q0RyJRS6csSlliMluwqZeTXIzq9GYUkdKsrqpPqrL69Bi4HqT97/owJDdZUYb6zAXGslVjprsNlP&#10;AA424exYI85Pt7wF4GIr7qx2SgA+JQA/2qYNPjVC+zuFL6j8vjxPCF4g2Pan8M2lWfz6+hK+uyrG&#10;A761v6In+JvLK9yuyF5iAcBv+fhfbm7h93dP4V/vnMQPNzZlr7HoKBH2+IvLy6zkYv1AsXT+HD7a&#10;WcDzswt4LBZD2BjB3nQHTgw0YKmzGqO1LJS1BegozUBDQRr6Gmkt6ytpJdQshAG0qGLsXRALlz9y&#10;qerifO0RaHMYgXaHCcdg1BdqEeIqRsIfkvcRUfnZoyxNhUGqvrm+Wsz1VtPCKhDtwWzragKDXone&#10;ygwqQQXSaQlKdFFoKtRDF+GLFNrmsdZqdJTnUgX6oYq2aILHs9DZiLH6Ciz1tGC+p0lOOdym1b22&#10;OkdldwJ3tlZwYX4C19fmcZvQu0v192x3G69ZYT+5uodPqPS+oj39NQH2A5Xcr+9dwb9S8f2FCk2A&#10;SVjQ7+5elG1+Any/4laotj9TDf6Vau73D6/jW6H+aHv/TAX2fxF2wgaL9r8/cyvhR7X2nz/Gn2ln&#10;/8TP/Y3K7j8/fUagPf77YwFBoQT/6zOqvy9fvwUZIfeffPyX11SNhN9PYBQAFDAU7xVAFCGeFx0p&#10;v7p7laC7S4X5lEB7xOO9J2H4Lw/F9j5VLY+bz/+Jr/+W+7+iDRYQ/C1fFwpRxHe0zGJIjehYET3M&#10;n13Zw3OC7x6Txh0qvTfnT+PrGxfwOV/76so5fE8YfiHaT6mkv7l6Ht/TMr+mcrxDq3x3c44g3caT&#10;rSWqwjWqSlrrM+u4szyFvZFubPe1YLOX1662RM6pXqOC76/MwwCtcn1WEnJYztIIKW1oAJOhB9VT&#10;GHRREQjxpLIiAD2pyMRq1YGetL/WljA9cghmDPE4V9wvhnY52t8f9UWFcmm2IFd7OYyqmGVI3KBL&#10;rwqDuJNhsT5eKk1H08Pw53vE/WkOvfcebM0tqQTd5EwRAUCxCrY6KlLePkAMyBaLMggAitfEuECx&#10;tJo2KhwRPFZ/Jxt42ZojPjwQGkWIbMcM93GDp40pfO3MEUqLrBQg9HNCPJ2ULsyVDsiJACR0zT+U&#10;4Wd9iCrwmKwjmgBb5MR4o0wbjHccMwk8hjPDJV2EUIG0uVLptXLbAmfuu/M591RuU1vhwfDSt8I/&#10;oxUhWe2IyOlARHYbwjObEZXVihi57H0TYjPrEZtRh9j0asSnVUKbRvhllCEnv0q2+xUXVsJA8NXR&#10;9taXV6OpkpWzuhq9tVUYqCX8mgyYofVd7KjGhhj8TPidGmrA2ZF6XCAArxKAN5facHetE4+EAtzs&#10;xfPtAakAZZuf6OA4N0UAChBO4euLM4TbHGE3jy8EFKkOBfTEWEAxNEZsxeOvLy7hN9c3JAB/d3sb&#10;PwgVKIbDEH6ig0S0E77kd7/cnZWzQ17tLeOj3UU8OjVFUHRgc7AKSx20uzV56CnLQE9FJi2nHsO0&#10;LTNDPbT5JdDHMyOrIpCrjUF2vBiEHIqcBIWcARLicBy6cHfCqkzeQtPH+qCEX1GyAi0lenRQTU60&#10;V2OpvwH9tblIFWOiorzQWpiEQSpBAUHRHpIbG4QKvYrnskjefrOHdmmEatqQkfhW+ZXQ9lYUYrJB&#10;nOdazLTWYrm3Ffvz43hORfJEVD7CTszWODdNNbg8SwAu4Rmff84QbV1PztD6UqF8cmWXlf0Cfk3r&#10;+i+iB5fxe1peoc7+jfb0jy/uyk6Kf6XqEyHa8cT2vwm0v/E9YpyfUILisVCDAoqis+PfXz7Ef9Gu&#10;/qQABQDF478JNUi4/oVWV2wF/AQI/+3FfT5+LEH23wSbgNt/fPoRIcjtZ68Iwpfyuf/zq9dy+ycq&#10;SgHJ//0FleKPMBSfFfD7NSEowPcfH7+k3aZ1/ojfT5v7Byq8P370hJb+odz+20u+9uK5jN8/IfAf&#10;P2QiuCfjd08e0GI/Igyv0UJfISxvUz1eo03elAD8/s4VfHvrEn5z7xp/6zb/8y0mgwsShK+ZZL6+&#10;uo8vmGSuL4nZRav49OIOnp5clZ0kT7dXqAZX5BjCbbmIRBvmWWfmmNROE4qbtMq9pdloyklGY04K&#10;ChKikS0GQ0eF0RarCMMguFub0apawIM2OJbWNzdVh8hAf8LQFeIG8yYHPpBLXWmUCsLIB6mxKhjy&#10;cmh5A6AK8kZLeT7yk1Ry+I2PjRFKUtVoKs6ixTaXA5p9XZ0JVHFzLlcqylCoIyMRzu8RC+eKe5GI&#10;W3kmxCiRolUjPIDf4ewId1pxXxdHeS9ocfvU/JREAo/gpKUWy+6HE4qe9lZwMDkGV3OxpqC1XFfQ&#10;39YYHmZiEVQjxBOAcQFO8Lc7LmeC+AoA8vkwZxOEOh1HqMNRxLib4h2nzG4CsJv2twuuYi5vWie3&#10;7XCmmnMm5Fz1zfDk1ietFb7c909rQXBmK8IIPEVuG6Lz2qAuaIc6vxVxOY3Q5DbJe30k5jUgObcO&#10;uuxqqfjSc6sk+AoKKlFWXEXLW4WaMoNs82upqkWroQrt1VR+hN9wQxVGGytZIalO2gxY7jRge0D0&#10;/DbizFA99kbrcHmmGdfmW3jx23B/vQuPCUARz7cEAEdkr69o/xPWVyg/EQJ+bwFI+AlbLDtCFv4+&#10;KFpsBQC/ujCP7wjDHwi93zCEJX6rAJdpV5iJqSyfnRl/u2LM5hgebU0xQ4/h5toAdqeasNJTgpHq&#10;NHQUJBCAetRna9BamomlkV6M9XaiOCdLDjWIjwxGtkYlV88tEuPzGNmqEKh9HNBdmY32snRmNmuo&#10;Ax2pEL1RqIvETHc11sc7sdDbgA6+XknY1WWr0V6sQ29FOpVfOK2wK3JVgWjI0VJFixka/K7ybEx3&#10;1aMiLR69hnzMtNViSNje5mrMt9ZhlervLC3VtfU5XFsTy3ot4MbKDJX2MPYmBrA/NYRbVIBijNzj&#10;k+u0/ZtUvVt4TbXy1a0L+I6q79s7l1jRLxGCV6mGCDiqQDEz43e0vUIF/oWg++9PqeDEEJT7V2hl&#10;7xBw9/FHvi7aAf/64h7+Qkj+lt8hlKEA3f/+9Pnft3+jLRYQFPvyMYEnvlMAUADsb3zfX6ny3gLu&#10;Df4PKr3/6+uP8d9fvCYEXxJ+VIQE4V9fP6X1/YgK8Y1Uh394dp+feYn/+7vPCbQHPO67/D4ByJdy&#10;CI1QfgJ+//HxC2lx//bxK37fa6pJoSoFXF8R9B8RpkJtviZAP6XtfoW/iPfytf/87A2TwFNa5Zv4&#10;6sZl/PbxHamWv7h6TipNYY8FCIX1/j1fEz3VYnyjgN+XVIZ/4OMvr5/Hi71tWnQx6+WKVI0vqM4/&#10;ZqJ6uLkoxwuenxzEMpPYuKEIiy01WOC17cpPR1tuCnrLclGXoWP5UNMqqpAVTdsaEYzYIB94iFkZ&#10;1mIGiT2igwOk4hM3ZPLmY3tTY1geOyzvU5Iar5arWIvB1FmJ8UhXK2HITUULvzva2xFBjmaozdah&#10;IV8ve33Fii/RIUEI82cSd/eEh4MT7bYzfyMY4X5inKEbfD28EEYYpiZpkJGcJG+rIG5sLwZKKwji&#10;6JBA5CRrYcjPlr3X4ub6KeoYqVrNDn0AswPvwdvOAuEejojw5G+6WSHYyYTgO4YYPwdowrwQH+JO&#10;K2wKf5ujEoARbmayqSne1xbvuGR2wSWD8EvvgIdYxopb38xO+OZ0wj+7HYFZtLRC3XE/kupOReDF&#10;F3VBW9yNpOIO6IrbkV7WiazydmSVtiC7pJnRhJzSBuSVNCC3qA55hTUokj29b8f61dHqNlLtNTPa&#10;qmrQWVON7hoDehiD9VWy02OquQKL7ZVY+n/YeqvwOLJsW9fn9u7d3cVmkCxmZmZmZllsi2XJshhs&#10;yZJly8zMzMzMzOxyYVeVmap6n/s67pgrlVU+57sP81tBGQmR8ccYC+aqL8L8xiIsn1iO1V0ySL4C&#10;G7qrsH16LXbNrsPeufU4tKCJ6q+ZAGxWNvjM8g6cEwiu7qIC7CHQpioFKEpQVOA1rl/eOAVXNvYq&#10;G6wBoEBurlpXYJQGE9rcuzukjlCssUBzOi6sn4LTBOuxFd3YM7cVe+dNoJ2ZhG2zmrGyqwqz6nPQ&#10;WRaHulEhqMkIxLjscJSnRWDC2NGY1dWm5t/NySAAKf+lH1ZGTLjKlFyenYKS9ASMpp1oLsrEVMI/&#10;nRDztdKFn+1IPmFtMJYKb9uSXqyd1UlFmYjS1DCVabqTKrAyPQRj4nxQkuCH0bG+KE8Jo8JLpvrM&#10;QFlqFKZSMbZTCVZRCU4ZV4xeqtHp4xhUDJKIYBsVxoHlc7Fz4XSsmNSE9YThERk+xu2bCMF9C2dS&#10;+S3md5cK/jm4IODjTXn3AGFHuH1HkEnDgyi9ZwSZKDEBoChAUWey/h3B9/zScby8chI/8pifqQxl&#10;+Se+9mfa5Wc8j6jA76kcf+1Te1rFp10WJfjy8im8JvAkBIS/cr+oN6nPE+CJxZVlUXICsd+unMer&#10;G5cIwvOEEe0vy9+uaGAoYJTy5wun1HYpv6etfX6V57l2AT+fO0nleoTKTrrQHOL7UFVeEaheVKUA&#10;TqAnjSDPTtO694FP4pfLF/Abj/uRr/mFEHx98xqeUS3ePrCLxx7hg2KX6qIj8JORK2LBpZT4lgpU&#10;+jdKveDlrWsVMAWCYpkFmFdopwWgp9Ys4cNooea6LJ2LbdO71EiSWdJ3tmqMUoMTCjLRVZyDCaOz&#10;MZYQTPB0RoJMYBQThhS6EBleKXVq1pKgYKRkJ7dUc5kEEz4edta0pmYwGDpQKcOowACE+3gpezpa&#10;+qAmR6O7vhLxfi5UWYOQHeGDLEZCsCfPY0aQmanxw6YGRlSUJvCwd0SghycVnhW8Xd1gb2MLA10d&#10;mOjpwdfdDdFhwQjke4fwPaQTtidhKJOl+7rYIzMhGuNKi1FXUaZSslkb6cOIn8tkmAxx01cqUKaT&#10;9bYxhKvpCIS6EdoUFEkhHqoKKMrDBgl+jnRXdggjHMOdTNBPlJ4NIeiQ3gTn1Ea4ptXDM4uWNq8F&#10;QQUtCC1oRlhuAyJG1SM2tw6JBfVIHdOEzOImZBU3IKe0EQVlDSgqb8CYsjqMKanFmOIajC4eiyKJ&#10;MVQdoytQOqYC5YzqEqq9skqqvXI16XlLRQXaq8oxkTZM+vtNqZUuL6VUfmMwl/Bb2DQGy9so6SeU&#10;EX6VmpEfVFm7aH/3zBqP/QSgRv0148hCaQ1uwklC8OyKibi4pos2eDKubOjG5fWEIcvrm6coAJ7n&#10;PukreHv7HNzdOZ+wm0MIygiRuRrYUeVd3TCNwJypWpEvrJ3C10zGieUTqYAmqnRZu+e0UIU2Y0tv&#10;E1ZMrEBPRSotRyTGZ/PJGE/7GedGO+qHsrRI9FJhdTaPR2mhTK6dgfDgYMSEBKsOpWMykpCfFI2s&#10;qGCMz0vDks4mNOSnIMLFHPZ6X8HLagTVYQCmNfE3mNGOZVOaVAtwbU4cumtyqf5iUUUA1uVEoaMs&#10;AxNK0tFenI7xOfFUgTGoyY7DDKq/ieV56KoqRFdlIXoqi9Bdlo+5dZU4sHgOjq5YgA2SiGAag2pv&#10;HxWgbFtPVbFtZg8t72La/mUE/0J104kSecAb9DEhJ11KBHo/XySkCLTfrp7Cq5vnCBOpY5OGBgLs&#10;8gm8vn5WwUxUnLTkCtBeXSEcqOAEbDKk7bvj+/5Uey+4TQu/l5dPKvBJaBWgvFbKn3msAFCAJ8pP&#10;QhThb6L6LhJELAVuAkGBmsDv05BtWvhp1+U1P5+nuqPqe0GAynl+OE31Siv8k1hiQk2sryjAl9cu&#10;K9X321VNPOf6r1cu4hcC8leBJNXiz4zn1y+pbU9OHMZTwvTxMbHJewlBwo7xrWwnaB8c3IO7+3bi&#10;0WGqZ6pPscy3pVWd0LtACyzleT6Azq5fruB3hFZYAHiSy+fWLFexY3o3VrY1YHFTDZVgCabzATyx&#10;UPoNxqGQyi3T3xPlyTFI8ndHgo8b1ZINzIcPgPmIwbAcOZyW0w6xVInJESEEobMapzty8EAkhoeh&#10;PC+HAPRWuSjzk6LQyv9SW0UBHPT6I9bTWgEwNcwXbtamMBupA1PCzWCELhWgmZpOwUXmKbGyUpO/&#10;mxubYPjgQRgxROb+Ha4m5ZduMr5uzogM8FVdc8L9PKkYbRl2qnN2e30tWsaNRRRFhJW+LnT7f0F7&#10;LLkAR8B65GA1tWywqzXUXCKejip7egwBmBsfgqKkMGRH+iDSzQKhTsboZ5taBweGa3o9vDOb4J/d&#10;iKCcRoTlNSKyoAHxRU1IGdOMdEIvq7gOOSV1KKxowujyRgKvHmUV9aisqsdYRk1VHaorxmFs+VhG&#10;NaoqalBZWoXKknLUlFehtrwSdYSezPUr4GutKMcEmeejphw9NWVUfYRfXSlmN5RgXsMYLGgcjaUt&#10;xQp+azoqsFapv0oCcCx2Tx+HvTMJQFrgw1SAh6QlmHGcADy9rB0XVk1S8Lu8vhuX1k1ScWVjF+E3&#10;mYDrwdlVHYRaN25slYYQTYOIwE9gqIWe1CFeks7TtNMytvjoolZlufcvaMbuuc182tZjY08tVk2k&#10;8qvNQXtRDOqzgzA6xhEZARbIDrHBqHBnVGXHo6exBuPKxlD9ZSIuJh6R4bQQvJhjstJRkBKHEDc7&#10;pPFPM5ugnEF7Wk8AyoBuq2H/UlliJlaNwpS60QRePtoJuc6qHEwZX4hZzcVqzuFp4wswp6kEkyuz&#10;ab1j0FyYjLrcBJQlh3J/Nua2VaOFNri7sgATx2SjrTADi1pqCL9ZaiTEVsm/N6+XVl6m9uzBwaWz&#10;cXDJLDVc7PjqhSq5wKk1i3Fug4yZXYf7B7fjHtXfU1rcny4QQITfj+elUUCjBAWCv105hV+VQiPI&#10;WL6h5Xx/84JSblK3J2D7tzRE9NXzCfSka4tY21+4Lq/5ha9Vr++LX2hxfz5zBD/Sqv5ExfTbBYKQ&#10;ik8LPok3Ny/i3a0rXL5IEBJ4VH0CNgGghCg+WX998zJe8hhZFgBq4SgglPjpvNhsfo9LtLEE4L+5&#10;/uPZk6r7iwBQQhTgqxtXqDyv8RwCv0t4fesa3ty+jhfXL/Ocl/gelxUEvyMwvzutgebP/AzPzhzF&#10;I0LwO9rsH2iRfzx3goqZkGVInaOoT3n/n8/L6w5pIMjf/sqO9bhIVaiFoDyQTvMBdZ7L0nhyQyaT&#10;WrUUR2iNN3S1UkCMpxosQnt+GlpGJWNcSiyKo4NRFBWE1AA3qiEr1RUqwN4CdvqShdwIDjIkjdYy&#10;wNWB1tMVkf5eMNEdSvXmgsaqMpUUIzUiCHmJUSih7e2pK0eEuxW8LEYg3tcBkV6O8LSzgInOMBiP&#10;1FWZqE10R3JdB8YjRsDSxAguVHdOdnaw4LKxni6MCEuZI9neyhxO1hZKAUYG+iA2xB9JkSEqJJGD&#10;zKsyubWZn6OCtt0YpoS2vbEeP7e+mnFO8gk6mci0s4a8r2wR6e2E+EAPNUSwID4U+XFBSPR3JPwd&#10;0c+FFtedFlcaMkJGNSEyj9a2sIngq0cSI6uECq+8BWMqmlFS0YBygq6quhFjGTVcrqtpRFNtI5rH&#10;1aN1XJ2aflDSWDVV16CxZhzlKqFHiysfVtLbtxN4E2WSo+pK3syVKjHk1NoKzJBEp/XljFLCrxiL&#10;m8dgWWsxVrSWYDUBuH4S4dclAJShQ1UKgPtogQWAB+c1MKgEFzbh1JJWWuAJuEj7KwAU8F1c20kQ&#10;TiL8RAESihu6cGbVBFxaPxnXNk+nEtSMDhGrK6HpPzhFxbmVXQSqTLA0AXtm1mLLlEpsnzEOW6aN&#10;wxoCeXlbKebXFWJScSKac8NRmxlA+Jkh0dOQALRFToQbmsaMQlPZaGQlJCAlMQUx0fHIyc5BSWE+&#10;yvJHISU8AEEu1hhP67toYiPmt9aidUwWQhyMeJEcMLOFDwjCTmaWywylffGyxKKOamye14EZDUVY&#10;09tI1ViDjpI0QjgJVUmBaM5PQGd5NsqSQjGnuRLT6krQVJhKQBagaVQieqgG9y2cRjs7ixBv4/fh&#10;d1w5nzCcQzvfhV3zpqgRG0dXSS7ElVQqO5SlFfBJ/Z5q3KCt/ZXqTnUulhbfvv53ogYFhr9w+8/n&#10;aE95oz+/eApvrp7Duxvn8fb6OaXkBHzfn9ivFKGouVdXCRTVmMHXUv1pWm2P4QVtrLz+V4LgF57v&#10;JddfEVSy/Buh9Pa62FVNfd/bW5dUvKbaekX7+UZUH/eLpX114zLe3LqqQCch8JNSa4vf3r6qQrbL&#10;+m+XCcM+CD7n8qtrF/FSIEd194LnF7AJ4ASAr67zdVR+v8nrqPJecr+UvxJ8UooN/5FA+1ZalKXx&#10;hJD7NxXrv/ldvj8rDSn8nn0wVrDm8i9SX0kQ/sDfT1qvJZ4R/k9OHsR9quU7MtLl0G7c27cdF9av&#10;wLUt63BJxi5TAZ5cuoDuaCo297RTDU7if7URU8vy0JKThPqMeFTFhyM/1Ad5kb6IdZcRFI5I9KPl&#10;lQzkpvqwIQhHfP1PmOnIXLy0i77uaspUBwsjVI/JR1F6MpJC/TE6LZ7q0Ro1ealoLM6Cs8FAOOkP&#10;RDD/z94OljDXG4GRQwcTgiNhOGI49IYMZDkElsb6ap5h7UROamjcsMGqg7Sk2bck0JysTBHA94wg&#10;fGV2w7zUBKTHRROEYSijCp1IJViQlqQAaKYzGP5OVoSeAWwNhsDRaCg8rY0Q5GqDWH8qXJauprqq&#10;rjLWm2Ij2JV23Qv9vLLqEJDTQMXXhKjcRiQUNCG9pAXZ5c3ILWvE6MomVFS3oGZsM2qq6zCuphYN&#10;4xvQWNeAlvH1mNjQhM5GRn29mnmre/x4TBpXi0l1jPpxaCPo2vnE6JC03+Mq0VNL4I2vomKpwsy6&#10;sZhVX03oVWFOQznmN5ZT9ZViSXMpwVeK1e1UfgTMWgJw46RKbKL62zK5AjuoAPfMHKfs7wHGwTmE&#10;H1XgqaVtSv2dWtaCMyvacGFNh4LfpXUdVH1dCn4SFwnFC2sn4foWWtytM9SY4fOrJXnCZJVEQbrR&#10;nGd5gevHFrbiwOx67JlB+PVUYPXEIqxoL8CiplxMryRQxiShPZc2M8UfpbHuGB1NQHkYIN5NH2l+&#10;lkj1t0dLcS6qckYhQVRfQipGZeejWeaq5e8lFzXEwx6FyeFoGJOJ6owELO9uxSSCKtnXHvUFSaqf&#10;X0lKENKD7BHpYojSpADMbSnF/hXTsGfpFMxvK0cn4TdhdDLGZ0ZgbEoweqvzacdT0Do6HUs66lRr&#10;ekcp/zSjM9FemE7LXkcF24lFVJubJksW7elUtVNwcNEM1eXi2Kr5OLl2Ec5tWo4b0mfv5D7VreWx&#10;DDmjfZX+dtIFRTogy3axuS+unVZKUHVCvnqSCosguNYHKqqbF1Rr/+axbwgrAaFkbxEAiv19f0tg&#10;RLvaB1QFQKpDaaFVyo7neXXlrILfh1uX8fH2FZ6P6oznfU2wvuwD4OsbFzXwI6w0ALysVJ/A6g2V&#10;2VsqMy3gtADUQkeBh8eKMpRl2f+S4BT4iQ3+C4ACULHTUq8o5+D5r/HzcL9WSWrVpgJp37kFtMpa&#10;83P/yN/iF34fAaAowW9P0/Lz/bTvLceJIpTyz+DxP186rV77jL/Nk5PSYHMQd2QWPYLvzs6tuLlt&#10;E86spPpbSAUvw+2mTMC23g5e315sntrO/+1Y9NKujk+NRnlcMIpjApER6IYYNxvEedGeGuuqriW+&#10;9uYw1xmAEd/8Q6XYkkzOyVHBcLUxpQ0OxJjMZKRFBiM/MVol0S0jVCfVjIG3hQ4Mv/kboUiLa2MG&#10;3UFfQ2/YEMYw1a1GOlWbjBwGC6pLO2szWJkbw9zIgNAzhkzKrsv9MgzPyYr7DHVpvfUR5uuKZL5X&#10;WnQoclPjKRqyUUtBUUdHNWNSOyJ83KHX/3ME0MZ72hjDwVim2RwKO4OhcDXXU1Nveljrw9VMFy7c&#10;LkmHE6hSc6N90S9gVD1CCb+YwlYqvlakF7cgp6wFhVXNKK5uQjkVXu24RjTWNqO5vhEtDfWY0NyE&#10;DkZXSzN629owTeZJaGpUc7NKRtwZjZIZtw4zWsejp34srZtm8PzMxmrMYjlbMgHL8CqWEgt4UWSc&#10;74LGCixpqcDK9kqqvkqs76jEBlrfjZ3l2Ez1t21qNXZS+e2eXoPd06qxl0rsAFXgobkNOLGYym/F&#10;BMKvlUpQ1GAdTi9vJgQnUNF1Uv11KQjK8kXG9a1TcGv7DAJwOq3xVB43mcd34tiiNhxf3EYlOYHn&#10;bcQevt+OKVV8/zKsbivE3HFp6CmNoZUIQnmMK0aHOCI/0B6ZPpZI8zJFqrcpIh2HM0YghrCKcTPH&#10;+PwsjE5JRkZcAgpzi1A9tg7tLRMwtrSYUAxUmXMrRsXTOjgi2ccZc5vHUdmVIzvUA2mS88zflhfM&#10;EiH2OiiK9cD89lIsn1yDXYsnYytVYM/YHHQWp6IhOwrl8X5ozaflrsyhGo3GzIYy1SF7SlUBFWqS&#10;GkS/oqOeAKzHrGoq7cax2Dp1InbO6FKjDPbMm0rLuwBnNi7DYapByZwiLbhibaU7yyMCULq4iBqU&#10;8tHhnapB49X1M7x5z6lxuD+cO0QbSLt79wre36E64k0usHrNG/g3KjqtBRYAqno8UX/XpbWUULgk&#10;dXlSnlDwlAYNiddKOV7AO4ZYaQHhSyokiVeXT+Mdba8CLoHzikB6e5O2VFQaAfYr31cUoABQQguj&#10;l32gEkhp4fSrhCjCPgAK9J5zXSywWOHnl0UZEpo8n0bZaRpEXlD9id3W2HCWfJ32/bUAlWXZ9kas&#10;981LfEjI70V7SwX44Og+/s4HFRAVAEX9UX1q4fdvgk8AKCHD9R6f4PWgIpS6xAcHduMuISjq79L6&#10;1Xygr2TwwUWbfGrFPKpAKvwpbXzA9WDztAmYX1+BKVSDjVnxGBPlxwe1EyKdLZDo4wIfK2M1XWWw&#10;qy287c0w5Iu/wXzkICpAFySEyZzTjoShPXKTYlQrcFl2iurFUJwSjcLEcGWDDfv/l+oSI9O46g3u&#10;TwgOoMIbCX2CUEaWmPL8ZobDYGtlBBsrqj1TQwU/RxsLlVl6xMCveMwwOFJtutuZq7rEAFc7pEaH&#10;KCVYkJ6k6s4r6Z46G2oxvqQQrpZGsDUcruYcttIdqKZ/cDCiDbYwUPWBfnYm8LYyhCutsae5DkKd&#10;TBDjYYl+ETl1iMlvRPLoVmQVtyGvrBWjK1pQVtWC6po2NNS3oY3R0TQBk1pa0EXvPaW9Fb0TWjF9&#10;YivmdLRjLstZbY2Y096oEjXOm1DPm1SiDnNaamjBqmnrajC/pRoLmgm85ioslLT2LVVUe1VYKmVL&#10;JZZKkgPCb410dRH4dVL1EXybusr7lF81dlP57Z5Rg520wbt6x2IfbemhuXUEXqNSficXN3K9hqqw&#10;miCrw7nV7bhCyytxcW0HQScwJPy2TWdIl5gZtMEz+OchBGl5T9LuHlvYhkPzmrG9RwO+TV3FWNaU&#10;hTnVSegupM1NdkdhiCWSXEYiwnYYQmWwteVQRDiMRJSTHvytBiHYThfB9npqUhhJHCrzxRZm5aBp&#10;fCtaWyahsmIsEmOikZMSj9axoyEDu/1tDJAR7IEJZTmMUYh2NYOvxVA1hCfYbgT/oOZoyIvG9PH5&#10;WNE9Dgv5kJjfVoHFE6sJvFFUfiFoofWdRsU4uSJbzUrXW1OAZROpxkuyqPxSsaS9FltnTuJvPxbL&#10;J4zHjtnd2CXp46e0Kxu8nwrwBJXfoWVzcXbDCk3nZkLvyXHpziJjemU42Hbck07Kpw6qerrnBJco&#10;wlc3RLmc4I17lPAQNXUR72kpXxM0Eh9vX8YHQupHvu7uns1K/anWXEJD9dnjuV5Kyy7PJaV0S3kt&#10;ao03/WtC7y2XJcT+viSM3sl5CZfnhOs7QkXsroDnDdWeAFDUnwIgASZwenOTn4V2VYD3nOd7Ja/h&#10;e0ipscma7aLEXhFQSikSeNIPUOIFYff6unwmqj1CT8FPIChAvKSB2yuCWrrh/EqA/UpoiYUWmEm3&#10;GoGqNMyoOklZ53sJBLUgfHr6sFJ3Uj/4AyEn8VPf+k8XqRp5PgGkLEspr3t68rAaqSKNJ9e2bsCF&#10;dauoAjeouL1jE7etVZ2nt/AhJzkGpb/g8vbxLMehsygDNakRyA5wRZCVAaLcrBHpRkuqN1ilXovw&#10;cITpkG+g/82/FBBlJEY8ba8kP5D+eUkEYPmoNGQRTLFUaalhPmpqBXfaUPPh/RFF2+xsaaK60egN&#10;HaCsr8lISYLQHzqDv6QtHqKUoJWJKEAjWMsQOBtz2NKC6/F9Xaxlzl8HyCxydsY6VHouSJf0b4lx&#10;iA8ORISXp5q6tH1sFRKC/GE06EsYDPhMTbDkSBXoZDKCdl4HPrbG8LY2gIPeILhSAfrbGiLIUXII&#10;GqBfUv441YUlh7a3sKwNpZXtqKqegNrqdjSPn4jO5k50t07C1AmTCLyJmNE5AXO6JmJe1wQs7J6A&#10;xd3tWNzVhiWTmrCsqxHLJjdhaXcjlnbWYylt1hLeZEsn8gfnTbiMN9/Stmosm1DDsooXYixWSWqr&#10;9gqsmiD2Uho6KrGus4LqrxzrO8uwYVKpsp5S77eDsXPaWOzo1cBvL0F4YLaowFrsm1WNQ3PG4ejc&#10;WhycVaXiBJXg+dUTlRU+vUy6x7TT1k5SfQOvbZRW3l7VUVrSZcmwucubptEe9xKcHVSZdVg/cQxV&#10;Xz6WNmagqzAQTenuqIlzREGgGeE3AmHWA+Ft/CVc9b9gfA0fwirYVhfupoMQYKcPb1s9BNNajB6V&#10;gYLsLIyvqsWM3jlob+tG7qgC5GVmob6iBIWpsQhxNqcFsUdejD8ax6RRNSbC22wwXPS+IFT1Eedm&#10;hPJEX7QVJaCrLAMrJlEl1o3mw6UMs5tK0ZSXgPFZ0Zg2rhDzmsowfVw+yxLMqecx9WPQTis9bWw+&#10;1k9pwbqeZl4DWvoZkr2kh5Z3uioPLZut8vNd37URh5fOhyQHlQr6b2m1pGPwfcLw6YkDqq+d2FpR&#10;Ym+pvOSmlxbY16J8CDNRbgKed7eu4n8e3sHHezcVmMTGvrx0Sik/GdIm9YCiAOU8Ym/fETjvCM23&#10;BNt72tzXBJl6HWHzjjB7T6hJvOG2d6LyxIYSTC8JKQ3sqMT4vlr19apPgWnVl2x/IWqP4PhNQMf3&#10;EiX2gvGcy6KuZLtse87vIsta4L2iwpN4c4MQ7dv29sY1fsfraptY49dyLn7H56Ja+8pfpdVaPQxE&#10;LUprtDSa8DP1nV/eR/teWoUnNlfi31z+lef5hZ/3Jy7/JPDr2yfHCzSlO420Jj8mAO8f2qM6Vd/a&#10;JeBbh0sbNbkMJRnsocVzsX3GFKyY0KT6Ck6rLGIUYHJJDmpSIpHgaoMgQiLG3Ub153PUH4oodwf4&#10;UhGa0F7ajpB+dQ5IjSDsgv0QT/jJpEbSmb++pAARtMExvm5ICfOHTHnpYmmM7IQoBAlEdQcTfgNg&#10;YaRDyOlRCdJa9/8CIwZ8gQGf/Z0KsT/sCEALwxFUgMMJTWOVeMHL0RIetqawJJBlrhBPQjk+yAc5&#10;CZKrMo3v54PkwCAqz0SkBAUizN0J1rpD1RA5TYxQEzFJg4hMA2Gv158KdyQiPawg84a4mA5Dv8wx&#10;45FX2oiiymaUEno14zvQ0DAJrY2dmNhCe9XegWkTOzFr0iQs6JmMxVO7sWRKF5b2dGL5lE6smtoJ&#10;6UC7dmob1jHW9rZi9ZRmrJrciJVdtFqT6rFqUgNWdzWwrMPqSeOxpovBG3gtY10XY9JYQm8s1wk/&#10;Kr/1tL0bpMV3Uhk2UoEJ/Hb20v7S9u4iAD9VfhICwF3TK2iLywnBGhym+js8ZyxOUQ2epy0+S1t8&#10;YmEDzixtVfV/56kCpYuMxLmVVIWru3GZCvDyxmm0DJ0EbiUVXx7mVCViemksJhUEoTrODrl+Bkh3&#10;10GK63DE2A9WEy276v0LDjqfwdVwANXaCJWIwMVogOqMaW84GP4uVqgfW4aG2hq01DejpbEdxUXl&#10;qCipwOSJ7Sq9vJ+DOe2vE1IDXZEU4Ihawq+F6s3XYgicdP+JWMle62OB+uwIdJenY3ZDIVZPreND&#10;ZpyCXxfVX0lCANqL07BhRhvmNJRgRi2PmczfvLteAXFqVT6W80G0gddoSVuNKvcu7FWNHVLfJ3nx&#10;JEXV+c0rcJPqTLpbSIooqXiXsbSSMED6q/1w5ogC4K8EmfS1+15aZKVllsvSqViOFQWk7CMVmTQq&#10;vLtzTbVySmumqEYB34fbl1Q94Mc7l/AbXycNHe8JkDfSisub+wOVmdbGSsjyOyq4D7evUTVeoBLk&#10;NsbzC3wvUWYEoGrcEOBJyVB1eH3x6TYB359BgCsIcvn/BpLE25sayL26eplqUCy2fB5C+Dq/F7d/&#10;uHNLHfOC+17w+Jf8/AI/KQV0UmqWeW7CT5Zfi10n4OV95H2l1Co6CVGBYovF6ioQctsv8tk++Xyi&#10;An/gcT9SYT47JQ0rVNUHd+Hh4T24u3+r6iN4mjb41KplOLFyCY4uW4h982dj56yphGCDSsY6u6YY&#10;M6ulu1kZ6jLiEMv/aiBdiAvtqysVVIiTOfxsjGGnOwjG33wGBwMdAsibKtAX8VR74X6ucDQbiUnj&#10;q5ApuQYlF2GAGxxMdAmsEUigWvRxsobBUKrIYV/D3ID3BG2tpZEulwknwk6XdnfQl/8kIAfBYPgA&#10;rn8Ba+53I/hcaFklo4xYW2czPURSAabyfeIDZfhoEMakJSM9NBQJfr4YOyoL87s7MIb22MFYVyVO&#10;kMmVzEf0V3V/cb7O8LLUUxMo+djo87sMhPXI/uiXXzYeo6saUF7TTPi1oYmKb2JbF7raJ2HKBFF8&#10;HVR8HVhA2K2Y3oM1MzSxdno3NkyXVE+TsJnWafP0iVQUE1i2YdO0Vmyc1oINvc1YN6WJqkOikcqj&#10;Hht66jQxuRYbaOM2dPFmZGzsqlaxgRDUNHjQfnZXYCttqCi+bVNogVnum0WFN6ee0BuP/Vw+MGsc&#10;DhKAu3vLsXNKCZXfWBymBT4ws0KB8BgV4bH543F8QR1OLKrHkXlUizMqsGtqGUFajv2za2h3ec55&#10;0qI8nqqzGNMIveZ0P1THu6Ay2gFVcQ5qFvlUt+FIcBqKGLvBCLcaAB/jz+Go89+wJwBl+I2k4faX&#10;FNxqhqohfAINo03wR3c7f9vKchTmFCB/VBHKRleimw+VtrpaPk29Ee5hxwvkiHCqwGgvK4zLi0db&#10;aRrCqfzcDL6Av8VAJHmbEnAJ6ChLQUd5KuE3Fqv5+3ZWjEJdbjxqR8XyYdSMExsXYRkfMrMbqZ55&#10;PbbMmUS73IBlHXW8Pp0EXzvW9rSq+r0DS2fhIOPG3s0qc8vFratxbvNK1dXi1p6tkOwokiRAoCag&#10;e0YI/kZ4SfmTAO2cBoACPlE3miFnhBlB8/6uprFB6q8EDKIk/8390tDx/s5FqkIC7dYlWmQqNwJD&#10;hqa9uaVptZUQ9fj2FgFIeypwey32tk/RvZQGCVF0AjuxwLSWoqg+hZ7YWSnl9W8IG4GxrKuS0FHn&#10;lfP3vYdYYSmf8xxqyJyck8uvCV553+d8T7G70rqrQpQpS2WpuV36C8qIE7H9L9Vn0TaG/LUupXZZ&#10;LPZrvqfAVwvb3/g7CAAFegI/afGVBhJRegJIVT8o5+U55RgBoabj9jEFwbsHNAB8IlMEHN+H23u2&#10;4eKmtQp+x1csxslVS3Fi1RLsmT8NO2fzHu5qwbSKIsySDvHVJSgI90OsqzU8TUfAXVQTFaGHGW2k&#10;4RCYD/4C3jYmasxvekwgUqMDEBXoDsuRg1CWlYSChAjVGiy9GaQhQn/QV0rJORF4+kO+pvUdTHU3&#10;TClAF1tzONqYwpr218ZYT2WB0Rn0hTrOmOrQkurTVGcgzz1Y1UPKdLDSKJMY7IWsmBCkhfO9PV0J&#10;3RCUpqbwvePQWDIaCyZPQnd9LQJd7WFOaMt0sRFezsq+BzlbwpnfyXzYlzAZ/E/Y6g2Arf4g9Cup&#10;rEVlTQNqqU6amtowsb0TPR1d6O0U1deB+ZM7sGhKB+HXiXWzurFxVg82zZ6CLSy3ze7mDykxCTvn&#10;dLKciB2z2/6MbbPaeNO1YOv0ZmyZ3kRQNmBLL4PqZStjS08tQVeDLZPH9YUsVxN6jCljsa2Hdlca&#10;Pqj4tvWUKwiqhg+Cb890UYKV2DONdnemAK9aAz9CT+zvnqml2D2lGPt6y3BotljiSuyaMgbr27Kw&#10;uCYOcyujMG9sNJY1JGNlcwZtbipmVcWiI5dqL8YJOT7GSHbVRaLTcGR666Mkwgaj/IyR4q6HWAc+&#10;HWl/vUy+hOPIz2Cr87kms7PZMHiaDVfjEeXHjgtwR35aAiY0jkdWWioSohNQWVJFdd3GbU0oyEhT&#10;M7rlxoUi1MlMtaAl+NkpALYUpyIt0J7W+nME2wwl4EIxqTJVlWMzgrGcv9eS7loUJwShIjVcpdta&#10;O72dEGzBgvZqLCf0ts6bjA0zO7jcSEXOazCTDytCcP+SmbS6y7FvsaTuWkAAbsG13Ztwc99W3Dm4&#10;Azep/K7u2ACZU0OB75SMgDjOm12AcJEKkDfkeSovgRFvyLeEmMQb6YLCm/rj/Zv4/cEtpfwUaBgy&#10;DE3qvl7fvoDfH15j3MCHe9cICFrlO1R7DAHVGwJJQgMmwkfgx9cLuKRuTmNxCQ2e75eLtL8EkQBJ&#10;9suxmuM1r9Muq/Ox1G4XmEmLrfZ1GmhqwPbLJVrN86dUvaFsFwUrak0LU7XOUuCmAZzm9f8ngDXb&#10;tO+v9iuY9n0Pea2cj5/rBdefy2u47zfZLt9DbRdLzu/I+Dc/i2r5JQxFGYr6EwBKqAYeXgMtBJ+d&#10;OgxJ5iAZbiQbtnSqvrpto1KB17bzGu/aqjpO75w9FXvm9NJ5tWBKST4mFmZhfEY8soM8kMyHsbe5&#10;DrwYjvxfe1vqIszFAlFetgjgQ7osNwmjkkJhLRP5m49ETmyoSsxrNaw/nGg7ZU4SC9pea5lwneAy&#10;I9DM9IbAiNuMdIcoFehmbwkro5EworW2IBjFJluylFT4zpYGMB3+DUyGfq3mNZH5r8MoEmSa15y4&#10;MNSNzkFGWABSacVHRYUhLy4aZdnpGFeUj/bqSpSOylT1lEFuDmq8squFdI0ZSkc2FDYEn8nQz2iN&#10;v4KVKMDq6jrU1TWhtbkVnW0TCL8OzOzqwpzuSVg4mTZ3Gm0u4bd+dhdvqB5snz8V2xdMwU4u7+IN&#10;tnf+ZBxaPIXRhf0LOtXQsP0LJtJeTcTu+ROwc247ds9pU7Frdgt2zWzCzpmN2M3YKTn9ptRi+9S/&#10;YoeKGhU7eyXE9mpafaXhYwdBuLOnDLunEoaE3/4ZYwm4Gqq8OpxcSIVHCAr0dvcUY1tnPnZOLsS+&#10;aSXYMnEUlo9PwKKaGMyrjMD8sVGYWxWJGaUhmFYcjN6SUDSkuaEw2Byp7iMRbjkAIRb9EWj2FYIt&#10;vkJhuC3yQmwQ5zQS0Q46CLIdDHfjL2Gv96WalNnJSCZeGQqLoV/A8Jv/hjefPmoehhA/ZMik0VWV&#10;qK4Yi5qKGlSMLkVFUSHyKdeT+dRNCnJDpJs1wpzNkB7misqsCIzPi0NOhCvcDb9EgpcJKtP8kRvh&#10;iKJYN1RnBmFGYxGai5KRF+mNltFp6B0/BlPGSXr00ZhJ9bd7yTQcXDUHq3pasJjWdx2V354FkqC1&#10;F4eWz8aRlQsIwjm4sHUNTm9YjktUffcOU0Ec26s63Ir9FQX4+Ng+NVxLsqkIrETRCFCkpVLTxUNa&#10;WKWjsWa0hdzwAj4tGAQY0k/uJW3juztX8f7BdXwk/N7fp7W8Txsp5b3rXL+hyrd3r+ENj3sj8KTF&#10;lE7FEi95DhlVIUPLVKtrXx+817TF7+7c4PvQpqr3EcgI9AS+0qdP4CVg1bQAqz57fcepllupR5T6&#10;PW6ToWqyXcbuynvINvn8WujJd5JSvr8WZLKu3fbpsoT8DtrfQo7VbpdjXhKO8l3ke6jvx99HluV7&#10;vuLnlmXpVP1S6hd5/K/8jUUBCvREEUpI1xmJH6jQ71H5PTpxUI0zlut2e/8OqvjtuLWb15JxfsNq&#10;pQIvbV6HCxvXQLLR7J03DQfmTlcJVzsLslASFYg0bwdkBrkiwsUMAbb6cDLsj8QABxQlBqvEAvaG&#10;A1BOx1GUFQU740Fqzl7JMpMXHQp7KjZpQJEJmYxoec2oDt3tzGh3h2HkkK8wYtCX0Bn8jWoEsTTS&#10;UV1dbM2MYGWoA1NaYOlz6GShz9dLppfhBNQgAmswYvxc1GT+bhYj1dwnMhFUbmwYUkN8eb/4Iz08&#10;EKWZKajOz8HU1kbMnDQRxTmZCHR3oh0fCXsjzbnsqGStdPtDv/9/w3DwvwjZL9Gvsa6RioRWqrUd&#10;k2l5p1P5zZ3cRdXXRfh10e52YcOsTmyZ140dC3uwc9EU7FkyhfaJsaQHh5ZOxtEVPTi8VGa3kqkg&#10;O3Fo2SSus2QcWDQRBwnDgwsn4MDCdhyY14K9cxqxd3YD9s5qoKVlObMBu2fUEXa0stPHY8/MOgJQ&#10;1N9YBb0902tUbJ9SiS1dJdg6abSCn1jfAzOqCbhKBb3908pZ0tayPDCjHDu6CxQA90wdgyU1sZhZ&#10;HIRVjclYNyELGzpGYXVrOuZQBU4TCJaFoSHdHelehJ/1AASZM2g9/c37w93gn0jwMES6nyUCLQbD&#10;12QgPEz6w1b3XzAb+g9Y6HwNd14ceUJZS2Uvn1zRPq7IiouEk6UJ/CjX68eNxZi8AiRERqMwI0vN&#10;oZCbEqPqTKJ97FUXmKQAZxTE+aMiMwL1BQkYHe+DSGf+IawGIYyqM4GqNDPElpY3Eg0FMSrxYwOP&#10;6xqbq8b9zm2twoIJNZhHBXho9Tyc27ZK9QFc0d2EvVR7YnkFgNvnTObybJxctwyn1i/H+S2rcXXX&#10;Rtzavw13D+3EnQPbqP620lJxmSpQACg2WG5ksbai8OQmlptaKu1FIb0juAReb3nDi50UmH2kCtSO&#10;iBBI/e+n9/E/T+/iAyH4hopPoCfrHx/ewu+PbuEj4+3dG+o17+7eZNxSEHxz+4YqZZjZvy+dJwgJ&#10;J8JKAZLlGwVKWm7CQoahvSBMBCIKHn0hx8hr1LqARsDDY6Rl+C8giiIUQGmOeSXB76yFmSxLCMhl&#10;myx/Cr+3/I7v+Pnf3iHIBcoM+S4COwU6nldg94oPib8Ax9eqbRroKcDL5+C6lAqSLP889vY1ddwv&#10;ooAZP5yjBT57Ak9OHMH9I/tVq/ADwvDO/p24u38XH2TblTWWYXXn1q/C6TXLFQCPLV+EEzL/8fQp&#10;WNfRQgGQj7LoYOTL2FkPW4TYGCDE0YjAcafF9CdsXJTLcSAQk8IkQYE/PB0MYGcwCIG0qZkEkYeZ&#10;HoE5Qo3I0B/ypcryLPMSSwOIsf4Q6I8YiGEDv4QuASiJUA2HDyEIR6phbnYElahGC71BtNAmVG36&#10;MOE5DAd+jkDa1/RIPzXGV1So5NUsTYtFmKsNbXAAsvm5s6LD0FhWjO6mekzvmIDGseWqfl2y1tgR&#10;gPoDeK9S9RkO/Awjvvgb1/8bBoP+iX5tdQ3oaG5GT/sETKP6U8qvZxKW9U4i/Gh5lfLrwi7CbzfB&#10;t3fZFBxcPgWHV06lipiCoyo0yQGOrejCsVVdOLqa5cpO/sidOLJ0Io4ukZDJyttxZGErDs5r4pOn&#10;EQcIQol9s+oJwTpeDAGgJhQAp2hafqXRYyfht627nMqvEntpffdPJ/hog/dSCe7rldAA8OjssTgx&#10;bxxOzh/HY0qxq6cIm6n+ZlHlzWBs7szFpkl5tL2pWDAuHvNq4jGbEJxUFITSOHskuOog2lEHYXY6&#10;CLSWLihD4UoVFmQ/ArGepvCWuUVHfkVr8DWsdb+EybDPGV/DntLf2VyPEDRSg8tlikk/F3tYGIxQ&#10;M22VUZ6nJ8QjOiiItjgFWfHRiAnwQJSPM4JdLBEf4ILCxFCMobWoyYljxKJ5dCJVnytc9D+Dn+VA&#10;5EY6I9HXHLV5kciNckNGsAPmtlegsTCRqjCK6q8ISycReD1NOLRqLo6vX6wAuHXuZJzeuIwPpjnY&#10;OG0i9iychuNrFlEJykiPBQp+ks/vtnRvkYwkJ/fTBm/CmfXLaKkO/tkIIqD7mfZLbJeqwxJ7xxtf&#10;QPb74ztUcwQA4y3h95rAeP/gNpcJQQEDy98f3WXc5jL33RclSOipuE1LfIfbBHp/xft7txX8XnwC&#10;NgUzbhM4vuExb+4Qxjz/KwGcQLCvfCFA4bGveexLgaVAVKDE1wiIBHSiCEU5yrp0aZFhbQIcBUSG&#10;BoYEtUCN4JFRJNpSa6fF7qo6Sq5/Cj0t1CQ+XdaGAE1BkfvkeNkm7ynbROnKuux7znXtPu1r5DP+&#10;zM8qSRYk5KEg45PvH95PK3xCNYw86RtrrELGGhOAN3ZsUUrwzNoVOLJkIY4smoe9M2iDJzRTBBSi&#10;PiUWJRH+GEPYJHpYI9bDkmBzp72VOTfc4EtFKAow0N0MyVE+8HE0gYe1AZz530/wdYefjSmXdaHX&#10;n+pKZwDMCTMTloYj+mPE0C8Jvy9gQeCZGepCf/hgGDBGEIgyP7B0rvZ1soYlrbK9sY6ClqmoSIan&#10;tSHSIvzgY2cMJ5MhyIz0xeiUSHhZ6iPW2wnVeenIpiIsSI7DuNEFaKoqR09bE+rLxiAvOQY+DhZU&#10;j/oIcrVCnHT5cbWEo8kwxFHp9pvYWIfuVv4ApObsrk4s6OlU8FtN+G2iUti2YLLqcHtg2VQcXNmL&#10;w6umEnDTcGLNdJxcK9GLk2skQ4omTq2fyujBKULw5MpJlN0dOLlcEzJZ+XFCUDobHyUIj8xvxsE5&#10;ogLrsH+2QHA8YUfLKy2+BKACXx/8tneVUdFV4ODMWhydMx5HqP4OEoAHp1fhGNdP0gKfmFeL0wvG&#10;4+zC8Ti/uJ7rtM5TRmNpbTwm53lhTkU4lV8u1rRlY1ljGmZXxfHJF6laecfGOyLRXQchtoMQYj8c&#10;flbD4WTwDRwNvyHo/gUP88GIcDeFq/FAmA78O8yH/RM2BgNhywtlrssnmd4wrhN2duaI9XdHsLsD&#10;nK1M4GxthmAfN+TyaVSam43sxHhkxkYhU7Ly+rkSgI4I87BBVkwQKnNSaDVCUZUVg/L0cDTkJ6A8&#10;NQTRbkaIcTdGVogDoj2MEOluRMVoiXE5ogTjUZMVSRucjAml6ZjXWkEIjsfepdOxY8EUqr9m7Fs6&#10;E/uWzFTgk3rbvYumY9/i6Ti4bLaaoe2SzEi2b4uyv9+ePoRnZw6pkR9Xd63jjbRfNWxIA4dU2P8o&#10;Lb20YVIZLzfkj+dP4fGpw6qLxisqo5eMf0tXE6n3IiheEhhv7xNyj+9R4YnaI9gIyQ8Pbir4SSmw&#10;+0DYfXxw58/4cP82b3wZXytKiSqLAHtL2GnLtwTgK8LmpcBDAMh4Tci+FiiyfMn15wTHC77/b4TH&#10;bwSUrMvxAmRNiLoUYGos9gtRagyBjnw3KWW71k4rWMmxBLFGeYoq5Ov6LLRWiWohpw2tohWgCyA/&#10;hZk25DjtPlnXvkY+mzoPt2tD7LkA7/uz0grMa8F1yTYjAHxMJfjrlfP49sxR2uH9qnVYAChp/e/s&#10;3aEssKjAY0sW8x6cjxOLFmB3bw8W1VahKTUexSF+mFCQjor4EGQGy0PWHcXJYSjig9nfwRiBThZI&#10;jfJDpL8zLPUHES7miPZ2pg32hg3vA2uqON2v/gFT3QFqQnYbUx3oDfsKA7/+bwz+5l9UgYPg7eYE&#10;WwsTGI8cTvgZYPg3nyGESi0jPhKe9pYI8nBQEJSJkNytjWBD9ShjeSXTi7TcBtOeZ4R7U2hYwZuu&#10;S8Yij6OFT5CJ/cOC0N1Yj5VzZ6OxvBjtNZJjNB/5SZFIpFXPjpXWals1V3FeUgj6TW5rIPxaaXsn&#10;YtFUwk/GDVL1bZo/mZZX7G4P9i+bTMVHpbe6l8qBwCP4zqybibPrZ1JWT2dMw4UN03BxI8tN03B+&#10;Yy+3TcX5tT04t0aGmf01xEzG1Z6kKjyxqB0nFhCCc6kGCT8ZdSHl7mk1CoBqpAeX90rnZyrBnYTf&#10;HkLx0CwN/I7PqyMIa3FkVg1OEICHZ1QxKnGSEDxF9SdxbA7t87RiLKujTczxwuyKKGzrKcau6VST&#10;U8qwpDELXUXhhJ8TMrz1qfoGqU7MbrS3UvdhPPgfMBz0d5gM/W84GPVHmLs53MyHwXjQP5Tyk6n+&#10;ZKZ7I15Uw2GEoQwed7FTYJP+Tz4utvB0skEElV56XDjGFReighDMio5AMv9ocYHuSAr1JAyDMFpm&#10;ectLw+ikMJSlRaBxdBoqWRbG8qL626gJXUIdRsJ2xD/UrFZZke6EYzCK431RnRGG+twYSAaYhe1V&#10;WNjKB8bcbmye2YH1vW3YMbcHayc3Y+vMTuykGpT+fxJnNi5VXWBOrVushrvdPbiNN5QmscGL62cU&#10;BCXBqXSFkQYKaXUUmysdh+VGVTcswSIA/PbsMbwn0N5Tzf3KG/i9KDrGa6qnd1SCvz+5T5UoENSo&#10;vg/3WRJ0/3l8X8Hu94d38cejewpuovQEKpJg4M1NQorx/i6V4/9liV8QDlqoCfjkvTTLGiDKfimf&#10;E8TP+TkFhPLZpJT15/wev0rDxzXaTq6/omr9jQCUbZr1vvfi+yvFyWX5bPLesv7hPr9jn0qVbdoQ&#10;cEsoUDO0x0pov4NATYD6qTqU31NBT76TgLgPwupYOaYPgAqC3CdKUcAnpSjCxyeP4s6hvbxepwnI&#10;s3yQHcO3vDYy2939Q7sgU4Ve3rKeAFyppvQ8uXQRzi1bgn1UgSsaatE5KgMTRqVgQX0VSqODkB3i&#10;hdLkCIzPT1F5JN0t9OBjb4oiAifAw47qrj/vgSFICwtAlIcrBv39bzAcQFc09Bu1z4jhRECZ6Q/G&#10;8MGfQ4fbB3/9GSwJPVdHW5Ut2tbESE2MZEnlmBARBF/eMwnhARQPRryH7OiirGFMKy31is5mIwnG&#10;obTYIxDqbqXmxZEOziHclxUZiFg/d9UNZnHvFKycPROT6mvQWlWCCWNLuD+AsKSC1R/Ae3gE1awe&#10;YfoV+k2d0ICZk5oxv2cClkzrwKpZXdgwrxvbpa5vKeFHa3tY7C1V3om106jyZijwXdjA2DgLl1he&#10;2SQZlmfg6pYZuLJZYjq3TcNlgvAyQXhpvSaVlOToExCeXT4JZ2iLTxGCx+e34Oi8Zhxd0IzD82iH&#10;JcOLdHVhuU+GvBF+Kgi/fbS9B7nv0EzCbS6hR/gdmFaJozPH4qi0AM+owOGZFdg/tRiHeku5XI79&#10;M8qwujUDk3J9MK04HJu7x2D3jGqs7xyNGZUJqE32RF6gGVK9DBHtogMf80HK3trpfUMp/98Y9mU/&#10;6A/5OxXel/B3pqIzGwaTIZ/BeMiXMOIFNR4xBPrDBvOJNwxeDtaICfRSE1H7OdtQ/ZnCy8UGMSE+&#10;SI8J4cVJRlVuFvLjo/gUckKUr7Oa9LkyPxVVo7NQxydVHZ++NaPiMaEih7Y2BnlR3kgPckCEsyEc&#10;dPm+3/RDmIsRytLDUJzkR0gGoYB2uCY9FFOrc7GACnDq2DzMbSzD8s7xWEELvGzCeKzracHueZNp&#10;gdtUJ+gdc7pxYcsK1R1GSklZL0PeBH4vb4jFlewlBxUQf5DUVNIhl9ZXWidFCcqN+geh9v9+94jA&#10;uYYfaI2fc7sAUBTfm3u8+VlKCAg/EG5iiVV9H9cFeBICwfdUbBICAFF7kkdPQPPHgwf4348f4/d7&#10;BOc9Hn//Ht9XjheQ3KGCowq8TWBIXzxue0NIyvprrmuXpXxOkL64JRb4FgFHu6sAKFDULv+1LiHK&#10;VSlKVZ+nAZjEK4JQa8Hf8lyfgk1AKOtv5f15nABQjnv3yetFIco2gbkc/1do4Cqgk/pNjSLUwFEe&#10;NFq1qa2nlP0CRhmOp+B3iXb4IhXhhdO4Q6v7rWSoPnsK3587wYeYWOG9qmHkzr7tuLlrGyG4ERfW&#10;r8OJxQtxkipw99QeLBs/DnPKSzCvpgI9Y/JQGOqHQkKlJDECTcXZKEwIg73BMDiY6PBhHqr+036u&#10;drCg6pOkCF50OrpfUOH1/0INnbMyHArTkQPhRPtqYzESxoSgztCvoTtsAHSGDFBD3yTbi8w+Z0IQ&#10;2pgRinYWcHewVOe1NZEuMjrwoOoz0x2oOkLL0DYnsxGwMaRIsRyJ5FAPgswA9noDEUglOq4wG0un&#10;daNMMiwlJ2ByYy2KaOvri/OQGxuKQFp2fztD1RE6mPeyrd7X6DezowFzu1tIzQlYSVWwfs4kbF3Q&#10;jZ2Lu7FvWTcOElhHqeCOr6O1XTeNyk7ANxuXZCY1hkwWJDOrqQmGGJJaSoaXSVxnXKUqlMSjl2mL&#10;L63pVnFBQEgleGbJBJxa3IaTi1qpCFtwRLK6iL2VDs6zxhF85djF2CP1fGJ3ZxByM2sYtMFUgYdn&#10;VhOA5RrwMY4wjs2qxJ7Jo7G7swB7e0ZjT+8YrGpKxcRsL3SM8sHMimhMpe1tyfZDebQ9Uj30EeM4&#10;HKneJognBL3MaHv1pWX3S17M/8KIL/8Xn0D/gtXIbyjJjeBkMpRPuX9gxFd/x8iBn/NiD6MV0IWD&#10;mbHKWpEeE66GCEnabk9GQkQwkvlkk2FBkbTChSlxhGAGcuLDVb+mPP7B6opz0Tq2GBNryzBx7Gh0&#10;jC1AZ3UBn7xJtB8hyInwQJKfHbxM+SfQ/QLx3tYoTwtFbXYUyhL8UBbvh+a8OMyozcei1jJ0jElV&#10;Iz/m1I3BvPoyRinh140dszuwtL0aKzvrcWTFHE3Cg3WL1DSVMkn482sy1Oo47a7ESaqHg4TRKdw7&#10;uIvbT/NGJ6AIQLGJUpcmkBNl97+/f0zLKRA8rRSYwE7Bg/CT/f/z7JEq31HpfRA1SCv8xyMqP8Lv&#10;pUBHbmze6FJn95KwEnv7+0Oe98kj/OfhA/z+gOd4/EjFB0LwI9f/ePSA4LijQPSWcHzPbe/u3yfw&#10;7nKdSpLx6vZtvLx1C79eIwBvChjvsKSKY7y6TSXG12oB+ppQei1QZfmS217cuonfrvN1/FwfH/D8&#10;fZAS8GsAKHV9mrpIAaDA/D2/n3x2qW8Ui/2av4VYWKmn1FhuKQlEgR5f81qgTCgKBOUcAlsBrEBN&#10;HgQacPJzi1Lk7yTKT9NarFWAGuv7Cy3vzyx/unQOT2UOE1rjp1SDT08dUWOMpVHkPgEojVr3VK7B&#10;3bi+YytOLV+C00sX4PjCudjU2Y6ldTWYVjoaE/mQrkqMRnFMGNpLC9DbMBahVGbSLSU60BP56fEq&#10;m7nk4IuQ0SC0noYDvoDJ4K9hRSCaDe+PoXJ/DCYMjYZBd/jX0NcZiJHSCDL4G4wY0h+DvvkCgd4e&#10;iA0NUWOETUfqwNxgJFxszODtaAVXG1rkEf1hShXpYW8GO2OCjxD0EKAaDIYdARvhba8aH12Mh6tU&#10;/F11FegcV44IT0eEujmo7jKN0riTmYSxOalqRsRRtO8ZYZ4IcjKGq8lg9JvTUY+Fk1uwYlo71s6a&#10;iC3zOml9O2l9J+HAisk4QuV3fH0vTtDinqLdFdV3ZfMcXCX0ZH6MG1vnavLo7ZiHexKSYHQbYUgQ&#10;3pQ8e5umq2Fn1zZOwfUNU3CNILyydhIhOAHnlrepOLO0hU+iRoJvvBrKdnT2OFrfMmyfVIRdk8dg&#10;39RSHJwukBPYVeIIleBRgvDY7Oq+beU4NL0Uh6aV4OQcQnFKKfZ0jcEuvn5zRw4Wj4tFQ6IdSkON&#10;UBphikzPEYixH4Ao+0EItx2IIMsBiHDUQaynAYLth9JifqNmj7cc/k+YDfknrHW/hsUIzZAayTJh&#10;MvQL6A/6jLb3K1jQBptL8z8lvORMS4uNRKzMr+rrjbhweVIGIsjNifC0oIK0RUpkMMoJwHHFvDDZ&#10;KchLiMZoQrF+dC4mVhXzAjLGF6OtKg81eQmozolHQXwA0oJdkOxjj2AbPSR626IqNRwlMX4oCvdA&#10;XUYkJhQloTUvFvMbijClPANtubGYUpqBaeWjsKCuBOsn1WFxM1XhhBplf4+vno+L21bj/JaVVH9b&#10;/lR+z2l9ZVibjK74jjeQylN3/iRhcZXQkUYN3pCMN/dvKmX3+9MH+H9/+Bb/8/0T/Mab9CeqN1FP&#10;bwkDtb8PgH/wOAkFQm5X1lQUjygZ3tivFDDl/HcVyD4ScAIVrcL6/eE9Fdp1UY4CiPcMAeJ7qsU3&#10;dwV6BMsdgaDAkCDm8pu799W6LL+8JVCkbRVQ8n00x91V++S1As0XN28R9DcZGogJhMSmS2iBJHV0&#10;EgpODAVE9VAQ9Utw8fPJ95HvKesaiy6/G99bjumDnYR8H4GgnE++l5xPa4nlPTX7RCFqrLXWZgsk&#10;/31JbPAF2t6zVOwnVUiLsNQRSv2gQFASJzw8tl91lbl7iCBk3Ny3DVe2rcXZ1YsIwvk4tHAmFtdX&#10;Y0J2OrpHF6CZdngcHcuclno1RYW3rSmsDUYgNtgXhemJCHSh+hs+AKlh/mpODuNBX1IkDIY1LbGx&#10;dHn5+l9quksrIx1V7zeccNQZPhDmtL/6ukMJQcJwUH8E8z6JDY+ApaExLPT1YW2op6bFdKUF9iL4&#10;rAk6Dzs6L9pXGXUS7G6nEh7ICA/pIB1Ii5wRFaAmS8+RevTsBFpyT4S72SAt1BeTCMT2yjFoKStQ&#10;k4EVJYYRhO6QebKdDQei3/zOJizpacWq6ROwgQph6/xJ2LloEvYt7cahFT20vlNxcj3hJ3PhbpyB&#10;i5tnaeAn00nKXBk75qskovd3LVDxYNd8PJL1HXNxZ/ssqkIqws3TcHNzL25tnoobG3sIQSrB1Z19&#10;EGzB6SVNaqjaiUUNCoSHZ1UTgCWqL58AcDdjPyF4oLeYUYKDMuRteqUq900Zw7JElbu68rF/SrE6&#10;dm9PCbZ15GNFfQqmjQlCdbQlMt0HI8b2cwQa/xf8jP6OYMuvEGY7CGF2QxHlKnPp6iPcRQ+hzvqU&#10;yrpqMiJLqesb8RVt7xew5ZPHwVgaO3iheWEMh34JgyGfw2T4N7Az1UO4rwcSI0IQ3zfTlbeLk0oJ&#10;7m5rpSAYE+iDxPAgZCXEYNyYAlU/IRAsSIjkxcnB5PGVmFBVhNoxGajMS8To1FCkh3mo1PgpQU7I&#10;CHZV8MsMdKbqC0JeiCvyCMaCMFfUpIUQhKGYLGmxCuIxNt6XKjcKU0szsaihBNPLszG9MgcLaI23&#10;zuxQaa7uHt6hmc3t8C78do3Qk4wrty/hI5WedHWRTCMyguM1LaG03kr3lrf3aOEIMGVrHxNIBNpb&#10;3rQfn1CRUfmp+jbewGIrtSpQW0qIvZR6NglRiwIKiTdqP292wuwDVZ9G0YmSEyCKfRbIUfmJCuT+&#10;N2KFuf0DlaLaf//hn9B7d19e/1Ata9clZFng95xq8KWoPQLwNZXiC0LvOZXib9z+K6En6y9FLVIl&#10;vqf6k8/5XBSqgEmgRzCpludPypfc95KKTj6vfLaXVJDaz66x5KIuBc5izTUA1HbNEaD9VV8ojSWa&#10;KgHtspRaAGrhJypQugUJ/KQV+Idzp5XtlaSrov5U1mppKJHROudpic8d/xOCMln99b1b1BSg17eu&#10;xpnVC3Fgbi+WN45DV34WZleVYgLLlvxsNBfmIDsiEAGOlkr9Rfu5I5H2195oBDytjCGjMiyo+MyG&#10;fK3m5rAj8KQx0HT4EFUvLgC05PYh/b/EwG8+h96IIbTEJrTAxvjqX/+N4YMGICM5FSlx8bAwNODx&#10;+rA0EEelBw9bE3gTcha0zzamFB9UewFutmqInE7/f/Ke/ApZsSGoyElWGZ+TQ70QH+CMZN4nUZ62&#10;SAzwQG1BJp1tN+aRc6XpMSjPiFUZqyPdLeFrrYt+i7qasVyGR83qwOa5hN/CbuxdQutL+3tk5VRN&#10;vd+GGYQfra+Cn4BvHm7uXIA7uxfiHuM+48GehXjI8tHeRXiydzEe7REgUg3umEWFOAO3t07Hna3T&#10;CEFRgl24uq6TEJyoAeBiAnBBA8tmnF7UhEMzpXtLqaZfn8BsigCuhNa2CHu6i7hcrGJXVwF2dOZh&#10;d7eUudjQnIb1TWnYNjGXkYd1LZmYWxmDzhwf1MbbYZS3DkIt/gkf/f8FP+N/INSGKtBpBKJd9RHr&#10;YUQFaIx4XwukBNsj1scaPvyB7Gh9zYd+Rjv8d8ruQXCgBTbX+RomhKJO/38oCNpSnkvmikAPJ0QE&#10;+NAK+8LZ1hL6w4cyhsDbyQExQYEKjikxEVSJEYRgNMpGpal6i5byIkxtqMbcCU2YXF/ObakYm5eE&#10;8qwYfg47ZIS6oyQ5FNmEYaqfPZK9bZDLi1wazadxuBuKItxQkeCrAFiTEoCGrDCMSwpAbVIQesuy&#10;sJgA7ClOx0yqyiWtVbS/s3Flx1pc4J//8o71uL5vq8ovJ51tJUuJdHORVEzXd21R3Sik8UM6Jr+U&#10;vm8sxfqKAnz3mBDsA6AoGwHg708fKhjKMdKIoIWftAZL44IGfJqWYbHKv/NYCVVHKHWCovwIOQmt&#10;rRWISAhABH4SWtsrEFRwIfzeEXoSHx495rke8n1u8/0IO5avqfLeEHZSvuoLDeSo+PqAp4WgLMv+&#10;54TYK1piAbQo1V8JQfmuAmpRc68YSrX2rb9UtloUpqhHKsQ+6GksN4+R8/IY2a/qE5WV1dT3vREr&#10;zlJadLUNTAI+TYOINJJo4KcFobxOLLA2BIQyD8mz08fxrcxURxssMPz29DF8x2urEiecOaoAeFus&#10;sNQJ7tmKi+uW44JklF42H5smtWJWRRFmVhSibVQqWnPTke7nimAqsBhvR4yKD0O4Fx/qhJ+kzEoM&#10;8kaYmyMsdQbDlSpQ5u91MjekUtShKBhMkI2Eu701fHmMGaFmOHIYrM2N4eniDEcbK1gYEWSDh2Dk&#10;8BGIDAlFiK8vlaCeep2F3jCYS5cYU96DpjpwtNCDhQHhyXvN1kQHQ7/4m2qAKc9NVRBMCPJASWYc&#10;Ap3M4W1jgIKkUBQlRSkIdtaUYHFPG0YnRyA70heladzu74gwV1P0Wzq5GatofzfMnoRt87uwZ7HA&#10;r4c3SQ9tUi9Or59BtTAL56XOb8scXO+D361dC3F3zyLcJ/AesBTwPd63GE/2Syzh8gI83DuXcJxF&#10;hSiTjc/oA2CPAuC19ZNohTtwfkUrwdeIU5LOinFsbh0OzqjCAVreg7S7ovI0iq6YoCtUIWpP6vcE&#10;ettpcbd35mBLe5YC4NrGFCq/XGydmIM1zemYWxWLyYVBqEtyxihfKjzrL+Fj+F9K/UU6DUeUy0jV&#10;7cXHchCCHUYiOdCO4cAniBWCHSWNzkg1cNpw4N8p76XV6xvocVl/sEj8r2BtNAxOlga8MFSMksHC&#10;2U5N9GyoM5RPt/684CZK5seEBiMuLASJkWHISuJTiCowOSJAZdRtKS9ET10l5nU0YXrrOLRU5KG9&#10;Kh91ozOQGuLOCxaBpjHpKE4MRp70yfKzQ36YGyHozHBE79hRaKPqK431RH6InUrOKkla69NCMYOq&#10;r4NWekJuPDZPbcapdbx2+zbh7sHthN8GnNuyGrcO7sJTKr3vaHcfnzyEe4f2KOv77cnDvLFk+BrB&#10;J+qP0Hr7QIDAm/4hLeGTu/j924d4//g+oSHK6TpVIRWchPT5o+X9D/eL7ZV1tY3LmtCAT+Ijj9eW&#10;AjeB33+ePlHlx0cEGrdp6vekVVn6G2osrwBQ6vreEIZvuS7QEpiJqntHAIrCE6UnQJNtbwSWAlTt&#10;PoFeH/xecb8WilpAvpA6QtpP+W4CO2Vf+0LWtdu0D4B3DzSKVSk8vq8sCxAFgAI9WZbtUi/5GwGm&#10;bezR1v1Jy62kztdaaoGfBoCa/o9aAEop6wJB7Twkch45n0BP4KfqABkyb7E24aqoQKkTFAssqv/K&#10;1nU4v2YZrm1chXMrF2LLpBYsri3H9NI8lIT5ooi2MsvfGen+VFdUVkkhXgj1sIPeN/+Ck8lINaWr&#10;1PkZSl8+/RG0wEPhZm0GfxcHhPvQDYWHIiMuFtnJCUiJjURybJTqC5uVkor8rCxkJCVzWwJC/IMR&#10;6OuHbG73cnLEiP5fw5znszQYriDo7WTFsOS9NlwBcDjff+C//h+E+TgjMzYYUYS0wLmY6s7FXFcN&#10;1xubn6JGjfhTRUZ62KK2MB3jC1KRE+2H6pw4lKSGI87XDv1W9DRjLe3v5jlUfwu6sG/xZBxePgUn&#10;qP5Or51O8M3EZao+iWuE3w1aXgW/3VR4Aj9C79E+qr6DS/Hk0FI8PbBYxeP9tML753DfHAJyFu7t&#10;nI6723pxe8sU3Nw0WYWA8OKqdpxd2oyzS1pwkipQWnYljs6poc0lBPsAuLt7tIKe2GCp69vXU6Tg&#10;t7ktk6ovFWsbkrGpPRObJ2ar0R8buH1pXSIW1ibxiRaD6jhHJLkMRZjVVwg0/xIRDkMQ6SxD2njR&#10;jL6C1dD/gpPh1why1EeIs5F6OgTY68PPZiR87fQo+ftT3g8gAL+C6Ygv+IQaAGtjqkH9Qaqy1oA2&#10;wMZMH852FqqPk9HI4bAw1oeXq5N6usVGRCAswJcKMBKjR6WrzLbp/AMVpcUSdAQYn7rTmscSfvmo&#10;5sWqHZ2FkrQYjE4KR3dtMapHxaEwxg8VqWEojPaiErShfdfhE9oKPeUZGJcWjHRvc6RSxeYG2WF8&#10;SiDacmLQnhPLp3ksNkxuwMUtS3Bn/ybeBDvw5OR+3hhH8OD4ATwl7MTGCeCUaqPKk+4u0tdPRmio&#10;zs3cp8DHeP+Y1u4RQcR4S6i94jbpg/eOCu7t/T41yGMEgAp+tMvSD1DqAKUUEIraE9Un0NOGpqVY&#10;6v8ITbG6jx+r+PjkiSrfP3qkwCTwkmWJt4SZAE1CICcqTo4RIErINm38CTi+x2tCVeIlofiCoHpO&#10;MEn5aby8LyqQwOF3E8gJ8LQwVEqQIftkXcr3tOMaWP9l2TUWWKMKtar1FdefX6civiIjPC4rAArU&#10;tCDTAlBClgV2WgBKiAKUdTlWa4W1Id1hxPo+Pn5YhYwSEfhJ9mhtKSrwokystGEF7uzczHtzCw7P&#10;nYal4yuwiGppVlkexgS5834xp8PwVG4jhYop1s8J/o5mKuV8oLMVkoJ94O9kDcNBX0H3q8/VJOsp&#10;kaEoTE9GXkoSUqIi4O1oryZd10x1aQYTXVpiI2MEensjMjgYEUGhiI+KQ1xUDMbk56OrvRU+bs4Y&#10;8Jn0JRwCM6lXpI12szWDC2Hmbm8GnQGfqXsu0t8Nvs6WiOVnraQSzEkMIXjtMTojBrkJofCncpVR&#10;KlImBroQfIkoS49CUWIQWkqzUENR0G8N1d9G2l+l/hZNxqFlU3F8VS/OrJH5b2fg0qbZtL3zVAgA&#10;b+6ah9u0t/doeR8QgA9F8Qn8Di7Bt4eW4Bkh+OwwIXhwPiE4V4VA8N6O6bi/fTrubZ/WB8FuZYPP&#10;r2xVADy/rE3Z3yPSt282AThrrIKfKL89k8eoODitFEdmlhOAtL+do7CpJR2bWjMUAFeMT8AOgm9r&#10;Vx7WC/xq4zCzNAyzKqPRWxqhOjqneIxAuM03CLMZiBgXXUQq9TcC7sZfw2bEP2h3v1AQDLAfiYg+&#10;ALqZDqYV1oGPHeW85XDYGw+EraH0+RvGizMQuoNpj6kEJcOtjQy6tjRmaQxLE0M4WJvDx90VIQEB&#10;iAkP58UOQDyfiqNS4mmDQ5GXHIWawgw+nTIxo2UcehurUJQag+LMBJSPSlH9msq5PKOlhhcuRvUP&#10;lEnWi+P9EONqjAh+ziR3M6R4WiDKQRdB5oOQ4GKIbH9b2mMvtBB8HbTTG3qacGPXOtym8rt3SOal&#10;3UU1cFTVDX1L+En3CanT+4NqTUZsSEvtb7S9kifv9ydiTWk9CS2B32uxvgSfxvpS0XDfO4LtHQH2&#10;nuUHgZxYWr5OVKKEwFADPQ0IJRRMlWri+9I2SwgEtfVmHwk3Lfg+Pn1KmD5VwPtUwQnUZL8GfgIo&#10;UWf8vLTRbwVyPJdsf0klJ2pOypeiyARwPE5AKKWsa6EoQJTQrr+Shhae7zWV4Atp3SXg3z4QCAv8&#10;tO/Jz/xQY9P/tOYM7XfRbtcqQI0NFoUnQBPQEbAMrb2VxhBNfaBs13SOFlBqIfipBRboSfnzRRka&#10;J91iNC3Dov4eHDlAO3xUJVJ4euowHvFhJwAUC3xl50Y18fut7Ztog1fg7IqFWDSuFAvGjiYER6Mq&#10;0gejvKyR7mGJghAXFERJx2NzuFNheVkbItrPTdnhUA8XKi57hHq6KtUX6OaEKH8fQimAStAJ7rS6&#10;Xg52cLayhIu1pQLg8G8GYPiAATDS1YWpviEMdPVgamgEVzt7qsVEzOqehMKMFIJvJEYO+hKmhKB0&#10;i7GjwPBxtiYYB8HPxYbnNVf3YEygB0anxyE3MRwt1UW0xUkIoBV2NRmBYCcLihlrBDmZIifGn9BL&#10;osNzVmObJ1Tmot+6mVR/cztU3d++JTIRjozsoPLbMAsXN87GZdXiO5fWV5TfAtzduxD3qPhE/Qn8&#10;Hh1YogD4VOB3ZBm+P7oc3x0VCC5SEHxyYJ6C4INdM/Fg5ww8ZHmfMJS6wCtrO1Ud4JklGgCeXdqK&#10;k/PrCb8aBT9RfbsYUv8navDw9DIcmMJttLxb29OxkZZ3O63utomjsLEtC7u4b1VzKuaUh2FGSRCm&#10;FAVgSnEoJub5oyLGDtl+hn1D3TQp60MdCEQnXfhaDyb4voC93ueE4Gfwsx6OMCcDRLrSvjoYIMhB&#10;nzDUU32HXC2GwUL3S5iPHKB+fBOW5pTmFpIDzdwAVhaGLI3UrFd2lubw83BHaIA/EqKiEEv4RQR4&#10;q7kVinjBaooy0FZViA7+4eZMqEMzrceY9ARU5GeokSIxvp5oKi3ApHFlvGCRaC7OQk9tEUqTg5FP&#10;wBVGe2IUbXC0kxGCrIYhycNM2eIayvvx6ZHoKs7ExqkTcEHm9di7EbcPbqEK2I/Hpw7guwsnIKM1&#10;tP3gXsv4VSoZ6YKh+pRdOs0b/SYBw5uYsJIGj9+/Jdye0q4SlH98S/VFELy6fwuvBY4CNdn3jPb1&#10;u8fqWIHgB3V8nxLkcZ8qQVXn16f+xAL/h+cU9afsI6HxQeoBxQIzpE7vHRXdR7HFoga5rlpxVRBY&#10;hIt0ZXlLGMm6ssUCH9pSWX4j/QRViKq7hV+pyF6IBebrfiOQXvA9tctSvhS1SMC+ldfzPNIgIiFg&#10;fSfqUYAm7yGwIyDf8TNqu91Iq7JYdIGeZl1sO8/D8k8ASr0g4w2XNaGpAxTICQgFgNpStgnotBCU&#10;40T5ybIAT1p+xT4LADV1gZohcmKH7x3a+2duQYHf/SN7cefgLjXm+/Gx/bi+dSOOL52Hk0vnUAGW&#10;Y9roDJbFaEgKRo6nFTIJwMoYX2QFOlEkfAl7AY6vM1JC/RDh7QIHYwPkJMWhNDcTfgShk7mxssDB&#10;Hm5wMDWGq5UF4kOCkBodhUg/X0T4+SHY0wuWhoYUDsMxYtAQBb+IIKo3CoWhX32JOB4/Y9IEVBbm&#10;EHR2cLU2gfHwQTCjInSyNKT6k+k5A2DD+27I539DXJAnClKjkUVRMW5MFtWpBW35P2Gj2x8O+oNp&#10;ge0Q6GiKcDcrZYMLE0IQ622LMclh6Ldh9gTV8rt7cQ8OLJPkmL04vW4GLqo6v7mq3k9afaXe7/7e&#10;xQp6D/cvUeVjsbyHlxF8Swk9wu/YCvxwYjl+OL6cICQQDy/4E4KP9sxW8HuwczZV4EyqwF7VGiwJ&#10;S88tb8ellRNxnuWZBY04OrNa9eXb0VmglN8hwvDwtArsk20E3maCb3NrGrZNyOL+QtUYspOgXNuS&#10;ha48XzSnOqFjlAemjglCb0kYWjK9UBphhYJgC+QEUaZ70eLaDUWQzWCEO49EgN0wAlDg9y846H0G&#10;H4vBav6NaDdjNRFRWqADQhwNEOVpCR9bPdjofQOjoV+pwd4Gw7+GkR4vImW6uakBLPgHMDXUJxA1&#10;lb0hfv4I9fej3A9EoJcbQrydkc0nVVNFAdrGFqKLf7aehjJMbapAfXEOSkalonhUBqL8vBAX6IvJ&#10;jeMxub4GLWWFmN1ei+k8rqMqB/WFiZhYno3e2tEoiPZVT+iK5BA05iagpzIP8xorsbh1HHbPm6am&#10;ULy6ZyPuUPn9eOkkfpUkoPdouW5dwTPeKA9OSEaRM0o5yDArgeHz21eV0hPgKZAxlO0V6yrQIrAE&#10;YC/u3qCCor0TAArkCMeP0u9PoMf44xlhyZDXvxflSAgqNdmn/rQAlNACUKuUVH0g12WbKCppIJFt&#10;svyfJ49VPaFWYWm3C3S0oHnTd5533KaCx6n+gQSUqEexyNq6QK1Ffi5dYD6x0aI6ZZ8cowmBKd/n&#10;gcZyS6OLsuJit+U1fS3R0got8Ve3G3lv+Xyyn+qS7/FabDE/o3TqVh27pRM1FZ4Wflogaq2vFnpa&#10;MMo2AeC3pyR9vqTGkiFyZ1VDiNQD/szlx8cP4ea+7X/aXwGgxJOTB1RDyOWt63F2zRKsbh+P2eV5&#10;WFZXgjUtlWhMDkS+jw0KAhx573gi2d0KlkN4f+gPUsPhIgm/jKgQuqGRhJQDRiXHISbYD4GeTvBx&#10;siEAXRDi6QZn2l5fJwekRUciISSYyjAISRGRiAsNQ6ivH5ztbGFjZoEALy+MyctBVKA/Bn/+T0QH&#10;+qhJkEK9XAg4HxhIH0P94SpnoPQ/LEiL5/pQDPviv5Ac5qdcU0akzK5oBaNB/1LprmSUSCjXpQEn&#10;1scJiQFuKIgPof3NQV5sIBJo6fttnteJ7Qtpf5f14JBq9Z2OMxtm4tLm2biybY4Ksb63pLV3H+FH&#10;9Seq77GoPiq+744J8FYyCD+C78cTmlIDwIWE3wJNfeBeqsCdM3F3m7QGzyAAp6l+gZdWTyL8OnCV&#10;cXFJG07Nq6fSq6LyK1IKcD/Vn6ZfH+HXkYdt7VnYRMu7tTWTSjAXuwm/Le05WN2QjumjQ1GXYI+G&#10;ZAdMzPHCZCrAzgJ/lcq+KtYeVQmuqIh3R4afOUJthyCMKjDOwxhhhKCryVew0/sHXIy/pAIcDH/L&#10;QSoRaYKXKfIi3ZDgY4kYLyv+qDqw0x8AvQGfY9jX/8AwliOHD4SlmQHMzYxgbKSPYUMHw9zEhLaX&#10;Fzo8CgEeHvCjNfB0sOKTizK8KJPwK0BtUQomVueju64Y3fWlqB2TjeykGCRFhivbIH+Yed1dmFQ3&#10;DtNa6jC3owlLJrdgUXcdWsup7uZNxtpZnWgtyVRz/1amRmBGXSnWTZuIVd1t2DJzCg4tXUgAbsSD&#10;4wfx/ZXT+InW9vur5/Ds8ll8d/kc7h8/jLu0StKVQircf5f+fQ+okCTjyWMNAH9nCMS0XV0kZFmg&#10;JXWAYn1/p+oT+Emo9T4ASsg5VL2h2GGxzFSUmpDuNAIUKisCUYGQsNNaxncKepp1TSdlDcS09Wwa&#10;haepZ5MO0gIUUVPaztJv+RoBzHueS9Z/5+s+MgR6n1ppAZuU2jpDgZ8WkqI6BXgCsw8PacH7QPZn&#10;N5u+ZelmI/slVH9DqkEtDAWAmj6GmlD9FPs+m/bzSWjW/1J/WqX3qRLUAlG7T5ShqL5PFeCf44QJ&#10;xR/On1J1fmJ7pfFD+gQKAAV+t2mBZZL1U6sXYXZVEZbWl+EI/1ObO2sxMTsKpaGuKAlzZ3gg3dsO&#10;doSKANDNTA8hrvYYFR9Nu+tNVWaMcH8vNYQtIyECiREBhJ4dggjBcG8PwlKSfnjzgR6AhLAQFKan&#10;Iy89DfERYYjjfz2QilBn4AB4OtrT+qbCUn8EdL/5QvWdDXG3R2KIL+yMR0Jv4JcY9uU/aKvNCVIf&#10;2BvrwmjwlwrGZVnJqj7dT8YPm0nae1sqPjukBHurjDFSSuKEOIKwKjsRtflpGBXlj37bF3Vj11Kq&#10;v5W9OLpmGk7K+N5Ns3GRyk/gd30nre+eRbhD+D2g8lOW99AyKr/leCZ2V4HvL/gpAJ4QNaixwY/2&#10;Uf0xHu+VvoGzCEBpDZ5BCzydAJyKy6u7cWnFRFxePgFnFzbhyIxqHOytwIHeUtX4sW9yserULADc&#10;2ZmP7e3ZCoDbaHl3TszFpuYMLKyIwZS8QEzI8mR4obswEJ15PpgwyhOtmW5oznBHbZILGjJ8UJ/h&#10;jzRvE1rGgYj1MERqoBUSfM3gZzuYF/cfcDX+HAE2gxBgNQDeRl8g3H44csKckB3KH89b0zXGyWgw&#10;n0hfqYlbZJIXI73hMKP6M9DXxbBhgzFk8GC4u7ghLzMHqfFJhJ+rekqG+7qpMb8NZbmozk9CdW48&#10;JozNw4TqAqq/TGRGBxGQwfB1dYYR7UFeSipWz5+PGRPbsbCnE/O6WrF6dhd66osxuW40jm5ejllU&#10;eZ200ZNrxmDyuGIsm9yKzbN7sGfxXJzasAYXt23Fw+NH8TPt7mPJGydKgPb24dkTBOEF/EzFJ/BT&#10;Fe+3r2syMd/jDUfF9sePT/DH948Zj/A/PzzBf77nOlXah0cCD1FIBBih9ccPT3nME3yg8hP1JxD8&#10;na/5vU/5aRpLCDzCT9uYIuCTcwgEpX+dxDtaagU3wkpZxb76sddURpLRRUIz0uImnl8X+ycV/5JM&#10;QMBwg99Dvot0I5HWUtpM6dN3XToPS2OCBo5vCCbpDvOKEHpNOGlKjaqT7UrdEYay7+UtUWWE2Q2+&#10;jsd9fMDvJyDUxn2Cj2ruPeGn9kn3G5YCPm0HbAGjFoRqO8vXd/ibiFok8LSfSwtDTWgAqAWfVu1J&#10;yDYpBYQCP4GgxC9Uf9pUYZLP8JdL52iDz1AZ0h5fPIUHR/eq/n/SCqxpCNml5hW+uWcrzq1fhnWd&#10;Ddg2pRUnl0zDrt5mqsEsjAl0xrj4IDSkRCA30A2uBoNgqzMAzoYj4Es4ZUSFq8YOH8JOHu4R/p7I&#10;iA9D9Rj+76kOfWSbtzsivNzhaW1JoNkiNTICZXm5SIuLhq+bC1zsbQg+B9ibis0digAKBckKYzJk&#10;gKpjjA1w5+vM4GJuAJNh/WGuM5gg9YaPvWR00UeImwPSIwKRGRWMdIoLgV6khz2iPR0QYG+O5CAv&#10;la1aJn23pGNzNRpBN2dJAGagt6Ea/WRe2f0renGY8Du+biZOb5yN81R/l7ZoFODN3Qtwl+C7R/A9&#10;1Co/wu/bIysIwBVUgCsIO6pApQS1AFzaB0BpIdYA8NHeeX0AnKkB4KZeXF8/BZdXdeEiAXhhaSuO&#10;S36/qRW0vJV/NoLskdZfqQekFRYFuIXKb0tLBkE4Ctsn5GB5TSJ6RvmjM9MH3bn+6KUKnFYSjrYs&#10;DzSnE3ppThiX6IDqBCe05gaiY0w0sgIsEUKVlxlkjfxIgZut6gjtTAC6G32GYNrjEEaAxQBEOoxA&#10;TqjYYFsE2o1UAPS1M4ad1PnxqWRlrAeDkcMwcsRQDBzwDfp/8zXVnykSomNQWjgamYmJCHR3RZC7&#10;EzLjQlGVn46awnSUZsaori4d48ZgbEEqsinNQzwc4OfqBBuqRwt9A9SWlmLxzBlYOmsG1s2fjfnd&#10;7ZjZVsuLl4wlPU3Yung6JlYWor0sn/Arw7rZU7F9yTzsXDwPR9etwo0De/HwFKF37AjunTiMh+dO&#10;qPiOCvDHaxfxy83L+PnKBXxHGMpY0/d3NZmc//OMSo/K7f23VGAE2X8Iwo/fUdnJNmnoIPREBQrQ&#10;PnL9fwhAUYASCpIsP/JYaSiRY17fJ0Ck7yDtsvQBlM7Q0nFYRk4IAEX9ybqksNJ0NOaxDFE50lAg&#10;6a1kXTsiQpN9hUAk+H7hTS91Y2+kTu/aVUJAEgMQBJcFDgJGUUua+jYJWZcRHr9du47frt/Ar32l&#10;1qrKCBAZCaLWbxJQXH7BYyTecv0jIfa7AI8g+50QlPUPBOfvBN8H6WxN8H2gavz9IWHI9feEqZRq&#10;G62yQPM9XyOWV+CngbP0+bvNfRolKI0fWuDJsjSKyG8hINSuC/Tkeyv4UfU9Jwy1abJ+YvxMAP6b&#10;Cv/HC6ICqQYvnKTy24eru7fgHhXgoxMHcGvvNgJwm5rlb+/cKdjS04pza+bjxNJpmDc2H8XBrujI&#10;TUB3QRpqEkMR6WwOs4H/gq0uBYKTFaL9PKnE/BAfFgh3AtHR3FADQl935KfGoyI3A5X52Uij0osJ&#10;8CHMKD6iIpGVEIcCKsCygnzeH/HwovILpEjwsJfEBwMRTKjlJIQTns5qbg/ToV/DYODncDYdyfe1&#10;QW5ilAKi6bAByImPQElmopqQSWay87E1QRLVXhzXkwi/UTEhCHW1hYeFPlyk/yIBHmRvRisciuqc&#10;JPQ7tGI6jqyagRPrZuHMxjk4v2UuLm2di6vb5+DGjrmaFl/a3gdS5yf9+/YTgAeloUNs72oVP55Y&#10;hR+PrcJPtMI/iQpUFliOW9jXF3A27tH+3ts+Q1ngmxun4NraLlxnXKEFvrhiguoCI3n9Dk8fixME&#10;4ZFpFQTfGAW+vbTDArtNBJ/09dtG+Ika3NCShRlFoWhPcUNPXhCmFIaim2VPUTBaMzwIPxfUJNtj&#10;dJgZymiB2wvDMHVsGsam+CHDxwLF0dKJ2BmFYQ5I9TFBgPnXCKQyjJTRIARfoM1QpQDHxLihINod&#10;7iYD4Wg4EKGetvB3s4WzVM5SAQ4f9DWGDvwGIwYNgiXhJU38CXzSpcZGI9jLDfa0x6L+GqWD6dgx&#10;qMhKQOWoJEygaqsrzUVOUhQiAz3hxSeps60NjHVHwtvRCQ2VFZjT040NSxZiSW8X1WIx2ssL0UHo&#10;bV04DTNbxmLsqERMpH2Z39mCldN6sG7WTOxethznd+3CzaOHcJsW9+HZ43h66Sy+v0b7S3XwTKZZ&#10;lJRVNy6qNFaSOknSsv9OsKmMLRJSZyf1fwTfxx8e4933D/GWQHzzlOBj+cd3BKNq8NCEtq7vDwEf&#10;Xy9KT2ttRbUJuF5RtUgdo7RqSidfsXvaTDAqozMBqB39oMbHPiJQBBS0qJ/a3N+u8ua/cgUvrxGC&#10;VwlJgu851eBrqR8jMF9QFcpE5drkA5ohaxqlJapQ4KYd+iaw00JQCz7ZLqWMH351nefoO+dzUZcE&#10;66srBC6V5Vtu18Z7UW5Sr8fXSPmen/kDYSbr76n2PjA+CigJRIn/eUKF/JC/E6H2F9g06k7WReFp&#10;1J2mL+DbvgfUO+mmxHWVJJW/peQxFLUnpSRLEAX4PZXfj7zekuVGyu9og6Wl/ycC8emZY7hCCJ7Z&#10;vAZXd27Gj/xvyBjhzb2d2D6DYoSu4uCCqVjSWEYREY2JuXHoyk9Ea3YsimMDKRIGwXrE17TA1gjz&#10;cKRy00OQJ62u5L90toeXnRXMKAb0Bn6t1ouzMxiZyIiLoQigirSyVI0gEX7+iPQPQHpsDCL9JLeg&#10;HeJD/BFGOxtPgIV5OsLJVFdNbG4p44hpfX2oBFOo8iRh6sB//D9qSFw8IScKUeoB43gPhXs5E7Qe&#10;8LY1gy9BF0Hb62FpgCBHcwQ6mEKSIYQ5myLCzRzBTobod3T1LBxfOxtnNszF+a3zcXnHfFzbuZDK&#10;b74GfgTfA6q+RwekqwutL+H37PBKAm5VH/zW4KeTqwm//xOAov4e7JmjOkHf2zUL93cydnCZcXvT&#10;VAXAq2uk/m+i6v4iiQ4kpBFEALh7UhF2duQr+AnwtrRmYWNLOtY1pmDrhFFqxMfckjBMTKPSS3JG&#10;T36wgl9njj+fWIFoz/ZCXYozKuNtURJjg8pEF3QUR2NeUz6m1WSjNjMY+aGUzz7myA2yUaowxmkk&#10;Ip10Ee9lhgRvc0RL3j1PI8LPBdWZYYhwpTIb/hmczXXgzz+ADNKWvkpDv/4cg7/6AlZGhogMCkAk&#10;n3QhXp7cbwMncxO42Zgii9agvboEVXmpKEyKwPiiDIwrykRRerwaX+lsZQo3O2sC0BZ6tL+RAQFo&#10;H1+L7uZGzJ3ciUnjK1FXNAoNRVnoGVeCPSvmoqV0FKqyEzCTNnjNrClYNb0Ha2dOx+7ly3F040Zc&#10;ObgP38qcErev4NvLZ/GEN4HU+/145Tz+fe08b/LLKovLs3PSD1AsqKabirazsrTgvqca1ACQVu4Z&#10;7SHhJ9v+IBjVcTxG6vnE6kpd30du09bzacfACgQ/0N5+lO4ichMzPs0Cow1teqz/EVstyRL66vqk&#10;/OMJFSZLsYjPCbwXVwQKfB1h9VaUFIHxlvB4L11KpIsJj3kr0OU2UX3yOo0F5mfqg5/GptIGc1lC&#10;1en1heyTFtz3tMwfqM4kNddLQvA14y0B/Jbnf8NtErLvFUH1mmpOzv8bAflLnxX/hcD8jbCWbQLu&#10;lwSnhGSNkQeA5nsTkPyNpBpCC2yBnqyL8hN1Lhm1JWRZC0ABn9buCgBlm2oIoSrWAu/fV6nwCUBJ&#10;kvD9hVPqgXf/2H6c2rgKZwnBB4c02aP3zp+BzdM6cWP3Ruyc1YUVrWOxqL4YHaPi0JQq00WEY1xG&#10;NNIkD+Dgz+Brawx/Wkl3G5n4yBDuthZICA1AFEHoam4EoyHfYPgX/4TZ8CEIpQjIlX6BFAX+Ls7w&#10;d3ZBqLcX4kNDCEGKkbgojC3KVePjUyICqOy+waB/9KPy+4pAc0SAgwVsCEEnYx0FNMlIY603FFG+&#10;LlBp8/WHIDMmWK37O1lSHeqpcckyVC+QdtqN6978vOHutghztYC/rR78bOnmrEag37E1s3Fi7Ryl&#10;/i4oAC7oA+BC3Nm7EPfF+h5aRutL+B1agW8Z3x1ZRYv7/wdACQ0Anx5aiNs7JCvMVNxhqQXgnW3T&#10;aH+n4ub6yQqA0v1Fm9pKxgGfWdiEQ72VBGAhdnUWKOUn8Nvalq3U35r6JKxtSMHc4hC0JTmiMd4e&#10;HZle6MoNQE9hCNVfKDry/NGa5Yk6KsCxSQ5oyPZGG/e1FUVgZt0oLGgdg8acCOSG2COPEBxFK5zu&#10;a0YVaIZ4d2PaYSME2eqobNCJ3DY6zgONBTHIj/Xmk8QItvr9YSd5ySz1YcenlMxqZaIzVDVcxAUH&#10;IsjDlfvM4GxhjEjagdzkKJRmJ6vML4XJEagbnYWm0hwUpUYjiU8uqTCWvGguNtYwMzCgohyM9IQE&#10;tI6vQX1FqUrsWJWTjoYxOUrxLZzUQLXXjpLUSHTRQi+d0o65ExqxZuZU7Fy2CAfXrsaVA/vwjKB7&#10;QrV3nwrvGUEoEHzKm0EU4I+8EV4QgHJDyJSLfxBeAipNnz8NBMXefqS6+10ASOiJ+nsrwKPSE9Wn&#10;IPmYtq0vPnC/ajXu6+6iKQWSArAH+A9DZU3hTS83vDYEfNr4nTCQvIAfqY5UC24fAKXxQiU9EIso&#10;MOtTZxqFdlNBSFSaVv39RhD8RlUo9YSi/uR1UioQEm7S2quFoFYRSh2dxKcK8A2hpoAqkON51VzA&#10;AlQBHkP2CXQ/3uPnVxZWY22lbvI5j5eQDDeyrg2Bokpj1ddpWZP9RZPyXn4bgZ9SfQI8wlDUsaqf&#10;5bqU2tRYnypApawlsQSt8E+E4g8Xz6gQBSgwlGVRf/eO8qF49hh+uHQaDwjCsxtW0QLvwi1a4Q09&#10;bTi/YRmOLJ6JaWU5WNlahaV1JWhKDkV5hBfdkjdKY4MQYDkSNsO/hqeFAdwZjlRi7pL6zc6cAHRH&#10;XIAX1ZcFgaUP82GDqAgHI8DVgfY3AumMhJAgjEpKRGZ8LBLDQmh3Y1Cem46suDC4WxnCaPAXauy9&#10;n4MZvK2NYDb4SzjoDaZisyTQLGmFdVWGZwGfLSOH4kKSIuh+/d9qDhEJUY6iUP0drdSscNJx28vK&#10;CL48X4yXnZp+IsHXHv2OE34n11MBbpyLC9vm49L2BbhKFXhj14I/AfjoMIF2WAM/UX8KgEdXE4IC&#10;QMKvD4A/HqMtPrpC2d/HBxbgFi3vTQLwFqEnELwr65um4MaGybi5oYf2t0MNf5PEplKeXdqC41ze&#10;31OqWn6l24uATxSggFBGeywdG43ZowPRmmCHsaEmqIu2of0NwOzyWMwoi+aFi8Lk0YRgQQAaMj0w&#10;LtWNyi8CXWUxqE7zQWNeOHqq0rkcgPwIRxTQAo8KtqG8px2mzY1xN4GHyQCYDfx/VP69CEc95EW6&#10;oiI1ADmR7siK9ESkpzXsjQbB1nAIfERm88nj62RLGW+rYOZubQ43aRnzcqJE91Spr4plxq3YYNQT&#10;fpLwoCyLf4CoYD7R3OBMWNqZGMPWzBw6QwhTfUPkZWSiakwRRmelYUxGMopSYjAmNUblZls7exKt&#10;8Ch0ji3EsqltmNpQRSB2Yeuiudi3ehnO7tqGe6eP4e6pI7h1/CAeUuE9On8SD2R4mygD2l9JBioZ&#10;nNV8s5Lf7wHt322qi7uS7ECGrBFWT6nypG7v+8cKfK8JuTdij78lAJ891nReFlBS/WkVoChCbVcX&#10;bSuvQFCO/Z9vH9H6SQOCKB7CjipPbKA2NdafdpD2963U9xGA2uFw0ndOGjREYQkIxVKKBX5xlSAi&#10;kBT0LhMIl2SOYB7H80jn4O/PniFMpDGB1lYUmgCQCk9rd6XU1gF+qv40QTNRatQAAP/0SURBVFUo&#10;1pkWV0KAJ4rvHdXbO2mg4TYpRSH+we8hSk76UkopHcrlu2hTXal0WH0WV9ufT6CnSW1PZdbXDelX&#10;KjaVll8geEtssIBUJpiSek5NQ5VWBUoo28vXCQDlNXJuUYA/8eEn8Ht27qSC37dnT1D5HcDDEwfx&#10;5PQRpfqfEYTSOvzDuRN8/xM4vGQODi2YjnNrFmNmeT4WVBdhffs4bJhQiwlZcSiPDlDD42JdCCG9&#10;gbAgpGQOHAFMqLs94WXE/z0tJu1rnL8H/OwsCUE9KjBDuJoZIogQjPB0V30HXSxM6KRMKRC8kRoR&#10;pObylZnbBIBRPk4o5ftJdxu9L/+mJhkLlREf3G4l84sQkJIdWrJEC/wyogIV4GR6iVB3O7UvPTIA&#10;JVnJah7hRFrqVFpnqQ/MJ2Qzw30Q62mHRF9H9Du9aR7OMC5sWYBLOxbiys5FuL5rIZ8IC2l/F+Eh&#10;ld+jQysJwNUKfFr4/XBsDZUeQynAtaoO8EfpBygNI4epGPdTQe6aiZui+Bg3t/bi9rbpf2aDuU4F&#10;eHF5O47MHqdCAChZng9NH4sjjEO95djTJSow/08LvHJ8PJVfMDpSnTA22ABjQ4zRnOiIGcXhWDgu&#10;GfNqkjC7OgFdVIETCMX6TE+00hr3ViehfXQkxsQ6oyzJCzVZQVR17sra5ooCJAArkn2QG+6EYDsd&#10;+FoOh53uF3A3HkBLbIhRoU7IjXBBgpclkv1pm8M8KMuN4Gw2nD+8OS+EZMlw4wW2h5etuWohC/Nw&#10;QLinPaJ5UTKjA1GcFotiKr6qUUnI50XLjg4hAEMRyj+Em40NzEfqwcLQCBbG5vBwckVKXByig4MQ&#10;E+SHGP6Z0ngBU0K80ME/5fzO8eipK6bt7ST8Krhcjk20MPtWL8HRTWsIwC20v7tx5+Qhgu+Eijsn&#10;D+OR/NGvX8KLu7yZ713Hr9cvqEm3RQm+7RvuJgpQ4CfA+iBdXfogKI0fbwi1N0rpUc19AkClFglG&#10;bcorrQJU6q/vXBKyLNu0UJRQdYSEhba+UANNsdAsH/H4J4+4LC2yN1W81tpYLr8joKSuTVSg1oYq&#10;K0zwCGg0KkxspFhhzes143Q1tldKAZ/UAcq6tsX2LwDy+/Jcb8SGEnbK5vJ9PhJ4/yHkfqfik4nR&#10;BYgCOvkeakghS+13lO8k3022a0tJrCB5ELWz4EmC2VdyDbgsiSdkCKJk3dZM1i7Wtm8mPILw09Dk&#10;B9QA8NM6QJUbsA+AWgg+OH6I4KMTkA7RBKDK4k1nICNEvuV2AeDTY/twYvl8HF08C/tn92BKYQY6&#10;sxOwkv+xNa01mFqchar4EAXBcTKRuqcDrGhXAxwtFHwkE3qgqw3sDIfB2UQXwS62CGF4UQy4meoh&#10;IcAb6eF86Hu5IsTdkarNnq9zR2yAJ1zM9KH3zT9gz9fmJ4VTIMRR/empcfiODG+qTpmk3cNcn1Dz&#10;V9CLpvCIoEV2NB6hQuAn22T+EHFb42mpG8qKMG40nVNeBsZSZdbmZ6KYYiJaOkdbG6Lf+W2LqPwW&#10;UfktwpVdi3F9zxLc3rdMtfze308lR8X35MhqfMv4jqEBH4HXFz8QgmKFtQpQ4CfD4R7vl+FyszU2&#10;mPC7tnmKUoOiAK+u68Ll1Z04s6RFpbQX+ysQPDCD8JtZgxMCxekVCoASogLX1adgcUUkpuZ4oS7S&#10;DFWhhrS/tuik1Z1XGYelDZlYOD4N08pj0JYbiIZ0HpfujamVSZjXmIuGnBCMjhUl54eSRE/kRzmj&#10;Mj0ApfGeVH/uyAt3RIyrAQGoCz+rEfCyGI4AOz0181phlCcygxyQ4mfLi26JMbQEycEucDEZwgs9&#10;VD19IjydlOQOcbVDOMswPhGjeHHy4kKQxz9NfkIwynlRsyL9Ecs/SkKQN8Hmg2APPhHNzGA4dAQs&#10;jczg4eKOQN8AeLvSRqthRDbwsDGBj60por0d0FFThFntNdi8uJcgrMf4gjQ1hG4VFeDelYtwescm&#10;XNi7Ddelxz8BeOv4Adzjn1ws8K93ruHfN6/gV0lpr+buoHVSWZwlM4um/k9TB6iBlpSq0zOXpbvL&#10;O+kDqKyxZp82BHrapAcSWhBKx2YJ7XECBG2yBGlFlpCuMNrkAtKtRtUhEqCaLjZ8X2kIoa18d4/2&#10;mzZWwUwUGUGmGhYIMakDfCcguqtRXZLDT+D3kmCU1lYZdfFCFJyowNsau6tVgT9fvoJ/X6Gy47q2&#10;H59A8GWfDZas09JK+4oq88XVK3hx5YqyxR94Xom38jn4uT6qEScaiGtLqUqQZakHlUQRKh8g12VZ&#10;5iP5IMMKZW7kW7Tpkmzirqg+gaMGiNplmStY1e8RbDJxkxaGAj1Z//GcTEgvk7lrhsLJ6J6f+wAo&#10;pQDwsWSIuXBK1fl+p4ZAHsN3hKGMEpGuMU+pDGXqgzt7t+L40rm4umkldvROxNSiTDQmhmNyXgqm&#10;jM5AK4GYE+CCokg/tBaNQkaoDwLognwETtYG8HEwhaeNJA7W4TYTVX8XSTGQEx2MsTlpFAHxKoW+&#10;jCNOZDgY68Ccqi6GAkImXQ91JzTdrOFuPkIlIpEhbF4WuvC3MUQaBUAKjwlzs4Oj4XDVuOFHtedk&#10;NBxuZiPhSfUp85OMTommYPBTqbskEXFCsC/VJG2wgyVS+Z7laQmozUtHQ0EG+l3csRiXdy7B1V1L&#10;cXX3Etzavxz3Dq7AvQPL8ODAcg38jq7BM8Z3R9ZQ/Qn41uGnE+sUDFVQBf4oLcJUf98elEww0vo7&#10;D/f3zMXdXbOVFRYISn3gNdpfbS7AU4ub/lSAEodmVqsJjk7NHY/jMr8vLfDuSfkKgKtrEzF3TDDa&#10;k+xRG26CpgQbdOd4Y2ZJBJYQfMsasjGzMgGTCsMJwGCMp92tS/fDjJpMzG3IxfiMQNpef1Sk+CIj&#10;0JpqzxF1ueEYnx2KiiQfZAfaINnTDEHWI+Ck91XfJOdDkeRjh1RfPllcjJEZ7Kzy8RUmBNGOhiLE&#10;2QyORoPh72iOACdreNuY0g7YKfmfwh86Ly6UFzwKGeFeBKYbVZ8/YviECqdFkMriEC93eNjbwkzP&#10;AMYjDWBmYAJPd094urnBzFCf23Vgb6rPP5MuzIZ9iawoX8zpGI+1c7uxfv4UjMtPQ11hJiZTAa6b&#10;04vjW9bi4r7tuHJoNy4f3IVrR/bg3pkj+FbSW/EmUhCUVFQPqXqoLn4hAMUGf5DpKOVmlCFvhI/W&#10;Av+HoNMqNYGSSl4gMON2AZ7ATZvsVAs/LQBlDLF6Hc+lYKZVfXy9AFC2aUeVSGgTDmjWBY5yLO0v&#10;Q8bayigP1TeQwJH6PGWD+1pVpXVYbLMAULqTKDVG2IlKFPBJY4YmIQHh84n1Ffh9f54QIQC1ivDT&#10;OkCNAtScSzouS4uu2O7XN25Q9Qn8NLZa9inQ0ppq8wWKClQqliHL0s9R9qu0WVSnMr3lWypxSTMm&#10;8yCL+pMJ0QV4MtOeTJouKlDUoKS+/7ThQ5SfWGFRfLIuc4D8TAstw98km4zkLpTUY9IAIgAU+ysQ&#10;/O78SULwpFKBAkEZC/6M6k/yBMrcITLh/eOje3F161pc37oG17etUXkCZ5cXoDktBo1pUaigDc4L&#10;ckc4gRfD/3xKgDvSaDEFcl4y8sLdhqrOUVUNhThbI9bbhdbVBXkxFA10Sv525lSERiprcwahKA0X&#10;kdxflBaHZMLU2VQHpsOkDvBftLtfwlpHZmAciERCN8bLASYDP4Ph1/+gotRV91eCvxt8rI0Q5GjJ&#10;ZXfkxASrvn/yeQSyAsBEAjBOuuz4ELIyZYUv3Ro/R0qAB/pd3kX47V5K5bccN/Ytx52DK/Hg8Co8&#10;OLRCWd9vj63FM8Z3VHvfs9QAcL1G/RF+Ug+oUYCE4NFVGgBK3eEeAaAm7u6aSxss2aF7cWmtDH+b&#10;qOLU4hYcnDUOhwk/aQkWG3xibp0C4DHJCdg9WtnfDY1pWFoZjcmZ7miItkBboh16cr0xtywSy+rS&#10;sLAmFTPL49GRJ9Y3HJOKY9FeEIWO0bGYXp2JrpJE1KYHqoYPgV1mgBXGpvqjrSgWDbkRKI5xQ6Kb&#10;EVIEgJbDYDf8X3DWHwBfK11EudHSEoS+5kOR6ufAdQuEOptS1cl8pL6U4HaU87YI5Q8eJOrPkxI8&#10;PEDNli890GXSaAFXdpQ/n1y2CJagQkwIC0J8WAjsLMyhN3wEjPUNYW1ujdCQUPh5e2HE4AEYMUCy&#10;zgzlE/IbQnA46kanY8WMiVg6tQ3VuSko4Z9mcl0llk+bhH1rl+L4tnW4sH8HblD13TxxAHfPHMbj&#10;S3ziX6dy4E32koD7N2+O76kMfpU5biXNFbfLnB7aPH9iP0UFagD3l6qTbdq6PVn/37TFEnKMdp/U&#10;BX4KQw3INCpPqUeGVv0pKPatCxTVMf9HyL4+BUgAyhheNYaWoYa1ETiiAqUUIEr9mtQRSjcXAZZs&#10;F9srefkEaAI2gd7/0c/v/ycEghJaC6wdyysAlnMK/N4yRH2K8pPPpIbu/fkZNKMzpC5OteBym6hS&#10;WdZ2cZFtmq458nn/yv4i9YLaxg9pDJFj5Fyi9AR6WhUopQBR6gLVBElUhL9xu6Y+URo+CMXL51Q3&#10;GG0rsKZBROYNOanUn8T3AsSzJ1XH6Ge0xT8SjE/5v7m5ewuu7ViPi5tW4OiS2dg6dQJWtY/Hctrg&#10;ycWjMI4KK0PqvU1GIooWtyQ5BkmESbyfC7JjApGfzPtMsrPEhCDe1xWRbvZIldyBzjZUc4ZIDqHg&#10;iA1BUrgv8lKjkcnjPKyNVR2il50JLfRg2BJ6pkM/g95X/wsG/f+GMFdLRLjZwJr3gtXwr9VscMlB&#10;HmpqTFvd/vC00FNZoGXYmyRAiKAdHkXopvI+Sw7yVUmHS9Li6cB43xHK/hQrAXyvflcIv2sCv70r&#10;cJPq7y6h94CqTwGQ9lcDwHX47uh6Ak9inQKgVv1pAfgjy++P8PiDy5QCfEDw3VMqkOXuubi5dTqu&#10;rO/BhdWSDr9DxacAlNbgC8snEIDjcVRGg0wtw86OPGV9l1REYVZBgAJfa4ItZnB5bkk45lfEYn5V&#10;IiblhqA1IwBNhNwkQq23Kh2Ty5PRXUbZXp6KpuwwjEsLQEt+NKqSZbIXZ7TzuEklSdweiEw/Sz7R&#10;hiLOWR8hVsMJvGHwoewOdTRFiJ0R3A0GIsRWH/FeNvC11oOd7je0sQ7IiglQU+1Jh02R2TGB3vB3&#10;ticQHRDp5YxwlsEuNpTdXsikZQj3slfN+qHe/FPwovi4OsNEXw8mhoYwN6GadHBCbGwMAmmNRw4f&#10;BN3BX6kJYQwG/gtOxsNQOSoRS6a0oZVP5Jz4UEysLsHcjmbsWb0YZ3Zvxlnp1U/7e5X29zqf6rf5&#10;VH94gU95qojvr/NGoBpQ3WCuUlWIyiD4NPZXWn9lKJrGAmsgJ8uiBkUVSsuwqDjNsb8/uUt1KFDk&#10;du6XVtv/fEvbK/EJAJWN7gsN9KgGqdZE3QnctICT/n4fHmvq+6R891Ag+Vep6gG5LAkPBDiiuP6s&#10;B+SyKECBoKgx6Xoi2+U4CY1q1Cg6bf2eAFBCq/pkm3ZZmz1aRmtoXkdLLQqQ59c2pEjIe8hn0Nhr&#10;bpP34zbp4qIBMRWaqM++UvtZ5XNKS7EATroDCeS0XYMEfn8BUWz+XyEQVA0d3K+FoCjAP0NriQm/&#10;HwlCLfQkZFkDxbPKAgv8np6VbEAnlWqUBKqPTxxS9YFiie8f2oWLm1fj1NolOLVmIQ4smq5aiNd2&#10;NWNZWy26S3JRFheOOD7wAy2MkESrKROjx/A/H6USp4ao9FTidrysDBFE6xkl9wLLWB4j9XTSVcWC&#10;/22ZUsLJXB8uVIVO3CZ9/2wMBsHdUk8lNRBV6cKHv5vxcLib6cJebxDvvwHwJvgkBHzOhkMVzILp&#10;xEQlFiaGoSgxggoxgsvRyo2FE8LBBHCQoxXCXW0JbE+khXprAHh973Ja3xW4dVAAuAoPCcCHUvd3&#10;dDW+O7Eez45vIAA3UOUxTmzoU4BigTUq8McTLJX6E/gtpv1dgAf7FuD+vvl9CnAOrm+ZhkvrupUC&#10;lLiwqhOnFjXj6Lx6HJ/foPIByvwg2rHAMgRO1N/ysbEKfj2ZHuhKc0Evld/CsnAsqorDnNJoTBoV&#10;iPFxrqiJ80DbqHBMr8rArNocTKmiNSxLxfTKTHQUxqM2LQhNOeGoTPRBUYQL6rIITQEi11M8TRBp&#10;OwzJboaIdtRHgpc10oJc+IOaIdDWEMF2Boj3tEaMhw1/PEu4EEZOpsMR4+9K8HmpStxISmxJBeRs&#10;YQo3K1MqQifE+PGpSNkfRbkf4SEVtK4IcrODzITv6+6oMsaM1BkOK0tLODk5w9fPD1HREXB1cyAQ&#10;R8JQZwCGffVf0Pnyb+qJ2FSai4XdLajin6u+OBfzJ7Vjw7xZ2L1qCWMxTu7YiPO0wBcP7FQAfMin&#10;/ZPLZ3BP/tQyRSIVgNQB/iZp6aWeiervnWR8IdQEZtr+ewp0jzXx/gHVjszly/LtvWtqWU1t+ZjH&#10;PeJrCUDVd09s8afqT9Rin7oTAIp9FgC+ppp7K3nznhJ2Ym+p9F5JK+kDwofwe8N9ErLvLUEpAPzj&#10;2yd8PyrNRzzPQ8JS7C/PIzb4D25TdrgPggIpBcc7BCUtsiRPFZBJqDG7Dx6oZVGCn7b+yj7t+F7Z&#10;/1pCFKCAjecSkArEJNTwPJYKuCxlAiWZdU6BjyHWWDo/vxfgfVKq7js89g1VpZxDrLrGtmtAqOn4&#10;LN1mNCCUUtOSzPeTdYJOusKI+tMqQgGfgFGg+MvFc1SMVIM8Tur/BHxifyU0QJTuMLKNSk+6RtHy&#10;ynhhTeZoSZqqAeC3pw5RBO3BRdrgA0tnY/+SWdi7cDpWT2rEpt6JWNPdjraCbIyODkWQlQnM+3+O&#10;AFtTigMTJFEQyJBON4LP38mK/3tH+NuawdlgOFwMRygIuprxvz3ocwz74m8Y9Pn/gt6gr+BgJhA0&#10;gCvDkfeWQNCL956vvQm8rQ1VGi7J7OLEcKdNDqXKCyT0Ygm8KA9bNcY31ttBTXyUEx2IbLovmaw9&#10;OcAb2ZGByCCgA+0JVCpQ6b4jttnfzhT9rhF+NwR+B1bi9sEVuE/4PabKe0z4PZV6PwLv+xOb8MOJ&#10;jQp+PxGIAj8NAPvqABnfHV6Bp9JZ+sASPJVRIwckWeoCpf7u7JyNG1SAl9dPVrPDXZZpMgnAkwTg&#10;qSWtOLesHaekA/T8epwiDI9REUoKrE0tmVgi+fxyvNGV7oqZhf6YXxaG+eWRWFqTjFmlsWhK8UJN&#10;rBtqk3zRPUZmQivAbMa8xjFY2FyCxYxpFRloof2VTMnVKX4oT/DiE8wT4zOCUZngjVEB1khw1kOy&#10;uxGyAuyQFuCIzFB3/ri2fKJYI8zJBH60w4G2BkigzA+j5XUwGaGa+5PCfBFEmEn3Fx8HW7jbWCDc&#10;xw2xVIMxMjYyOljTYuXjDE/+QWyMdFTmaGszQ9peHUjyBEtLc3hI2ixaYv8AH9jwHOYmejDVH4Lh&#10;MqH0P/upRJQz+PRtKMlBRQ7B3t5ANdiJZVO7VexYvhCndm7CtaP7cfc0n+h88j+j0ntGCyTlT1KZ&#10;fp83EiGn8vTdF5V0hdbtugKehCzLcLU3BN27h1SHjwi/B9dVvLtHWN6/io8PuU22P75JhXeH4LuP&#10;/1AtylSXauLzT6yy1IGJnRUQSp3iewEcoSbx7slDvOX6K4LvNSEoy2qdMJSQ/a8JzJcyQkKgyeN+&#10;l87QkgpL7CiBp/oGSlqsO/xOhItGXWnssdhkreJ7q8brauYMkdBCTgs/lUqfqk/GAcu4YK0ilIQG&#10;kgJLIKit55MxvAJbrRqUVmnpLiMgVO8tXWf6+ihKKaM/PgqcP9n+SuoQCUA1GZJ8175RIBoLzN+e&#10;YJR92tZsjZWWUqB4hdtlWWOXZV26yUgXGrHA/xYQyjrtr9hgUYA/EYYCPan3++Gi1AUeVy3Akila&#10;EqbKXCI/SQOJtBDTDsu44aenRREeoivchtMbluPEmsU4vHwuds3rxfHVi7BlVg86S4uQExYAb1N9&#10;WA39moAxRxwf8jJiw5OWVvrgRfu4YlR0CGJZuhrrMnTgQQB5S3JTGyOCjzAc8hUG/etvMBjyJVxt&#10;DOHjZAZbo6Gw1BsANypBN5n5zVwHbpLt2d4UYXRVktgghm4qwc8NcXRgiSwT/FzVtgg3W667Iy3E&#10;l8o0EFkRQRhDm15IGywTJfnz8wlMxU73u/kJ/O4eXImHR9fiMeEmAJQGkO8Ediep+hg/nVqvurz8&#10;QMWn7QIjIRb4qXSWJvwkN6AowacsH+xdSPjNxe0dc9R0mVfWT1XzBF/f0ItLq7rV1JgXVnZR/XXg&#10;5NwGHJ9Vh+Nz63Bsbi22dRZgeW085pSEoDvLA5NlYnMuzy2PwILqBCypS8f08gQ0ZQRhHG1ta14c&#10;Zo0vxJL2KsxrKlHlis5qLGktRcfoBNRnhqAi3oMQ9CX0PJEbZM3SC6XRHgxPZAcSfP5WyAxxRIq/&#10;PRK97JAe4IyMIGeVF9Be9wt4mQ/nj2+pKnpd+YQL9nBAIv8Aoe4uaj4EacoPkQwUf7ZAeRB+EYRg&#10;CAIouwV+zoSfG/8YlgSckf5wWFgYw9HZDpFUfmERobCX8ZCGI5UFtuDxBvxzDPhHP8T6u6GrvhKj&#10;02IxoaYEva21aC7LVzPJrZ7RgyMb1+DMjq24cfQwnlw4R7V3AT9Ip1vemL9I3zOZm0O6sBBW7xnS&#10;gVmr/CTr8x9UexIqA/QD3nCMt5+EgiGhJ6VSfqIY+XpRhP95QhtMRfh7nzoUiywAfPuA4BBrLXb5&#10;W6o3KsSPhJzW3kpevQ+Pqe6eSJKFb/GfZ5L0VPYTGgLMvuMk5542NdU7AR6XJQRcrwm3V7cFfNwv&#10;oGN8FNhJEoProraktZbH0tK+lrG9BJuATjLAyPwfkvFFm85KmyFGm/5KkxGGwOyDpoTAUSlDwlMU&#10;5CueU/u+2gQHokClVIqPy9r4dJ/0hfy01VjbWqztLvPpdpmUSdO4wvIuoUfl/oIPr5d3LuP5LapA&#10;rj+/xWstdb182Em9n7b+72dCUOZ6+fnSafx4gbA7J1MfHKHqo9o7fQTfU/nJxFcSz04dUTZYssVI&#10;4gTpIyjLkjz11PplOLtpJRXhHGydNRm7F8zA4rYGjB+Vghj+5211+itr6W7BB/qIAao3hAfvEeuR&#10;g+DnYK66tqRH+qtWYVGKfjamCHQgIL1d4efIBz7tsP6QL6A/9AtY02HZ0+7a0vbKxEguCoC6vLds&#10;eK/ZK8A6EaQWfB8rnYGwHD4AzrxXfHjeSCrOeH/ed+EByE+IQkFiLPITY1R9YGlGAsoyE1TdfIiz&#10;JZXgSAHgcg38Dq/C/cO0vgJAWlulAEXd9cHvhxMCQgkBoAZ62pBxwQJAiW8lS8yh5VSCy6gAFykA&#10;3tg6SzM/MOF3jeXVdVNwZfVkXF07RcWZJe04OrsOR9Sk5zIjXBlWN6YRdmGYku/L8KPdDcc8Kj+Z&#10;5GjR+FRGBqaWxqEtNxwdRfGY2zAGqyfXY01PAxa2lWPlpGqs6BiLnvJ0NGaHY2ySD0qiXVAW64LS&#10;GGdk+poiL9gWxZHuqE4KQmmcL3IinJESQNXnboEoZzMkeNoiO9QVsR7mhN8QNYTG39YIAZTfPgw/&#10;F1tE+nggLsBX0/+PT0AZkiOdnyP5xEuPDENCUAAvohkv8BBeWF34E5retLi2liawNjeCnZ0lAoP8&#10;kJKaTAvsw3UruLnYw9xYD+a0DMO/+QzDv/o7bbY7KvPS0FJZhLldtMFcLkmPx6y2OmxdNAeHNqzG&#10;hb27cffECTy9eAHfX6ENukarS6Uhqd1VHz6pzyP4ZOjaewLr4xNCTOwuwaVVeW/vUhXevcy49EnI&#10;+hUqL6pFOY5K8C2PlW3yOg08NSD8D8+p6gZFCSrgalqUFQD7MsV8eEoVR4X3njb392ffcp/EU2WL&#10;ZbvKLSiqkcdJSGJUbaoqgZRkgZYM0e8ePOY2Hi8JBkTFEVRvRdGJkiPoXhFSsqzUn4CSMBRlJ+d4&#10;RbX2f6fBUlDtS5Gl3ovgfc3j/gweL40i2oYPUX0CNFGGYmulAUZjkUXBEeICbi5/Wv/3Jwj7gCeg&#10;E+jJslLMDNVSLNDjdtkvIR3UX929zmW+5z2qxduX8dut8wTfRX4P2mEC8TlD2/qrheAv1y4QgOcI&#10;QCpBqr8fzh8j6A5pgmrv2xOH1dwvAj8JyRsoKbM0U2dux4292wjAzbiwdR3LDSzXEH60w5PbsKyj&#10;Ga1F2UjycaFIsFWjNix1BqgJ1D0tjVWHZIvh32Dov/rBRm8QEkO8VQflMDdCjPdLjLc7Ir1cEeBs&#10;TQdlCTcbE1jytSYEm4O5PsWCERwliYElbSvPJV1lJA9galQwHEz1YDFyiKo7tDWQOYOHwXyEDIsb&#10;Dl+CNczDSfU1jPByQWp4IEbFhmEM7xeZKD0nLgxpYT4Id7cWAC77BICrCMA1eEIAPiH8vpW+fqc2&#10;UuVpAaiB3/eEnoSAT+LZkRUKfH8GFaDkDby3Z4FSfzJB+hVJfUXwSVwh9C4TgBIXVkzCqcWtaiL0&#10;XZNLsKWjABtaR2FJTQJ6iwIwOc+PVjcci6rjsagmCSubsrGqNQ/zalIxpSSOkYx59fkEXy02zWjh&#10;hanF3MbRWN5RiWUTK9CSG4U6Wt2xSd4oi3FFcZQTAehCBWhFyyvp461QHuuDsclByI/xQLw3fzwH&#10;I0Q4mSLR2w5xntbwthiKMGdjZYf9KNGDXW1UMgR3O3MEuDgQTr6qzk86QycEe6uGjpSIQOTEx8DZ&#10;3AQ633wBO5ORcLU1hZu9JVwIPRcqPR8PPv18vRAbE434+AQEBPDPERqMiLAgONlZwERvKBXgN7Dm&#10;n0KgWpAcpZRf5/hy1QN+wtgxtL+d2DRvJo5tXoerh/bjzonjCoDPLl0kAHlT0F69otqQeTte8ubR&#10;prR/84A30gMZ9UEASv0eYfby5gW8uHGO8LjAOK/KV7zJVHDfmzuXeCNLIgOpmyL87l+jYqTqoy2W&#10;/mzv7wsg5abmNqo+GTIn2aNV15c/ASghHaslf+AT/P7dM5bf0vI+Vrb3PSEoKfbfqvrDxyq0yk+r&#10;/jSqUQAonaR5nkdP+D24rGyu1spKXz5+b6o1peAkuE22q/0EnBZ6Uora0ypA2SbLCpQEl6S+Vzac&#10;ANPATwNACW2LtDSACOi0ak/Un8aS87V92/6y6HydWFxaXZl2843UA3L9g7R8S3UAt0tGHAlZ1qpB&#10;AaO01L8mCF8Sdi8Iv+c3GdJP8CbVIO3wr7S/WgCqWfgYMsufKMCfL52iCpRZ4wi+kwcVBL8VCEor&#10;sDSAyAgRxhMCUPoG3qcVli4y94/swXVpYNu8SqnAk+uXYuucKVg2qRWd5QUoig+n4vJHkIu1atyQ&#10;Fl0vqjEZ1SFz93oTXlZUeJ4EpEAw0NmG6tAEWTHhhFMQfOytVKdoGU1lazSSSvAbmOoOZcikSMNh&#10;b2pIq2xEy2yJ2FA/5BBkEYFecKeT8pZzOVjCg/eV5CWU6WldKTgCCb9AN0c6M2Per/YEbxDVYLSa&#10;x1gaYdLDfZES7IF+Aj8NAFfyi66g+luFpwSfhDSACAC/pw3WhAZ+3/GYZwSfFnii/DRp8TWlNITc&#10;3T0Ptwi/m9tm4drm6VSAvbi4ZjLOrJDpMCfjPMtTi9pwYkGLagjZ01uOTRMLsLIhDYtr4jGzJBSd&#10;o7wxdUwI5hOGYnnXTSjA1p4yrGorxPxxGYRgFhbU5WNhYxFWdlYp1Te/aTSmVKZjXmMhVWEBGrJC&#10;MT49SAFwTKSjAl9+iI0KAWCKhzFVoCsqE/2RHeGKSBcThDka8almj1R/JwTZGahRIRHu5ogmAENc&#10;LJAS5ksA2sOBtteJSs7bwQYRPm5Ugh6qU3RisJeyvRFUh0ZDBymIyfHeTtZwsjaDh5M93J0c4Onq&#10;Al8vb4QEhSI4KASRkQRhbCz8fT3hZGsJS0NdPgkNEOzugLykKJSPSsaU5ho1rK6Jf7xpLYT9xCas&#10;ntajAHh+1w7cPMo/8eVLtL9X8LOMQeVN9BuVhHSCfiX1fLSlmkzPvNGo/N5J/R/B9fq2dLg9zzjL&#10;G1lmJjtH6J2jqjmrQpZfsXxDEL6l+nhHAH7k6/4Q26sASPjdv8FlTWuyqMw/VB9BqjxpBCHU3rPU&#10;gI9K7ymhRRX3kQpQIKhZJ/Bog3//nlZYGkH6oCchqk9sspSSjfntfVGFAj8e+/CJZv0+97F8dUdA&#10;94DK6D4BIfkGBYRUY9z3hpB8rcCmAZ7A7tMEqJptGghqIClWntBSlp37ZP2TkLpIKVVXGAU9KlBR&#10;hLe5LrAUKHK7KEIJ2SaNOP+RSZ/6VKKEJHrQHqPWBfRcFrX4lsBUKpDXUlKJvZC6QAJQzdan7Tjd&#10;Vyf4/MZlBT5Rf6pBREBIBfjvy2fxiyTEvSjTY8roD4Lv1EHV7UXi8bF9f8aDvmSpdw7uIAD3EoYy&#10;l/A2nNm4AkdWLMDBFfOwfX4vVk6egNkt41BXkKn64AngZPJyT3szNSTOiTAKpj32k6QJVHMCRklv&#10;5WIhU2ga8hgTuil7gtOR9taZEHRUEysN//pLfPPff8eQLz7DgH/+AwP/9U8uf04wDoaJAa2viR7v&#10;G2feP/bQGz5QhZHMTqczGFbc50Lx4EOXFUAAJoUHIz8ljuD1Q6y/J8IIRn9a7lSCODPCTwC4jPBb&#10;gQfHVuMRAfeYyk/g9+0JApCK7/tT6/CM22X5h08UoIJgn/KTur9P4+GehbirrO9Mpf40CrAXF1Z3&#10;48zyDpxeMkGBT+L4/GYcmTsee3vLsLmrECua0jC7IhKTcn0YvphdGYtljVlY0074TanA5skVXCf0&#10;xo/C8lYqoNZizBmXg9l1uZhNJSjwmzg6Fl0VyZhUlqjUn3SBqUr2Rk6wpMM3RJKHnkqNnxtii1GB&#10;NlSEniiMdEOyv63q9xfuYoa0QDc1VtDHUgdOBt8glGD0stJBlLc9cpMi4U8o2Zjqw1JfBx42khwy&#10;BMmh3rS87shPilCjQsxHSOLU/mrKTC8+qUT9yZSZvu6u8HF3h5ebB1wdXODt4Yvw0Ciqvwi4OrvA&#10;ycEWfp5uCGRIjrVoGQoXGYjO2gp0jCtDfmIUJlSXoqehGvM6NGmwDm9cg3MEoFYB/sYb5zlvnF9v&#10;E360U7/J8DeqQDV0jfD7IPaXNvjdQ2n44A116y+1J+rv1c2zeH7tNF5cP60A+FqpQIJRlOAtKkEC&#10;UOI9ld9HQlRCGkL+IPykK4x21IeoP9WKq1SfRv19oN3VAO8JwfiMsPxOLYsKFCAKBEUNvhE1JvOC&#10;KHUor+NrRPk91sT7vnhLBfiKYHvHUrbL8mtJTPrwMV5Q8f1GAEop2yTeUC2+pFKU46R8fufeJ+uE&#10;I0vNOQS+GvBpQ9sn8VMISguxaiWmRVZWu89+ix1XllzyAfI9JWGqtiFGm75fWrXfSwu4nIvnkFLW&#10;BZKyrGnNlveh/b6hGesr44NfEoKv+SCSUptIQTN2WNOSLMfJyBA1vlhKqsB/XxYbfErVAwoEnxKA&#10;j47vwyMqPYHepyFdYe4dlCzSO3H7wHbGNkJwC67s2YQTG5Zh16IZWD21AzOaajAuL10lIw2klXWz&#10;MVKTmXtam8KO1tTWcAT0B38BU53+tK26sNAbAg/aXz9nO8LSCHZGBvCwNKNKc0KYmljJXSUSMRP1&#10;N1IHJrojYDBsGAyHDofBiOH4+ot/4u//1Q/GFAeB/l6wtTLF4AFfqEnXBw/4EsMoNvR4340Y+DUG&#10;f/4P2BCICWGBiPLzUD0wIgjO+ABPNV+wNKT0u3NoKe4dWU7Sr+KPsRpPCLunjGcn+6B3ev2f5Y+E&#10;4U8MrRXWqsBHkjJrr8wSt1BZXy0Ar/cBUEB4idb3HFXfySXtBF4jjs2TydAFgs04sagRB+eMxY6p&#10;YxQApxWHoivfH7MqorGiORsraXlXtxdibUcxljYVYBYhN608BbOrszCnZhRmVGWipyINXaXJ6BgT&#10;j/rsELQURKI2M0jl/CtP8ERpnBuyAggqPzMC0AAFYfYMR2QH2KAo3AUFVH+xPpYItNOn3SUACbJI&#10;Vyu4Gg2Gh/kweBGEtiO/hretEaJ8XeFJ+W1vZghbYz2V+TZXUoEHeSAl1BNJwe6w5AUf8eV/w3ho&#10;fyq5EbA2HQk7wszZ2oIgpNz38EJEcARLPwT4hiA0KBJuLp4wMjDiRbVEFK1wkLeHAmyAix1GxUVg&#10;ast4FCbHICcuHKWZSeioKcP8zjZsX7IAZ3dux+X9e3H35Ak8PHuG6u86XvCmeUEL9fI+bTCV2Zu+&#10;Rg9pwBD7K/H63l/we3PnIm/eC7ypRPWdUfH82ilVKgBSIb68LuVFwu+qirdUlu/F8kor8AOGlASf&#10;tt+f9PmTxo0/vnuqlN+HPvAJyLQwEwh+eEobTGv7RhokRB0RdmKNBZYSCoRUjHLcRwLz9+9+UK97&#10;p84jr9WUsu0NwaeFnRZyGqDRJvcBU4CoDQGgBoyP1bGyTUpZF8X5/pEoQrHNBBIBqJ2gSYCnnfBc&#10;0vW/kJEmBN+fGaapJsWaS4gVFyX7kd/xrbQ4KzAScqI4RTWy/CBKV86t+iIKJAWOfJjIb8L3lv6E&#10;0hjySkaUMNQoEq4r+EnXGelCIwDksiZV/nnVL1ANketrCNGEpi7w8Yn9Kp4c34+HtLkPCL1HUvZB&#10;ULZJ3ON2AeCdg9voFnfgwo51OLZuCbYtmI7e+io0FI1CTmwYvO0tECDJCJys4MR7w1p/BCxoZY2H&#10;D4CJjqZeT1JnSZYkS31d6BJSNob6VIMmcDYz0Iylp0hwJdRkXhFXWwt1vzhYEahOjvBwdoQloWkw&#10;cjiB9wWc7K0RGRoIR7ol3WGDMJTnGzboG+hQdOgOGgB9ui9DbjcaPgjOtMfetMqSsSbS21klS82K&#10;CkS/uwLAw8soc1cQgiv5Y6wmAFdTAWoAKApQGwJAgZ8oQAW/PgUotlfAp4Xg/V3zcWv7bFwV67tp&#10;Gq7Q/p5bNYmga8WxhS04yfLI7AYcnl2P04vbcHppK/bNqsTGjlwsqk3AjLJwBb/lTVkEXz5WtFDx&#10;1WVjTnUGZo3NQPfoeNXnrzkjhGUkusckYmJhHOozg1FLtVcS64aajACMiXFVCm9MtAvywuxQGOFI&#10;JejL0hklMR4qF2CMZHsJdUJBJIHnboYAaeiw0Ueoozn8rQ3gbjIUftxmTxVoqz8AbhZ6vGAGsDYe&#10;yQtqBE/++L688GrsoZc9Ah0o7c2GwHTwZzCU+UIG/IsX4WsY8w+gO+grPs2GwNrEBHYWNlSBfvBm&#10;uDt7w8nODXa2znB39YCftzcVoAffwwAjeVGdCc66kgJMrCknXH0JwAhU5qRhQlUJFna1Y+8qyf+3&#10;gRDcqRTgkwvn8ZPcDPd5YxJEquvLE96AovqklZch9vf1/Wu0iVJ/RHsrtlfB79yfyk9UoJQvrgsA&#10;qfzEat2QYVmiAGl572py1Ek/Nm3Wk48PZUQIFQ/Bp+3w/AeB9/szAVof/BgCMoHVe4YA7Q8CTeID&#10;FaDE798J5LhP1glAAaMWclrQyfqn2wRsWsB9Cj7tshaAWtB9uk+2ac8hx728p9n3lssaKy72WaAm&#10;301jwwVqqs+g1DMSaK9EScoyj9FaaG2d4nOCUfZJfaaCqoBRrHafIpQWbTmvdru2Q7ZmuwaAqj/i&#10;PWmEkY7VGvhpR5moRBDXNBAU+KkxwdI/UOB35bxSgFoA/npV0yDy+OQBPDy+908L/PDwHjyRdFkE&#10;opQyLE5tZ3n30A6lAG/s3YyL29bi1KYVOLRqMRZ3tSoAZkWHEHjD+V8fAF8XTVYkSz0qOMJn5MAv&#10;1WTmugO/gEwjoTuYQUB9/Y+/45t//h0mhJSPvTmCCU8nC3142JnC1mSEmhTdSGcg9EcMgb2VGazN&#10;jWFHdehJEErpQDgmRkcgMzkBni5OMDMYyftrqJpY3ZTq0cHClCU/01BaZH4OFysT+Dpaw4E2XIaX&#10;poX5ot/9I8twnwrw0fGVeHRiFZ6cpLWl+hML/IywEwhqQwAoyk9S4mvT4msbQbQQvL9nAe5sn4Pr&#10;hN9lafhgaAF4/E8AtuHUQoaU3HZ0fh22d4/GqoZULKiOxTzG/HGJqrV3SX0mVrYVYG5tJiaPiUNv&#10;WTKBl4AWqdtL9kNdagDaciNRnxaIsmhXFEU4KQDWZgZiNAGYH+6IsgQv5ITaqRRYvTXZqEz2R1ag&#10;LVK8CUBnPaT7WSMj0AERBGC4qzncTIbB1Ziqz2Ik/G0NEeJkAhvdr1RnZGcz3f+PrL+MjiPZunZR&#10;9+5uM4iZmZnBkmxZJsnMzMzMzMzMkizLYltkyWJmMMnM3L3xPeeOce+PeecK2f3u850fa2RWVlVW&#10;VVbGE3MGrGCtZah6dN0JQE/aYEm8OGFgOEZG+MDTvBcCHAwQ6U0LYKYLM43OMOj1O/R6SHTkDaAN&#10;J2tr1mpucLFnOHrA3cUb7q4+tMCDMG3qdKrBvrA0MYEh/0idrp14Y3hh38bVhN44jIwMw+wxw7F+&#10;wWzsXL4YRzauxZUDe5F57SpqsjKVAnwhyTdZWL5KjyLh978AbGq3vQTgd1rfbw9ZaFpoo6juBHyi&#10;AhUAFfQIQKUCRQ2K9a1Q1vd7o7T/1eJfPPe/CTvZqjx+sv9IxgO2titA2kUZxiIzO6TQ/72N4CPI&#10;/iT8/qSS+0PUn6g+sb8/4l8vXzIEggQjXytWWFniZ88Jpnaw/Yzv0u4n7X9tAsJ2cEkoADKUouNj&#10;2f5UdO0qr/19P7c/Q84hIeeTx98ePiEA21WknPfv8txDnp/HJb4TkCqaCUWe/xu3X5oIQMbPNkgJ&#10;ea20Pf48Lo9VmyXB1g5UApCAlO3PThmBpqhOpTJ57OdzsgaxagdsYsX1A4CSrebzj1RgMsZQlgVo&#10;h5/Y4nZL3A5BmSVCG0wASjLctwRiG21wa176Xzb4MQH4OCsVT3MJRQGgUoOMXFriXFriHFrhu7dR&#10;mXQDBbEXkHXpFOKP7sOOpfPUMBNJU29MK+pibU6L6wU3WwvYmerDlMDT69kFuj1ZFmhTdaneTKjO&#10;jFkWuv72C7r92gGBFBEDw3zhRvAFutnA2UpfqUZrEx3YEaxWxnrqfZJ42NJQXy2y7mwtjko6Rvpi&#10;7NAY9O8dQngSvvxsH7ooJytzOFma0XabKAA6EIbeDlaq/VG1RdqZosOj/AtUfox8KjlC8FkB1V0h&#10;7a2EgO+H+lNbUYU/O0AIPdn+nwBskYXTbx9V1lfU3882wPLru5F/eiNyTqxF4dnNqge47OJ25BxZ&#10;hZS98xC3eTIurR6Nk0uGUP0NwqF5A7iNpgqcpKzvmTWTcXDhKOyZS7U3bTA2Tx6AjROjsHZsHywf&#10;HoJZ/TwwJdwZU/q6YjmhuG3uMCwYEYIZA32xkrCcMcAHy8ZE4uDyaQRkMIb52dAOu2J0sCNGBbEm&#10;4VZSZPf1JJx+TLeR6TVhblZUgBa0vxpwNNGAi7kuPO3M4OloCXtzA9jQ4spMjwXjYhAT5AQ/Kw2M&#10;ifTCsDA3+NkawtFIE8a9foNe97/BiIrQnLWRIwHo4+alAOhg6wIvD6rPgUMxftwUDBo4GE72Diq1&#10;vpeTA2yMDDBhyGAsnT4FQ8ODMW5gJBZPGY+182Zi/dyZ2LpoHi7s3akUYGPePTwpK8VrmZFANfbl&#10;wU/7S8VH9acA+EMB/gTg9wc1VH6SS660HYJN7WpQ4jMB2N4rTMv7V+9vrVJ8kvOuPf6fAJREpmqg&#10;8kMWZmnf+qF4pA3vD8Z3UWBidQVUotwIvj+p5r4JrERZ/QDjHwJMvqbdHv9viEprV3nt0BJgqXjM&#10;fcY/215QMfH9CjR83QOCjCBSHSZ8/T+etL9e3i8QFNDJ/s/z/Dwu5/7HU343biXUawmyPwlBOa9A&#10;TLbfW2UVOKrJ5keqs0VCHgscf8LuH+p7EKTq/e0A/aKgTPgp5SmfSUjy2FelRvk6ATqf+8rXfBb4&#10;PaCSb+F/KsOaCL0vMnSG8ROAsgaKZMqWrDWyVopKDsvj7e2B8hwtMZXg2x8JcN9Vl6oB0U+KZLH0&#10;u3jKaBMIZqXg0d0kPOH2cU4qVaGMBUwhCBlUgc18rlbGBd64gJTTR3B9/y4c2bAas0YNhS/tqRXt&#10;p7FmT1pOe0LIAQ7mxlRlujCmCtTt1ZXQ01JtdXpaPWFJlaar0RNdfv2FZaOH6iT0pLtysTSAu42x&#10;SjYs6wAH8riDlYkCoD7P3bNLRxhqa1BMUF3qsjzRRsuKchGB/ioTu8SgsDD0Dw1BuJ8PXAlKT3sb&#10;1ZPsYGoAOyMdOFnoE4bmBOD9HwDMO0+5S2VHFfgTggp6RbEqZP95Xrv1FQj+dyeI9P5KO2CrpNFP&#10;PqYA2Hj7yF89wKIASy7vQNax1cg+vgZV1/ag7MI21QFy58By3N4+F9dod8+vGIkTi2Kwb0Zf7Jne&#10;F6dXjEb8jrm4sX0Oji8fhz1zhmDL1IFYT/BtmToIO2bEYP34SMzs64YJwXaYFOaI8aEOtMER2LVg&#10;FBbS7k6N8qYajKINDsSc6GCsGDcAswcFYUZ/f0yL8sOkPl6YEO6BQd7WCHExpuqTTg9dtQB0lI8z&#10;+vk68rg5XM004WapB1/Wcr4yPol/jJWBHDPCvDExmD96APytNDEkwAZTBvsh2FEfgY5G8CEEbQ1Z&#10;a+l3h7FWV6q6HrA0NoKznRNlvSdCgsIxdsxkTJgwHb3D+sLBzhkBvv6IioiAu0qTpYtJrN0mRg9U&#10;AJw+IgYrZk7BvPGjsHrWNGxfsgAX9+1BblysUoACwPdN7UNffgLwi7T1ie198sP+PubjR7UKgNIG&#10;+EeLpGOSdkDCrrmUhZePmyuUMvxK+MmYPzXAWdoPqSZVenvpFGiVRvv2GQ0Cw//Q8kqSUwVApQBl&#10;CAztL0Pa8L7xcTv8RAW2w++fL16qrQDxKwv8z+ekbe9PwuinshP4iVVut7vtsBIwKRAyBHr/JNz+&#10;RQD+BJ9sBVh/EFKyL8+p5/k+AZ/Y3M+Eoyi9n+eSfTkuz/8E4s/j8trvPO+fP84t8a2FFprAk8/7&#10;k99fQsYmfufr/87vrTpmBKg/9gXEEl+pLL8J/KQpQBQuf7+y3rS9P5+T7Wc+FlB+oQqUhdw/NzcR&#10;6I0qpZYaNM2QjNOfJTks4ScAlHRdf2XFJvh+JlWVZKui/BQAa0rxsiIfz8qy8bxYhsRk4mleBtoI&#10;vSeZBGB2CpVgGtpEIealUSG2w7Dpzm3Upd5EecI13LtyAYnHD2H3skWYOCgKgS5UXWZGMCKozAkm&#10;L0LQ3c6Gik0PehpdodOrG0xpd40IQT0CzJLKzFifz/UiHHt0g6OVKfxcqewsDGHNsiUTB8ROD+7b&#10;G/3DQ2BPNSeqUU+rFzS6dYZGl06009qwpEiwNjGCr5uLWlExwt8P08eNwZzJE9ViS65WMozGRqWW&#10;c7M247m1VNkNdLVFh6f3LxF6DEljz+3zwqt4UUT4MV4WiQJsV4LPRf3lt4PvBZWigFBssBr2knmu&#10;3fqmHFdtfwLAJllUSTo/Yvei9NpOFFzYgkwC8O6RlSg8vwUlfJxLGGYcWILknXNwkXb3NNWfxN7p&#10;fbB9knSCDMWVjdMUAE+vnkgLHIMds6Kxk+puz7zh2Dt3BDYRhqL+ZovVjfbDZFrbZVSAOxeOxuJR&#10;4Rgf7qYGOc8aFIDJkd4Eoh9mx4Ri+fiBWDUpGnOHhmFYgCNCaVt9bXXhbaVL+6sPV2MN9PGwxag+&#10;fojyc4QLFaDkO5N2CneZsG1pzNpEH2Eejlg2eRRmDQlHqJ025o0IxYhQR7gadYG/rR6CCU93Gz2Y&#10;aHWCmY7Id94AOtqwtbDG0OjhWLxwOcaMnggnF0+YmlnBxdkNvp7ecHV0hGaXLjDV1sREAnACASgJ&#10;VOeOG0kLPAwzhkdjxfTJ2LJwHs7t2on7txJof3lDV1bgk7QXEUifpb3ox/i/r4/qWZAbqCoaqDBq&#10;ebyahZrw4/YfBOGfrVUKhH9/QIurwEhrTHv8TabASS+vmjkiHQAy3U1SZbXh3zJQWXp6fyg/2Zde&#10;zW+0ap+a+DkEnnR6/MHtV9q6b1SC32l/vxNiKljoJdrVH0HDY6IA2x8LNEWhtXdkKBsq6u8HAEWd&#10;iSprt6miqtoVmVJ/hJEos58A/O/nRAUKMJU9Fsj8fL8c/xE/laHEf8NRKUMBqsDux/ZLE+HUSNXL&#10;5wR67TZbztfeNinf++cxCflMBXX+NvmtonS/0A4r0HH7lepPQvYFfKL+pDf6G+3wB8LvA6/rZwLw&#10;A6H3QTo7Gril4vtE+yuZb1QCWOkA4zHpAHlP66vgJ4Oi1fjAUr5eBkmX4VWlLJZ0Dy9LZfxfFp7R&#10;Cj+9l64g+CgrmWowGU/uCfykQyQFrZm30ZSRiOrbsSiOvYT71y4i58p5HFi9HCMIqFC1IJKuAqAM&#10;YXEksLyc7BUAdXrxGCt/bUJQmzZWk48NqQz1tbUINV1Y0NZaSfu4pSm8nWxoWw1hQVCKhQ3x8cSA&#10;8DD4e7rBydYa7gStK89rT6ttaWoEK4aznTUC+boRgwdgwohhiAwJoq12g7+rC3wcHeDv4kRr7Yww&#10;Hw81bz/Mx52qkArwqag+xrN8wu8+1V0BAUcF+Irge0UYviq8ovZf8rmXsuAR46Va8+McVd8ZhnR8&#10;nFTwkxDV1ygApBIU9SfWt+Tadty/tAl3j69E6sHFyD21hhCkHT65CtlHlyN59yycWzEUxxcPwNGF&#10;/bF7ehg2jQ/A/jlROC9DYLbMxIV1k3Fk8QjsXzAMB5eNwr7FI7Ft5mDVDjh3kC/mxwRiyYjeqn1v&#10;zZRB2EYFuIYqcWyEC8bSGk+mEhwd6oKFo/ti5tBQzBvVF2tmDFf5/no7GxN82nC30IaPlT68zLXh&#10;adoLA3xsMS0mDDHBrio3mS8lc7A3L76NGSz557izxor0dcHqGaOxkOeLcjXA4jHhVIG2CLChVTbT&#10;onLU5h9qBnd7E8r17jClZZY/LoISffbsORg/YTJcaYf19I1hYmoJS0trGBkawZTRs1NHBcDRA6Iw&#10;pn9fKs0RmD92OAb6e2A+Ibh6xhRsmT8Hp7ZuQnFSItVfMd5IYWABabfA7b3AEt8eNlL5iPqj9aXq&#10;k/jOkJkc/3xCWNEK/0mlKL3E7R0kfB1DjRlsa+/QkOEZkpDgn9K291gKfTsQ1UBh2jNJYCAdHF+o&#10;ABWEaX+/EHqfZSsFnWrnEwv/ZwLlE4HykYD5wu1nwuQbj32jgvsiUCOsvvC5T9JBIZD6ET9hKfsC&#10;pf+HCuRWQoAloWDF4wpCck6e6yeYBELtNlsA1K7wfsZPuMq+nOeLwOsHqNU5+Rn/+GGzlQIUtUfY&#10;ttvcdvDK9ufz7W2FPMeP42J/FSgJOakgvrHCkOv1mRZX4qtUIIyvVHxqELbY3h+9+fK/CgDfN9ar&#10;//k1YfeuoYH7dWr/fSMB2dhAe0v1V8fnaIM/ytCZBoKynsfq5THVYEO1Gicodrh9dsh9NQj6maTL&#10;z7ujrK/ATkJU32OGbJupDBsJwLqUBBQQfHdOHUX6iSM4u2U9Jg3oC38HSzia6sFUqzuMNLupdjdb&#10;aQPU04AhjxnQBuurNsAe6NW9E3Q0u8OEELQzN4WDhRnLhxZsqeRC/bwQRusqHRmGGr3omrRogWX+&#10;vB3LjpUKFwd7eLk6wdvdBUG+XvAh3FwdbODn6YoQf2++1oq2ut0mS1uhp50tvBzs4OfioFarC/N1&#10;R7i3KzoI+J7l/Rf8FPSu4g0V4GtuBXyv5DhfJ+B7Rbv8PPccAXiG6u8MHt2RtT8OK9iJ4hMFKFZY&#10;FOFPBVgetwtlN3bi3rn1SD20GGmHFyPz+HLcO0VFyMc3t03GiaUDcXBuX+yfFY5N43zVouYnlw0n&#10;+Cbi5PIxOLKIim/OIKwdH4INU8Kxb+Ew7JwdjcVD/TFnoA8h6IcFQ4KV6ls3YwiDtpRwnDLAGyND&#10;7QlBV0ynDV48rh8mRvli1vBwDA1xhq+llhrm4smtnX43uJlqwlG/K4Js9TGujw8mDwzG8DAvlZrb&#10;3UY6PwxZo2mp8X0eBKDkHls3axTmjwjDiAArTOrriv6eFmo4jZNBd7hb0gpTSQZ42sHD0QJuTtbw&#10;9nBGSHAgAgODCD0zmFMN2ju4wMDQFPoGRtDXM6A1MIBuzx5w4Z83qn8kJg7ujyWTx7KmDeL39sPi&#10;CaOwllZ4DVXg6W2bUJKcgCelhSwEMviZFoj2VzpBxAIrJUgVqMBG4MkcUun8EAj+/ZEAkNZYBkRT&#10;4ckMjj8ft3eUyFQ2NW5QpqzJAGYWWElIIIObBXxiwb401eOTZEJhwZTpZTL3WBXkxwQfVd9HFuSP&#10;VDCfCJL3jHcEwnuBG4EiEPwk0CL4vj1+rkD4oeUxPhIWnwmLr4SdQFCBkO+V+NT6kM+1W9Sf8ROC&#10;fz3+oRLFVoraEvjJUBfZql5gqq+/i+0k/GRfQVXOL7Ai5H5aX9kX2Aowf6rFLwLYHzD7qTB/Ak5g&#10;qL6DAI7xh4BdoMhjEl/5/Bfa6M+0zKoXmuD7KkqP6k7iMx9/4DX8KENqpGNFtg2EHi3t24Y6KsBG&#10;QrAFb+oJucZGbhv5WqlsHvBxE1/TiPcE4tuaGqpDvl4GwvN9n3hPvKcNllCJWZtqVcr8Z8X5KiGC&#10;rBksiRCeFmSrzpAH2al4QPX3MDtJtf0JAB/TDsuA6JbMZGWBqxPjkH/xDK7u2ILtc2dhfGQY/OzM&#10;4WppAHtTHZjq9GA50YSNiS6t6m/Q7PY7FWA3BUCZ567Zs4sKc2M9uFLVCagMNHvCmmpOlN6APjyf&#10;uyvMaJG7/PorenTqDENtPdjSzop11iPcdAhSU6pLJ1sr2FIpGmj3glaPLjAz1IWLPcsUwepkZUHx&#10;YavaIyXcbCxUO6CHrTlkCc0OAr6f8Hsp8BPwMf5PACoFSAC++AE/CVF/ku1FMr1Ih4cAT5SfAFCG&#10;w8i+9AKXSxaYmwRh7C7cOb4CCbvnIOPIUmQcpv3dMxexWydR7UVg59Rg7GCsGuaKbZNDcG7NWFwk&#10;AHdMi8Sa0YFYNyYYCwa7U+25Y92E3lg5OhhTIxwxLdwFswm6OYTgwuGh2DRrGFZOGYjJ/b3UYkYz&#10;YwKoBF0xdzhV1zBaVIIvJsABAbY68DDtCT8bHQQ70dIasNbS+I32twfCJf9foGS89cKkgSEIdGQt&#10;ZaLFP7abastzMjeELdVcuLsN1s8ejVnRQZg3LAhDfM3R20EP/TytaIENEOZlB383a9hSCUYEsWYL&#10;8oETaycDfV1oa2kTeIYKgKbmVtDVM4KhoQnMTM2h1asn9DU1EBUSjLGE38xRQ9UE7wF+7pg9Ihoj&#10;wgIxtk8o1s+aivhjB1CZkYRXYnFkYGyLAFDsr8CPQGJ8fVCvFN3X1lrCSibQVyoAykDof6n5u+3w&#10;k2QJSvU9e4j/61Ub/vOiDf96JrMwZPsjZHZHm8BQ2vhklgatGxXKeyqRDyycokLEwomV+0gL95oF&#10;9V1jM2H4iAWcUCRYPhMw77n/tpkFmJD4SPC9pZV8R0spAPxEgHwmlAR2Aj0p6H8FYSbtcZ/43o/S&#10;8ypgYcixn+13Ai9lORXY2oHzUwEq1UcF2A4/6Xhpt9bt76E1/QE/FXy9AuCPc8r5P/F7iu1tV3Tt&#10;AFRtgYyvfJ16Db+bAPMnlCXk2IfGFrVV4w95beT3vG9uVvFBKgtaYdl/20Cg1TXgVVUd/1cCjEpQ&#10;vbapWV3L13X1eFVLJSjXu5nnJATlufcCxppqRjsEBYDvqQbf1lTgHa2wKEFRhO2ZovNVGqwX3IoK&#10;fF6ci7b8H0NiCLxWKr7mO7cIxHYQPiIAJU1W1e0bqEmKQ2Pabdw+vB9zYgYiwsUevrZm8KatdLMx&#10;gbleL1jKAkYEYK8uv6InIdirW0d07/Q7TAjAHl07otOvHaDVsxuBpQ+Nrp3Qs/PvCmI25sboR0s9&#10;qF8ElZ4Nn+uCbr//jo6//AoN2mdTYwOCkyKB6lHaA7Vpp+U8eoSrkZ4mrM2MYEcrLYOoZVmJfqHB&#10;iPD3hY+zPZWfB3p7uf4Yj0gL3G552+EnIeD7GT8BKFuB4HNZ7Fwpv9OQVd8k5b2kumpKpu1NOqIs&#10;sOoFJvhkKyEKsPjyDlTF70PNrf3IPr0Gsdtn4ras/Cbr/9ISX1o3FjumBGH75EBsnxqC1SM9CcJw&#10;XNk8BVc2TcW2KX2xeIgX1owlHAnC+dFumBXlhMlhNhjubYxRfhaYFOaECb0dMZt2eMuc4Vg3M4aK&#10;z4/QC/mhBH0wItiR0HDHMG5lwSMv854MDQVBT24DHU2oBg15TJPKUJtKzhpjIwnVcYPRx9tOJSY1&#10;1uoMc90esDLQgplmFzX2b8mEwZgRTXU5Ogx9nHUx0McKoyK80N/fES4ydMbJAl7OllSAlrCiJbC2&#10;MIapkQEMCT8DKj5dXX3o6xOE5pYwM7OAsaExtHv2hE6PbgjxcicAozAppj96u9nTjvvyO/VGH3dH&#10;DA/xx8Y50xF39ADKeTO+lPFejTUKfhICQonP0gb4UBQa4dfMAtBYTghWUKHUEl71CoD/ksXOJUkC&#10;Fd+fjP+8eor/z7uX3Erng3Rk0B7KcBbVqyvg+9909e0KsJ4FTApaDT+HgGBhfcMC+rqmjlvaNMZ7&#10;Fn6B3Ov6Zryqa8KL6ga8rKXCITjeUxUJ/GT/s1hgwkbAJ+pMIPi+qYUFvVUdU1uCQqDyEzay/Wl/&#10;/xs+P62vKEEFP4Ee4wt/x2dRpgSHqDyBoIBOzvMz5BwCPdmqY3JO+X78DZ8aRAFLe2e7xRUYfhW1&#10;9+P18h1+QvQnmAXWPwH4gb9HAYvxtomw4/YDr9k7fp+3fJ1cl+fVhFwdYcf3vKLCe0HoPSmvxOOy&#10;CrRVVOFxaTkelZTipQCS7xeofuC5JAuQzAV/X19PCNYTgAJDWmFxB4SfqECZUidT5iRv4LOSgvbs&#10;0FSBkgxBVKAMgBYl2JqZSNWXiFZCsDUnWQ2DEQBK1KXeQsqJw7zvhyGQispeX0PN/HA0N1Dqz8JI&#10;G+YsJ2J/RZn17PI7Ov/2NxjoaKJHl474/W+/oFunjtzvjJ4CQB7TJsgMdTQwOKoPFsyertr1NLp1&#10;VeWhy2+/4W8dOqBL59+gpdkD5gSdPRWdvZW5AqK+DmFIlSkzQRx5XIbBWPN4EMvQUMK0N+Hn72qv&#10;BkQHezqqTDMdXhReou2lvS0S0F0m+ASCElf4mGBUtveisr0CvrasU7S9kulZrK6oPUl3deQv5fez&#10;M0Qeix0uvboTRZe2oZoKUSCYfWodbu6ai1u759MGr6YCXEj7OwS7ZoRi7+wIHJgbxf0+ODB/IC6u&#10;n4iLG6bg6LJR2Da9HzZNjmCEU/n5Y1Y/R0wINscwT31Eu+phoIs+Ih10MDbEASvG98NCWuFxES6I&#10;8bUg9FwIqAD0dTGi8rPFmAgP/mE6cJHU9xaaKtzNeqm024Oo+jy472bcHYMJsFF9vLF40hAMCHSB&#10;GeFnZdiLoQm97r9TSmtj6rC+mD82CqunxWDGYF9C0wQzh4TwfV4IJ0C97YzUwE4fZxtY0DqbUDU6&#10;29vAztoCJsaEn7YuDGl3LQk/EyMT6OroQkdDC5rdu0G7exc1E2Q47UVMb3+16IvkM+vv64Z+Xs4Y&#10;HR5MCzwJl/buQEV6EtrKCqFWfaPia7e+7ervC5XgNwLwSwtvfgGg5AaU6Ww/kqHKzJB/P3+E/yH0&#10;BHgyF/ffr5/j39yX4SvSJiW9uH8SGjImTebNvqOqeFZSggd599CQeQctubl4WlyM5yyQb6tosRiP&#10;7hehrUgW6a7G48ISNOcVoCE3H/X38ll4K1hwCUeqw1eMl4TlCz5+UV2LF9x/S5Uj0PsJPFFEPwEo&#10;Skig+N+WWCAjgPmpDNsBJiD7L+VHCIoyFXh+EtvJ3yMWXUAoEFTnUtEOVTmfwE16eT8JuAi+b818&#10;rVhY6fxgCAwlBIRicX/CT97bDuD2xz+PCQDfN7QrOLGt8vnv5fcx3jBeyLWob2G04hnh97LhAV41&#10;PcRzHn9UWYO6/EKUpt9FVWYOanPy0Hy/EE8IxJaCQrTkF+BZWSXvAV7LKkKyrBSt+Xn8DwoIwWpV&#10;SX2gAlSr0qnmCyrE+iqVOEGySD+lHW7PBpOpBj8rAGalKDv8QOBHENamx6MujZGagJKEq7i+bweW&#10;jBupUlw5SJufEYOqTwYwm/FeN9HtpdoAzWlLpe1PwKej0YtqsAs6EWhdOndCp46yJQi7tYNQi9Z4&#10;YFQ4dm/fjFFDownPbuhFFainqYkufG3H3//G9/yK7t068Vw9qCD1VGeIjYWpAqG0K8qSElZG+lSB&#10;BrAzM0TfIF+MHNRP9Sr7uVgTgO0Dr6kAaWsZr34A8Ge8kccFBOOPNr9nOZLkVFSfgO6o2ooCbE0T&#10;xSfqTx4LHNsHQwsAZfiLwK/kCgsolWAJYZhzZgPSj6zAnWOrqf6WUf1NxsF5A3FgXl+cXD4EZ1eP&#10;xqkVI3Fq1Rhc2jgFZ9dOxOk1E7Bn7mCsHhuEdeNDCMEwLBvmhbn9nTEp2BIDHHoh2LQjgs27YIi3&#10;GaYrtUe566iDfi4GGB3qiOmD/DEq1BlDAuwwKYqg8rZSOf6CHQwR5mKq1v+IcLdEhIeVUoM+lloY&#10;HCCpvB0xJSaMMLODI4EnKep1CT+dbr/Cl6pu8ZThWD93DE5tXUSV6YtBPhaYOjiQdtUf/Xzt0S9Q&#10;5LYZLUFPNSfY01lGtNvA3lqAZ0gIGlPxGVARGtH29kK3Ll3VVqtHVzVo2tfZAUP7hKiV5nq72WFs&#10;VG8MDmzPsjssxA9rZ07G+d1bUZgYiyeyBmxtOcFB0EnKJLHAVH+fRf3R/goAP0kapYYKFtoqFu46&#10;WmAZG9iCf8saH29e4P9++xr/efMS/5QEBc/E/rGwP3zQPnuDykngJ+Cru3sXxTdvoSA2DkXx8bh/&#10;IxaVySlouJvJYzeRfuY87p6/jOxL15Fz+Qb3ryDr8nVkX4/D/YRE1GXn4kFRCRoIw/uJt1GYlIK6&#10;3Dy08lhrcalSOU+pctqoeH6CUkIg9TOUYiIoBYw/4SIhEPwJP9XW9kMFyvYzFdZHxk8AflG9rnxO&#10;AMjzSRudtNsJ7D5Qqf75gMpRHhNKEv8n/D5SCX7iZ8tYQ/ncnwBu/w7tylGA97aOSvfH91MAFHUs&#10;Cu1Buw1+yd/2ip/3hu99XFGLpiICrKYFrWV1aCgs57Ya9QUlKL2bjYLkNCSdu4Sk8xeRfSMOObze&#10;uXHxyL0Rj/y4BBTeSqQjSOM15mtvJeDOpYvIvXYF1empeFlRim/SMSbDaFponwnD9s6RagIwD08J&#10;wFdUg09ohR/kpKlxf60EYEtWkpoJUpseh9rUOEIwAWWJN3DjwC46rSj4WBmrub+S9s3BQoal6CgA&#10;mhsQhAwHKzM42FiqsX/62tro2rEzFeBv6Nq5K+En83v/hi6dfkM3qruuhFtYsD/27NiCNcuXwNnW&#10;ihb4N55HH7q0vL/+0gEd+Xpd2mUNlhN5fefffvl/wNCUELT8AUBLKlEXazNEhfpjcJ8gBT9xZSHc&#10;dnh5/yJt7sW/wCf7rwg+tU/4CfgkBIKP78o4v0O0tkd+qECxwMcUANXwl/+yvtIeWHZtF+3vdhTR&#10;Ahdc3Ir885uReXodsk6tx72zm5B6YBmOLR6JrZN6E4D9cGHtmHbbu3mqmv1xbv1knFw1DmcIwe0z&#10;+2P5SD+sHx+MrVPCsWF8INaODsDSaE+M8zfFACctDPM2wYRwJ0yN8sIAT1OEOWhjYh83TOnniekD&#10;/TAzOhhjw90UAMf39UKkh7nqrOjtbAJ/G13+iTpqNThvC22EEIzDQt0QHeSCydG9FQDtDDVgRZkv&#10;U3rM9XogzM8FS6ePwuaFE7Fl4TiMjXBrXzoz2InQ7I3xg0PRmxfZ094UlnyfpwMVoWR7pjR3d3aE&#10;o630+Oqjl2S9YC3Xk7Vcr+49oKetxRpTbiQTBHk4ozfVnvSwySpbUb4uam1USe89JMgbC8cOxent&#10;G3D/1nUCMJ+wkIHQ5YQCa3yBHuH3sYXWR9In8dhHKr+P9RUsyDLURdoE6/HHo2b88/kT/Of1C/zP&#10;61eEn4zLk2EabQSfQJDAaGkmFBqVyiu5mYCsi5dw78pV5F27TrhdQMbZc7h99DjObt6CI6vWYvuc&#10;BdizcCnWT5mJzTPncX859i1bgwOr1uH4xi04uXkbzmzfifO79uLSvgOIP34Kt06fRerFK7hHsBYl&#10;paIkJQ1Vd7No86giCcFnldX8bQ0qBBoCPtkXdSgAFPAIYGT7F/AEaj8gqPYFjI9EBbaDUBSfbOW4&#10;dG4I2JSaE9ARcH+2Uj0yPhN+XxoIOqqxjwSVwE8pQ36uAp8AmZ8t3+O/4wND4Pe8olo1A3zmuT/y&#10;vW/4vZ9XV1P1Ui03NHJbz9/YQAVcj+aCUtTeK0Jl1n3kJ91B7u1UJF64gmvHzyD+9DnEnTiDE1t3&#10;4timLVg9fSamRQ/BlgWLcGnPfpzasg37V67BmW07EM//I+HECcQdPYL4w4cRf+gAkk+dQPGtm2i5&#10;l63aBX+uzveJlvhleRH/33zVOyydI5IWS8b9Sc9vfXoCGu7cRG1aHGoIwCpGRUo84g7vxbjI3rCh&#10;zbVgWOtrwd5MXwHQwlAbFsa6CkYWBJG1uUDQBq5OLrC2tIFGT238/ivh9zvtMNVgR4KsK21yJ8LM&#10;n7Z13sypWL5wnhrb14XQ06JqFPtsoK2Jzr/SPlMNavXqrtoAexCenf9GMNJWd+e+AUHp7mCLAA8X&#10;bq0UAP3dHdGfTqqPv7tSgYGu1v8LQIHezxDlJ8NdBHxiewV+ov4EfKL+BH4SYoFbUsXqHkZV3F5U&#10;SK4/qj4JGf4iAJTIO0fw0fpmU/1lS+4/Ru65TUjYvYC2dxA2TQjB4UUDCb2JiN0xC7f2LsSNnXNx&#10;cuUE2t8xOLRkFNVfMNZNDMXOWVEKmOtog1dSBa4Z5Y91Y0OweIgP5gz0woKhgZg50BcDPc2p/Jwx&#10;m9ZXAbC/L8MfU7idyBgf6Y1BvjaIoPoT2Pla68DbUltZYW9LTfRxt1AqbuKgYEymAgxwNIdxz99h&#10;p2oTmVqjiZi+gdiwZDrWzhmLcf18aUndMSHKDwP8HDBjRCSmjoiiBTZVSRtleUtvJ1u42VnDkfbX&#10;zcle1YhWZqb8U7Wgq0nwafZU46JknJT8gUZaPeHMmtXZXB+2VJC9PewQQaDK4jCR3k4EoCcmUxEe&#10;XbcMxYnX8bAgCy8qCmhPyxTo2oexUAWK7SUAJX4C8JskMiAcJT/gd1nwSFJWSUZmma4m7X3SsyoQ&#10;fPKEBbserXm5KKWauH/9KnIvXULe5asojU9Q22s7d+Pqjl2MPTi1biMhuA0Hlq7CrnmLcXzNJpza&#10;uJ1Q3IBDjG3zl2L3klU4sHIdNs1eiG0LlrLArsPhdZuxe9lqrJ89H9sXrcBxnuPCrj24I5+Tkq6U&#10;oijGWirHloIi1QEg4BOb/Jbq6TUBIspKoCOgke17Pv+Oz32QDhi+TkJg+FeHAUOOCaRE+clUtz9a&#10;HuMbISfbvzP+4P5XqrxvjQQj9780EJqEobK+fM9foBN1x3PJ9/kJafl+shV4y7585+dVNe02v7qG&#10;6rbdulbdyUQNLa1E4e1kqvkUquIUXD98Aqd4TU8y1s1biGVTZ2LR+CmYNXwMVk2fzWs1F3NGjMKS&#10;CZOwfPJULBw1lnZ0IpZPnIIFo8Zg4eix2DJvAWG4Hed27sSZrZtxftsWXNy5HSmnT+He9St4VHBP&#10;qUEJaR+U9PkvCMLnJZIenwDMlGwwKWimAmzKkrnA8aihDa7JSEAt4Xhh12ZEejrBuNtvMNXoCmPN&#10;brCk4rM102Mlrk1Y9eT9raF6a00MDGBlbo4AvyD0jxwEbw9/6OkYoWdPDVraToQhlVyn39GVAJN5&#10;v/0jQjEqZhBCvD3Qg8DrSsAJ6GQ2iY5Gd2jQAkuboa6MMWSZkQHVWhQRPX7/FT0JR5lKKkvLurCc&#10;eTvZIdDTGX0CvBEhCVlZfvoFevwvAP8CoWx/9PYKAKXT48U9meZGZUf4iQoUKD66I/b3mOoEqY6n&#10;vb2yXbX3/QW+q7tQcX0P93cj98xGpB1diTsn1yKLELx7cj3Sj67G1c2zCMDB2DO7P86uGYVrW6fh&#10;5p75SDm8Ale2zsb+BSNwZOkY7JobjflDPLFpWh8cXDwEu2f0xfoxflg00BnLh/L4+N7YOjUSq8f1&#10;xuIRwQSdN8b0dsHsmCBMJfzGhDqo6W9LRvXF1AF+iPG3pxV2wGA/W4TT+vZ2MEIoVWAI9z0tNOBr&#10;o0MrbEG76acAOCjIFS5m2jDq8RvMtXuoDDAuNqaYMHwgdq5ZhPXzJ1ItumP+qCjagd7o72OP2aMH&#10;qaX/wnxc4OdsA39XB3jxT5DsFm6smRwIQRnA+bPdQtosLFlL6mlpQpNq0EhqOv7JdrQUdiZ8Tqcb&#10;QtysMaS3D8LcbPhdLRDl5YiJkaw81ixB0a1reHA/E8/KWIPXluIDba4AUMb+/S8Aa/Be1gOuJSC5&#10;/cLHakFyydwi+ffaqHSojAR8//PqjbK+baWleJB/Dy3ZWai4fQvVybdRT3tVHBuLpMNHEbdnH64T&#10;gMdWrcbZDVtwev0m7FqwGDsXLMG+JStxbO0m7F++FsfXb8P5Hftwdvse3Dh4HDlX45F99SYu7T5I&#10;VbgBOwi9zXMXY9WUWSzIE1l4J6jCvGjMeKydNgsnCMS0i5dRlpaB0tR0FCenqvYvaSsUa/ywkAW3&#10;skaprZ/b9pBe6f8DgC2tqv3tXb30XDfiXS2tNQH2mQrvO0En0PtS04Q/ZJ/A+15PJdj8SEHwU22T&#10;UoLSCfKeSvCn4lQwpcJ8x88Q0EmIuvtp4wXa8n1lW0+rX5Fxh78ljXb1NpLPnMNlKuHjvHbHNmzC&#10;nqUrsHLyNKyaNgNb5i/GhjnzMZdwmx4zTG2XTJxM+M1T6m/NjFnYunCxUoDbFy/FgdXrsGfFKqzh&#10;c8sIxvUzZ7OSWYRNc+dg3czpPPdinN++FZd27UDSyeMoSUrg/5uDN1XleCUrx1WXqbVEnpfcx4N7&#10;mSoztERrTgrqqQCr02+gMuW6AmANleG+VYvhZW5AAP7Oe1QDBr26qqQftuZ6VH860OFjmcImMz5M&#10;DQ15r5vB050CJSqGEIyGr1cQbGwdodlLk/ZXHFA3ZWelN9jJ2hyBVHAyfEWrc0fodO1M0HVDr86/&#10;w0RXkyrTkDZbt33OfLeujC5qq9WlMzQ7dSIM219vQGssM6qcLE1VOQzzcUO4rzv6Ugn+vwD4s81P&#10;wPfT+j4l8B5mHMcTwk+OCwybkg+i4fZB1CbsJ+R2oJAWt0jSXV3YghxaXJntUXRhG+6dlgHQawi1&#10;5UglBFOOrMRtmf62fxmt7ixIYtOzq8cRflNxY/sMxBOACfuW4PSaydg2YxBOcbt91kDMGOCMFeMC&#10;qQD74fCCQdgzow/Wj/bDshh3zOprh9Wjg7B1+gCC0l9Bb8GIcDX4eUyoI6YRiEtG9cHK8QNog4PU&#10;IudRBFy0v53K/tzHxUwpwTBX2mHZ0hZHeMq6o15UgQHo620LO4PuMKEC1Or4C+2vJoJoR2eMH4Zj&#10;O9fj0KZlVJUhLLQDMDEqCH2p1GaPjsbkYQMQSvvqZmMGb0dC0F0y2HrA191FDYYWAKoxTISgKD4L&#10;Yz0qQE3Wbj3VlCEZbyjTgWRupK0BJb2lHoaE+WBwkAdCXCzR28kSk/u1K8D8uEto/QHANzUlCoDS&#10;6ytj/9o7P6T9TwBYxQIvU6JkRkDlDwCyoMsg5mcyQ6NN9XZ+oGJ5XlGOx4X3UZuRppRf/tVLuHP6&#10;JG7u20vo7cS1HTtx68AhJB85xv9pPQ4sWoa9C5fgwLKV2M39PYuXY9s8VhAz5mLZ+KmYM2w0lk1k&#10;wZ48UynBjbPmY8bg4Xx+Hk5SJV4gIEUlrp06G/P42nkjRmPWkOGYFDWQFcsQrJgyDdcOHVEgvE1o&#10;pFy4hOTzF1Gefoe/vQgPCorxuJh2uaoWr8RSUmm9YggERQmKIlTDT2id33FffuMHAvBjXTPtLu1z&#10;dQO+cl/A9768VkHwz4aH+F7Xgu8E4Vcqv481hCXBJwAUwApERfm1D01pV3sCP9kX8An0BHi5cTeR&#10;QTV7/1YSks5dwNWDh3DjyGGlznYvXoLlYydg2Zhx2ErYbaWyWzF+AtZMmYo9y5Zj87z52DhnLiG3&#10;kIBbi6MbN1Etr8C2RUuwc+ly7OL+LkJTHh9cy/txHSsUHt88dwGv8VxsnD2HFcxiWuaNOLllM6/z&#10;dhxYvgynt2xC1rXLqM6gysu5i+dlRXQIvF6EoCyk3pJ7l+BLVwCU5KjVBF95ylVUpt1Azd0EwjMW&#10;62ZPhoMu3Uq3jjCjg9Hp2hH6vbrA3EiLoQMTlhVDVuYybk9fS4f3tSkc7VwR4BuKPmED0L9fNAL8&#10;g2Ggb6gAqEEAdqMVFlVnRevsaGEEL7omM0JOmxDUozjQ6tpJbU14XjtTE1puE1jo6cJYQ0OFiaYW&#10;TLS0YU7oSdYZmWanzzAjoKVT0d/FHgNDAxAV5IUOL/Iv4EX+eQU/2X+W2676ROXJVqI19TAeph/7&#10;SxU2p8gAZ1F7Oxg7CcDthN9WBcHsk2uQdmgZsk+sxZ3DhN3eRUiW6W4HlyGJxxP2LML1HXNxdesc&#10;nFs3FRcYsdtpe/fMwc3dswnBWbi0aToOLxlN2MXg0pbZ2DSlLyaFWWPOIBdsnBiCcytH49iiaOya&#10;Fo4N4wIIQBs1TGbd+HC+xhuT+7pj+fj+mNDHXam/WYP8MH9oKJaNpUIbFIABnpZUfkY/ACggMUYf&#10;gZ6bRXtCVF879OFrRkf6UgUSgL4OMOr+G7R+/wXaHTvASl8LvVl7LJ83DeeP7MbetYswb/RgLBoX&#10;g+Eh0kFhjSkxURg3qA98nazhYWtBC2zB93jCx8VRTdtRvVbmVJwuTrTDtgRgT9ZmvEFoFWS6UC/e&#10;SJJFw8nCEK5WRvBz5Dks9RHh7YiBwZ4YFOKBYHszjA0LUArwXuxFNN/L4E2ch9dVxe0dHZIx+MfQ&#10;ly8ttQqAEqrnr66CN3s1JM36t4fNVH6SMaYN/3jxkgqqmjf/PbTeu4fy27eRTrt08+A+xO2jetu9&#10;C5e3bMENWt7bhN/NfQdxftNWHFm+GvsWLsOFbTsRd+goC9leHFlHRbNpO84QbDtoidcQhBvnLKT1&#10;XYQZ0SMw0DMA4yL6Y9HoSVg1aSYOrdiAvUtWEwCLVHvhZtq37QTqJkJhIxWPAHAtFY20fR3fvBUJ&#10;J0/jKoEYe+wESqgI8+ISUJSYrNrbJJ6WluM5IfRGOlHEMhNKP9sEZdbEJ4JLkhd8/an6qO6+1jar&#10;+FTFiqO6Sak/2f9YWY9vVH5fCMH3BKW0A0pbnlhbUaCyFfiJvRXVJ0NUVCcP4VdEW5t+8QoST57B&#10;6W07qMYWEGYLaF3HY0wE79mhQzBz8CDMHDAQ82KGYu2kyVgzaSJW8vl106dhyfjxVHQzqObmYCWv&#10;wSqGXJs1vBarp8/CSlrj9axM1s2cRyCuwk5CU1TgKX7WDar0DH72XcL38t59OLFpE85t24aran8j&#10;X7cEl/bt4vPn0ZR9F89KC3kPyRQ5Vih5WZBFkX4CsDKJ8Eu9htq7N1GXlYis6+cwa8QgmHbvyPLR&#10;CaYCQIJQjwA0JhSNCT87SxNVyZsbG1HV6UFXSx/GhuZwdvCEn3dvBPqFwd3ZC0YGJlR/PQnA7srW&#10;6hGAJgSWzCZxsSDkWC4Me0iG6I7oKR0gVHuSOVqmz1kbyjoihnAypzOztIKNoTEhqA1j7XYISiZp&#10;Mx1tmGrzfISqE8tdoJsjZDmLDs/yCbz8M3h+/xyeF5zH03tn8CT7FJ7mnsbjrBNoTjuExpR9eML9&#10;Zzz2IOMI4bcdZde3oOLGdtTc3EMIbsf98+vV7I7k/fORuGceMo5wf98i3Nw5B/E7ZuPyhimE3SRc&#10;2zxNbU+tlJT2BBlBd2HNeCTsnI6U/fNwbdNknFo+Cvvmx7BAjcC1XYuwdnwYRnjrY04/B+yc3hfn&#10;1kzA6RUjsUvWDJkVgbVjfAhATyyM8caUCGcFwLlDggk/J0wMd8fsgYGYFumDOYODMT7CC2GOxgiy&#10;1UO02OBAZ2V9wwm/SE9rDAtyoSI0pY21wbyx/TE8whf9qbgMundGr187wLjH73Ax10eApzO2rlmO&#10;uIunsGLOZCybPg7zCcCBAW60z3JeL0SH+v1Y8MVFpc6X9FnSMCvJEEz0aBEMjeBobdU+bYeS3kxU&#10;H2W9Af8oVQvyRpC5w3ITSBuip7Upers7UP3ZqgHRoY5WmBAVgoO04ffjL6DlXhqeF2erZJcfqiWT&#10;S1n7rA+qP1k5TG1VO6DYYRkQ3b5a3MfmOqq+FtX+96quFs25ubS6SUg7eQKJh48gm4rl/pVrKImN&#10;R1ViErc3kXv+Cu6cPIfkY6cRe/AoYg8fx82jZ5B24SqSL1xBxvUEZN1kwY9NQuKlWCRciOVxxunL&#10;SD97DbGHTuPk5j24tOcITm3Zg73L1+MUHx9YuQnb5i7HkVWbcWT9ZmyYO0/ZPFE9p7ZspZ1biA2z&#10;Z1EB0UHsO4Cbh4+pbfzxE0g+dx4Zly6jija5NTcfD/MK8Ziq8A0t8QdRgLWEGtWfDI4WFfie6k06&#10;Oj4TgB+p8j7WsCKoIRDrCLpa2mWqwc+Md5W8TlR+33lcYPiuQubaSqdQK57z3M+pOMWKyxjHFzUN&#10;tLklqMu5h4rUDORe5W8+eRbxh47h+r5DOLxqLdXeRNr7cVg8bizmDB9GIM5Wv2nOsGGYERNN0M0k&#10;8GezsphDZbcMyyZNYeU6CZvnL8HqGXOwacESnNi5Gyd27Ma5vYdYAZxB5rWbKErKQFFKBgrT7qD2&#10;3n20FJaiLq8AzfnFaMi5j6yrN5BB1ZzFa5R79Qpyr19H/LGjrEDX4Cgjhf93edItPL6fS8iX4klh&#10;DhruJqMxOwV1dxJQnXQNdWmxqEmJRUVyLO5cPqnWANbpKkD6HUaa3aHfs4sCoImehsrUbGqoCy86&#10;Hj9vb9ha28FQn2rNzAY2Vs6ws3GHg50bzEysodVLFz269VAKUOYN9+r6O1UglaSBRnubojEhR9jp&#10;Uv31+vVvCoTaXagEe1IpGhmoGR+2pqZws7OjaLAi7HRpx6kIqQStZGqpTnvmGDuqRZkhYivrcVua&#10;o0NbHmGXT7V3/zQEhm25p9CW0w7AB3eOoSllPx5lHkVb9jE0px5EXeJeVMZtQ3X8LgJwB0qubMG9&#10;M2uQsGsWLq4bhysbJ6mZHgK+C2vHq9kc59eMw/Elw3By2Qh17Oiiodg9sz92zeiP7VOjsHdmFM4s&#10;HYLE7dNwdeMEHJg7AHvmDMKxFeMRt3851lDZjfQxxNJoD+ybPQAnlo6idR6BA/P74cii/tg8KQhL&#10;hkpCBFdM6O2Aaf28lA0e39sZ8wbJwOlgHnfDuFBXDCf0wqj+/K20ldIb3dcH/an6JOmppMIfSLvr&#10;Y9YTA31tsW7OGIwdGIreXo78E3pCr8svsNHr0Q5Ad2ecPrwfsedPYensKWqhomkjBqqVsMLd7RWg&#10;BgV5w58KsB+34f5erImkcdgErg4OtAICOtZMhoa0wOYqo61kyTClCrQ2M1a2QU0gZxiyZpXcaraG&#10;2jy3Mwb5e8PH0hi+tMczhvbD0Q1LVYLK1txUvCjOwsuSbLwtv4/PtaX43FDOkClQVQp+AkHp+f3a&#10;ShXTKPNJKwi/JpWsVNYSKU1JRmHCTRTcuIGUE8dRHH+TMExF451stNFmtmbncT+H23y0ZHGf2zoW&#10;rkelVXhW2YDGggpU5xWjlfuvHzzHk/pHqC+uQW1hNSqyCmkFk5F5PRGFyXdRmZmHwpS7yGDhzbxx&#10;C3m3UlDOc9+LTyIcd1HB7KJNJDgI4dPbdxD0a3Fq61Zc2b8fVw4cwHla8Ct79uPGQarAo8doh8/j&#10;LkGdez0WVSnpeEgItObksUAX4TVB9Y62WKWrkhkm0vsr7XdUdQLAb81P8EdzG77V0/I2POKWx6TX&#10;l899la30AtMSvy2pxtsyXkfVDtis1PLTyiq0MR6WVaC5sBjVWbmqrTLvxk0knzjLe/gILlMRXxJg&#10;bdmOE1TGe5csxc7Fi6kIt+Hg6jUE3VLsXrECJ6iujzGuHTmCjCusSKjc0i9fQ/qVeJSkZaM4NZPX&#10;MR9NJZV4Qii/aXmCT4+f49Oj5/jY2oa3LY/xqvkhXtK6PyfEH1fU42FJDVoLK1DL91VlZKKEijTn&#10;2jVkXrmqlOGtY8dxdc8exNOWJxw5iOK463hE9ddWlEsVeBeNOSmovUPVl3IDtcnXUX2bVjjxOhJO&#10;7MeIyGA1JEyHwsBIuweMCD0BoKE271sqQB3NHrAlaMJ7hyE4MBiO9q5wcnSHrY0LTE3sCEE32Fg6&#10;8nX66NKpCzr/JrNGOqpe3h6d/wYT3R7KCdka66sU+QY9OkNHxhJ27axUoHR4iHPycXOBgxXVHyHo&#10;YmNH62wJC30DljkqRCMjmOlSCerrqcHRkj5LoCnxFwBl25ZzUsFPlF47AI+iNf0QHt09okBYe2sX&#10;WtIOoyn5AG3vNmSdWIGUAwuU6hMAJu6Zixxa4NIr23Hn6HJc3TRFKTWB37HFQ3F21WicWz0W++YM&#10;xLoxQVg7OgibJkRg26Qw7JnaG+eWDVWzQvbMjMT68aE4sHgk4g+swObp/TGFFnjVCF++Nhx7Z/Wn&#10;cozBgXmRavzgtinBWD3aj7Bzx+QwJ8zo740JYS5UfP5YNaYvZkX5YLiPNWJoa2O8rRDpagI/S02E&#10;u5hhItXhyD7eqtNjAKEX6W4GV/2Oai3gVTNGIibMC66WeioDjLV+L5hrdlYzQHr7eiH1Ziz2bl6H&#10;ybQBu9YsxpRh/dVaqLL4czShN3FwP3gTXJKJdkB4iFJ/kv/MljLdyc6eNZ8poafPG8CSxyxgqCu9&#10;W/zDKdOt+GdL0kgN/tlGBKAMhzHR6IpgVwdCOwxOBprwsjDAvDHROLllJW/qayzoGQp+AsHXpfdY&#10;SCXDczk+qQ6PH/D7AUCxwm9qypT6k3WD63OzUEL4SUqtuuwsVN+5g+a8PDwoKEDTvTw1yPZxcSna&#10;SsRWVuN1dT3fX493BMG75sf4wML3ivB42/oUn9pe492jV3jz4AU+PX2Hz8/e43XzMzyjgnokwzxo&#10;T6vvF6KcNru6sBANJaUqau7no6GoEA9Ky1BKFZNx6TpV3UXkxifgDsF2msA7w7h5kpb8xCncOnWG&#10;NiwWabR4CTyWcp5KNSER5SlpaMjM4fUoxqP8QiqZErwoq8R7WuCvtMAKfFSAMnXtI0H3mbD4+8MX&#10;+N70lJUGFSKh/ZXHP1Y3qjY/6fRQalA6QBgfquqosGmp+fsFgE/Ky/GwvAzNpbS89wtQkXEX+bdu&#10;4+4lquETZ3Dr8AkkHDqKW0eO48a+gwTNEdwk4E4RdDdp3yVunz5LFXed4ExH5d1MNMl1Z9TSQj8R&#10;W83v0kbr/YRq9FXDA7xpfkT48fs/foYPj57h/aOnePuQAHzwlI9fMF4SjK/w5ckb/jfP8Zq/SSqo&#10;R8WENCsE6Vm/e+maGipzde9eNUwmdv8BnNm0AZe3b8HtYweQf+MiajNuoyUvna4g6Qf8rqGG6q8q&#10;OR7XD+3EgCBPaFMB6vdiuZCBzzoUCgSgvmY3VuraKnW9TFdz5P0uAAwNDoO3VwDsbF1pewksKxfV&#10;JmhiZM7XaqmhYJI2S4a4dPqlA/R5z0uuQBOtnnCkcrOhotQg9AR+knLLkOeW8uLuZA9PF2eVa9PV&#10;3h5BXt7oGxwIP4KxXR0aw5qqT+AnWWps6LRkoHSHZwTfc1GA907R+v4vAMXyPrp7DI8zRfnto/Lb&#10;heaUg3hyhzKZ8Lu9Zw6ub56MWwRfFq1v/pl1KL20DQ23DqI15RgqJAXWuY1IJSCvbJxI+FG1LRtG&#10;ezsCB+dFKwCuGOaL9WNCsWlcsALgsfn9cXbFCNXLu2KEH/bMG4pruxdj3aQ+mBZuq4a8bBwbjM3j&#10;QgjBvmr+8L454YSon2oLXD0qEHOiPDC9n4fKC7hwWDCWjwzDmAAb9HPQxQAXIwz2tMBAD3MEWGsi&#10;2E4PkwYGESjeVGx2iPSyoK3Ug5dpV9pjO8weGYk+VITW+j3gYW+KYCo7e8P2tT4mjRiGvIw0zJo4&#10;BoPCA7FuwQxlB4JcrOFupocwN3tMIgB7E1w2JnoI9vVERGiQAp2xgRGsrWx5E1AJmpjB3NSM9sAG&#10;Fqy9DHS0lQ0w558lnSTSFmjIP9/HmfahRyee3w6j+oXDy5Iq1taUAByMszvWopQ35qP8dDwvylTx&#10;ujRPwU8UoMz8EABKr68oQRkM/YHHXkuPX10lHhTmoSk/By9rK/GwmIUjLRUVdzIYd1BHSEkBf13f&#10;8KOti/CgyvjU+vjHvN02fKTS+9rGgkaIvGlpw3tuXzU9xgsC8Q2V1buWp7SGrSzAjXhMaDyqrUdL&#10;VRWqCu6jOPMuCvlZZQRv/f08WrZs1N/LRiPhW3U3R3Ua5MXfQj7BlhMbpyyutP0lnT1PYMQh+/pN&#10;QlAGA8ejkK8tY8GuuZuN1nsFeFpUpuAn8apSkkTId2/mdZAZHe3T2D4Qyh8JvS8NhDi/49uqZiq/&#10;x/jO7/6+okG1930i/GT7oYoKkgD8yP322S41aCut4PUrpsoqRWtJmQJgKdVfzg1+N0I7m+otk4DO&#10;4Tb7EkFN0NzYux+5VGD5cXEovp2Imjt3UZ+Ty//gPn93+3CfFn7nJlYSD+S8VJaPKmrwVIBbS9XH&#10;/+ANr73Mo37F3/KyqQWvHxKIT9rwhjD8QOh9fPKW/8MrvH/wkqrwOV7WP8Zr/q63VLcfqBrfUdm2&#10;sSJr5mcWJt5C6rmzVH9HcWXXDpzZvJ6xFqc3rcblXZuRfe0MamQANBVgQ2o8Km5dpTO4TCW+Ta2w&#10;pkVnJMl+ZeqbsXZPwrCrSlyqIwsVUQEasGLX0tSElQXdUGR/DBwwBF6egbCydGI5cISVuQ309WSd&#10;j/YhYBZqVIQ0A/3C8xCAPJcGgSgKMNjDDZqdOqInIWjAc4tjkhkmMhbQztocLvZ2sKKw8PVwx9AB&#10;UQjz96HlFdtrQggaqa1kh7EzN1IDpDu8uH8GAsG23BN4+gN+AsGHVH+iAB9kUPEl7WHsxcP0I6iK&#10;26WgJ1BLofK7f34dKmmFS69sQxmVX00cLfL1XSi5LG2EO1B0cSNV4jzEbZOFjSYriyyJTrdQya0e&#10;GYANY3tj9XAfbBjlja3j/HFoLm3xlDAsG+qjAHh20yzMj/HG2ABTLI3xwKqh3ljD2CUrxi2IxKF5&#10;ETyPG9aM5PsnR/B9AVR8nmpe8IxIdwLRE8M8TNDXTgsDXA0xyM0EA9xMEWKrg3BnY0wf0hvRgU4Y&#10;GuJCBWgNX8seiHDWx9hIT4yM8ISvvRGsaHudqLZkib9gVxtYUZZvWb0St69fxbD+fTCifzhWzJqI&#10;4X1Z4ziYI8jREv525hjg74kh4cFwtTGHu6M9Anw84eXmylrPBpaWtrC3c4aVtT0M9KkurexgzWMG&#10;OjqqFjTS04E+bbC0BeprdqesN1ftLK7mhhjSOxChBG1vFxssnTgMN4/yehOAD++l4lnhHaUC31cX&#10;suCWUuGUtXeGtNSwwEsbIEP2H4gNpoqplwXUq/CimhYp5y5Bcg3FVIJtBNSD0lI8lwQHDwmLZ8/x&#10;nSHprL60Pce3py/w8aGktHrGwvWAkGuj6niOZ7XNLKhNhF0TC2sLVUc9nlXU4UWVzG1tUrMcWsur&#10;CItyKpwiNBcUojGfNjorm6qNELybgUZGXXoGqlIJYaq5YsLvflw8SpOSUJmahrKkVAW7wkTG7RSU&#10;JKfz/XloyMlHM23v40JCgwBszZOpYRV4UcHfR4sqqaMEgO2ZmSW331PuU/VRHX2qe6i2Xxuf4E8C&#10;+3vjY3ytfaDU32eBPi2wtAN+JATfEBzPCLs31bTVdfUESRkesOJo4m+po1quoIIrSUllpZTMIJT5&#10;PUupCO8T4JkXLqpB44WSwDYtDY2sAOrv3kGtRBaVN69BbU62ui4PS0rwqKwcD6he2/i5z2sa8IoA&#10;fi0qtIkWnipQIPhSINj6AM8f0PaKBaYKf0/1954q8CUroNf8PVIpvaHFl//laRUrs0aqdSrhx1Tb&#10;Tfm8dtm01wm3kHftCq/1VRTdvIa7F07i1tF9SDi2BxnnDxN8l1HD++ynBT61dY1aB1izcwcYElQC&#10;QBMCUKywPrc9uv4OLao5mZomyT+k4vfx9sOAqGiEh0UhJDgCvj5BsDCzgmYvLXTt1JkW+G8qb6Ch&#10;Ti/VDqjH9xvxcU9aYxNtTfQJ8FMdH12pDrV70GrrarLMaPCzOvEzNWBlZqySKzjaWKIfBcegPmFq&#10;bRAHS5YxY9phE304syxJmZQe5g4vCcDnPwAo8FPqL/MEHlP9SYdHw+29P+B3EPW3diPz6FJcWT8e&#10;GYcWojp2J+oT9hF6u1B+dTuqCL76hP0oubgZhefXo+jCetw7tRLJ++aoJS/T+B5Ri1c3TyEAI7Bx&#10;fG/snjmQAPTGrFATzAwxxqax/tg8IRhzo5yxhdb3+OrJmNnfFSO8DTA9zAqzGcsGOGHnxCAcpf3d&#10;M41KcogD1ozwxM5pfbF+bBgWRfthfJAdRvtZYWKwLQFohChHbQLQAFGEWx8HfYQ7GmCgtzUmDwqA&#10;LHo+irAbGuKIEHstDOV7Jw8MwMAAB1jrdIElgSdDWUI9HNTiz86mejh79CBOHdyPPv6Ec0w/zJ80&#10;EpF+rvC0MqT6s4OvjSnC3R2xaOoEDAgLUjWVGSW3M2sod1c32NrYw9KCqk+gZ2AKZyd3BUStXtJu&#10;okn4abP2lDmTnQnAHpTr0qjbWbUDDgrxQ18vZzUfeMPsSci8chJVafFozU4mAO/ibUVeO/wkGmmD&#10;FfBk5of0+goAuSUA/3gkBamWBaoSVXdSkRN3jaojh+CqxguC710LC71MF2ujqpM2M6qMDzK96wkt&#10;FxWgzFd9TTv2ok6mcbXQmjWrAvmO6uopC+wjQu5JSSXtE5VNtsCpCA15xSzk+ai8k4PytExUpWei&#10;PDmNBSqZBSsF1YRFLaHRQgA20A7WEiT16WmoTrqN0vg4VCQmoFqsOo/VEx5ScKtoOcuTM/C4oBSv&#10;qJTE7rYRgs8IWhkK86KqmttqWn0ZIC2rtrWrP0lj/50K9g8CQhSgxB8tz/Cd0PhEeH+jNZYB0WoK&#10;HBXTpzrCh+d8Qwv/qrwSzwm+1zVVBDwtcDGtPEFSz2imdW3Ou48GQr2eKroqJYW/LxFlMkXt9m3U&#10;Enz16amo4m9pSEtBw500NGXeQUXybVSk8rU8Vsr3yDjByrv8jbSszUWsMGjpn5RV83P5mxjvpYe6&#10;9QleEWTPZBgO/6uX/I+e8bu+fvAEH1lJvX3Uhndij/m61/xfJN4/kMqKx/hfvaipUasIynWs5jWt&#10;SOb3vH0TJbducHuD1zmRlU48CuLO4d6l4yi5cU5Z4MqkWLUmsKeNMXp17EA1xnJipANzPS0Yiw2m&#10;be3ZrZO6f2VYl8x4sjQ3Z1jBwd4Z/n7B6NtngIKgPZ2QsaERIdgT3Tr9Ds3uXVTyBMn6rM1QbX2/&#10;/qrG9vUPDUaItyd6UBiIVRabbUU1J50togJ1qRYFgha0uN4ujhg+kC7Mz4vQMyMEjWFrJh0mJnCz&#10;law1pujwKl8GOhOA2e0KsI02+PGdY3iefQqPMo6iLmGXAuCj9EMoPLsaKbtn4zZhVnpxAxoT9qLm&#10;xi5UXduOiitbURu7Cw0396Lo3DrcP70auceX4e6hBUjaMxuJu2ci4/D/AnDXzChsnxqJPbMGYtP4&#10;IMzqbYIRzl0xLdgYy2LcMCnYAqvGhmL/4tEKgKP9jDHezwgzgk2xfIADto72wRFa4P0zQ7B2hAvW&#10;j/ZWHSR7Zg3CkiH+GOJuhGgCb7SvGeFpjBgPUX+G6EPAhdlqob+nOQb6WCOSllgAOK6fH0aGu2Gg&#10;ryX6e/E9Ya4Y1tsdpj07QrfLr1SARgSgrABnqxZ6jr14BuuWLoQdYTgkMhjzJgxHuJc9AWhAdWaD&#10;QAcL+FhTYY6Kwbyp49XCzTJyXVJ6O9rawtPdA9bWtjA2NoexkTk8PXzh4uwBTQ3WokbGDCM1dED+&#10;VM3unVlzGcBCn/abEAx2c1AdLCNpvfetnI/cG2epJJIUAJ8W3MHrMunFK8L72uIfAKyFZH+WpKeS&#10;Aeb7gzrCrz1HYGtBDgtbAioykml3M9FWQbsoi+k8eqiyN6ucflQXMu/2IyH4+eETlbnlPS3YS6o9&#10;mbqlhoIwJJmBZCmRZAcyWPnuteu4feosbh45jqQTp3HrJG3W2au4fvwcrh09g7gT53D5wBGc3LyD&#10;dmsrzm3ejnMbtuL69j24umU7Eg/sR/aZ0yi6cgkNBGBLejIeUR02pCahLvU2HuZkojUnqx0oGTJr&#10;IRct0ulRUIzXBOGHehnsLNaddlUShDZIdpxmQu+RguAXWkcZz/cnVeCfVE2fCZRvtO6y/5UKSeAn&#10;0+A+UPnJ7I8Pte3W910Ng+rveSmBVEKlVlyAprwc1PG7tBRSeRbeR0vePTRl5yj4SY+6AK8urT2a&#10;ROWmJaMx5TYqb1EVnj2JjFPHkcAK9cruXbi6bzcu79tDq38cybSmiecuMK4g8exlpF+8gazLBNLN&#10;ZIKfn8mK5Sl/63PJHtPYhCf8nY/4/drq6/G6lZb+Af87/ofvCcZ3jLf87W/421/zv3zT1Kym4UnP&#10;vyyl0MTvXHo7AblXLyLr0hluz1G1XqIKj0NLdhLBdx3FBGDZzcsE+jWc3LIagXQi/w1AS1bQ0gYo&#10;CQ00e3RVyQ+6M7RYmRsZGirQmZqaw8nRFd5e/rTCPtx3pCCwhjktrjGVor6WhpoLLwpPxvzJ4ug9&#10;VM9vJ4wfGoNJI4dBv2c3BUlLyRxtagBzli8ZQibt6DK5QABoQSj2CfZBiK+7WljJy9kWfiw7TlSD&#10;dqa6qux2eEkAPss9SfAdxzMZ/pLFfSrA5zmytu9B1MbvQDMtcG3cNmQdXYjMIwvUtvTSetTIcJhL&#10;m1Asao/Qk30BY86xpcik2svYPwdJu6cjdtM4qsYxuLljOmMmzqwchYPzBmPn9H6MKByYOxBbxwdg&#10;bpgZJvnrY2aYJUb7GGLZyEBsmxWN6ZHOmBhiiUlBZpgRYoZFfa2wfpgrji/oi5OLIrF2uDOtsQsO&#10;L4jGoQXDMLOvC/o7aKKffS9Eu+mplFkjCMIYT2OE2fRCiLWGSorQz8McgXb6iCQAx0T6EigeiPQw&#10;g495TwwPdaMF9oZxj47o1qEDzFmr9fF1I/zsMG3UQCrAfRjcNxS63X/DoHBfTB3RH319HeFuoUvw&#10;GdEGW8DbSqBpjwlDBqBPoBeMeI4enX+jvdWGt6cH7GzsoKvDmpFKMDAgFD68IfR1DVRWGFkYydrS&#10;Qq2d0KPL7zCnjTCl1Dfo2ZkKlN/Zx4X2vT9r4WXIuXZardf66F4a2vLTlQV+V1XIAluCjw20wDIv&#10;uKVSwU+UoChAOfa0TECVoJKpPqssoSViwaYi/CrLWT6n5W2jdWqW6V3NkJTtaqZDo8xjbSH0ZCuJ&#10;CB7gUWk5bWyBsn6xJ0/j+PYdOLd3P07v2IVzu/Yg/fJV1TubFZeIu4npyEq5izwW3pyUDGTeSlZz&#10;Xe9cj2eBP8PCfxgXtu/G0RWrcWL5MpxbvRLnGWdXLkP6gd10IbF4lkObn5+Nh5lpeJCZjkfZmWjJ&#10;zEJrZg4eEYDPCoupAsuVRZWUUDKH+aPYX25ldTVZdlJC1u6V1dz+TkX0r8fPCbwnVH+P8c9HzxT8&#10;vhP0sv3K3/yJMBX4faitp7KW1F81eF1VgSdF99VMikfF3BbmoyE3C/UEc0PWXVRTzVXeTqTKS0ML&#10;odfKYw/5XZvupKM09hrSjhzE1a2bcXHzRsTt3Y1bhw4gjnHr+DHcuXQJ9+LiUEDFmM3rlp1A25+a&#10;zeuUgLRLsUg5fxUX9x7G2V37cevUOeTfSqHyLMaj8nI8pYJ/LNlgqE5fNTfgZWM9rXADrTCBx9//&#10;WhJasGJo4/V5UVvH/71BVQ5tpSUKgDlXLqA0MRZVcm9QCRbEE4K3r6Ip4yZqk2+gnAAsuXlFWeAw&#10;igHpBTbU6gpzQy3Ispfa3TuqSlty9AkAJeVVr57doa2lyfudKpEq0NHBGY6OEk5UhWa0yDq87/XV&#10;pABxSjIWUCnBrjxPFyrJ336DNgE4NnoQNi5fCgdzUzUjxNnWUuUPFLVppK9F8Omrx3ZWZgqAXs52&#10;8HN3UPZc1uUWNxbg7gQbwtrOWJcAvCcDnk8Qesf+gl/bXarBu8fRdHs/Gm/tQWvyXhScXYnMw/OR&#10;d3Ipco8tRumFNai8uhEFZ1YReEuQf3I5QbgW90+tQM7RRbhzcC7V4gzc3DoRF1cNxcklg3gjyzCY&#10;sSr7y6bxIbSrwdg/NxrHFg2hkuuDHRMCsTzGBXMj7TDIqScWDvHBqnHhhJcxxgWaYUKAMaYEGGJe&#10;uBlWDLbD8YV9cHppPyyPtqENduK5+mPThHCM9TfDAEctRFh3Q6RdT4LPECP9LTHE25TqTxOBVr0w&#10;2M8aA/1sVTYYmQY3MMBRZX/p7WgMH1MNjI7wwbBQbxgSPr3+1gEWuj0R6e+G6DBvbF+9ADs2rFDT&#10;4Uy0u1IBBtKWelIdWsHbVh/e1voIsDdDGNVikIsVfOzNMap/BIb3D4eBBmsu3hzmxvowo8IzNjCk&#10;InSEt7sP3KgATYxMoUEb7OriCitLS2hr9KCFoLSn3Nfp3gkmWt1hrt0d/o6WmBbDymPVQuRcZWWV&#10;k4oHOSmqDfBt+T18FPVX326BBXafGisgSVBlnY8PhOKLygI8KiREiu/RIspCSrX44ylVX5vkx5OZ&#10;IZIsVIaLtKrpcTJ/Vk0fo916Qyso9vYZrWBTfjHybiXhxvHTOLptJ07tPYjbl6/jzs1EZMTdQjat&#10;bWF6FvJoUTNuJuHIgcPYQXV3nsrwzLETuHL6HOIvXUHK9Thkxd9C6qWryLwapzoPUo8eoVvYiCsb&#10;1+HS2lU4tmAuDs6Zhhub16AqVtalaV+/tuVuqgLL49xswpCRIz3A92kTy/BWVkZrkpXUmml5W/AH&#10;f4ssNP7vNlnP5AnVH2FIu/jPx0/b5wJTIf1Be/yFlvJbc3syBOkwkccfafW/yABqwuJdbRUBWI42&#10;gu/h/Vw8Ls7Hw4I81BJ0FbJIPW26qL1G2srWu3f4PXPwkAAsvnENNwm7CxvX49LmTUg8eACZVHmZ&#10;Fy4g+8oVlNHyy8yWrNh43L0Ri/ykVOQmpSPxyk1k3b6DnCTpNMrlsQykXI1H4vkruMhK4+SWXTiz&#10;bTfijrLcFuTjDaH3uKKMypCWmfGM3/dZHYEnik+m6xHqLxsk+4xM4WvGKwL9IdVr3V3COTEetRl0&#10;FLy2Mgym9o7Yd6q+mxeVCqyi+iuMvagA2IcVsSz5aqDRGab6GjDV7UVo/c7ootyLyvMn+1R1uto6&#10;Kt2bmRmtsKUVTExMCUNzmJtJGjh5vpdqL5QhYAI/mRsv09x0u3eFbteu6EwhEuDqjBO8fgN6h6Ar&#10;H8vUUh93Z3SUYTP8XJknLFmlnawtWD6t4G5vA09HG8j6wHZmFCYeLgjz94SbNVUorbMC4DOqv6dZ&#10;Eu0AlO3j1MNourUXD5L3oylxt1J+OccWIe/4Itwl3ArPrEDZRQHeMmTxubwTS348Xo57BGTWoflI&#10;3TMDidsm4+r6UTi7IgZnBYTLY3Bw7gAFwM0Tw3BgXowaInNwdiS2jvXD5nH+qk0wxkWTAPTFvBhf&#10;RDlpqHGAY30NMMFXD3PCaIMH2+DE4r44saQPoWmDLRN9sZEqcnqYDWLcdKj+eiLMsosCYLSHEQFo&#10;hRha2952WgikAuwnU93CvdSavz5Wuggm+CI9rBHhQlVIgIVRwfX3cYULpbUeL6yAx9PWBGMGhODU&#10;vk1YMGMcrIwIKlsjjB4chn7+zoScP4FnQhusQxtsiT60xP38XeFJRRjqbocZo2MwtF8oHC1lILQk&#10;QOgJA94UDtZ28HBy5x9nrUbE9+ipAQd7R94YZvj991/Ri1JfBkobaHaDIa2FrJjlQXs9cUAEjq5b&#10;ivtxF2hR2iesSxvgu8p8fKprV3+fCL3PDyXri8z7bU+D/7mlAh8IRpkl8v0JC0BzHQFXjz+fPaT6&#10;a8WXR7SCsl7Fkx9BYAgAJYedZCCWqV6Sg06ytZzeuQ/Htu3BxcMnEEeblkSFcp3b7eu2Ydv6rdi0&#10;ehNmTp6N2VPnYcbEGRgzdASGDhyMgX0i4evsjmAPb/QLDMLofgMwY8QoTIwahBUTp+H2sVMoooXO&#10;IxgyjhxGCu1wCq1h3OYN2DN9IjaNG4nY7RtRmxRH+KXjwZ1UNNNWNtNqijV+TFX2vLRIrYshefC+&#10;tbYoxSeLkMvCTf95+oTRpmD4d9r6fzwiDB8+VivItcOO7yEw/+RjUYB/rf3LY5JkVNSfTB2TmRNP&#10;Zd7s/WzUEx6VhJ+0UdZS/Qn8HvG7PCX86pIScfvAPlyUYSZbNuL2oUPIPn8Rd89dRN61WBRLEgRG&#10;1o2banDzthVreb+Mx/gho7Bs/lLEDBiKCaMnYTev9+YNW7FjM1X2iTOIFwAePIb442cRe/A4jq7d&#10;gMPr1iHr2jVa43I8IQRfEnzPqirxTGw7bfwr2v63VLqyPMGbpiZlgZ/x9zySjhxWJJUpiahIvsnt&#10;TaUCZSC0JEMtIwBLY8+jkgAsTWhXgH18XWDQqxMBKIOfCTC6HI3OvGep/DQIsR5Ub5o9e0CfrsfI&#10;wIA2mJW+sTEMDQ2goaFJZUhgSqeHgTT96EKyvUivrmRH0tfqBWNtTTXtzVDaB3/5hQ6oBzYtW4L5&#10;UyZBr3s3OFAx+ro5q7GD4pSMCFIrqkB7qkDp/JDkI56OdipkeUwZAC1r+ng72sKRoOzw6r8A2Ebw&#10;PSMAX2afxiMCsD5+F5pv70V17BZkEHpZR+ZT2c1C+r7pKDy9DGVUgcVnqQAPLyD0FqHk/GqqQwHk&#10;PAW/W9smIWHrBMRuGU8LPBqXaIOPLYnGvtn9sGdWfxxZNAynVrQPlL6wcgR2TArC1glB2DwhBNPC&#10;rLFuYgTmDiYMPfUxLsAEo7x1Mc5HB7N6G2NljD2hOgCnlvXDxnHuVJV9Mb+/HWJcNRDtqo0wq06I&#10;sO2GQW76GEb7OzLAGoM9TRBiowE/y17o62am2v0GBzrB10YfgfbGCLI3QaiDGYIIOlv+oX3dHRHm&#10;QYnOmklPepm6/Ybpo/pT5azHkKhgNTha1vsYNag3gt0sMGtsfypEN0R4WhF+1ghyMkO4p62at+tk&#10;pAEvGyNERwRgaFRvBHq6qDFMvSjrDbRk0Rcb6GvqoluXburGMOSNYmZqis6U+V06/cqbQabKacNQ&#10;o6tKyeVkokMAhuPK3i0oSbyCuvQElbRSVvd6TwB+pP39QAgK6D4J9JorCMD2NPjfHlbjO6H4uYVQ&#10;fER7SAB+bKmj+hP4Ufm0PcSfL9rw/amksG+mDW7ChxbJWtxIZSE9uRXIjr+JY1u24eTOPbhy4ix2&#10;b9iGeVNmY+bEmQTcCLg6eqo1j2WMl6WZHawtZHUwc7jzd3rb2sHeyBi6nbpA45e/wYUFItDWHj5m&#10;lhjo4YtoL3/+X72xcuwkpNMW1yQm4d7Zc8g+eRzZx4/i3oljrPgWYmpoADZMGIWCy2fRkpao2ghb&#10;MghCgWHWHTwtKsDryjK8lyzVtPF/EGLfW8QCywp2j5QK/Mfjh0oJ/uPRY6rBh2orr/tCMHx/QPBR&#10;/X2k4v2u2gxphWmjP9Eyvq6k+ivKV9PGJFruZaL+ThqVXxIauW2mzX2QeQfP8+8h/9w53ufL6H5W&#10;49aeXcg5cwo5FwR8cbScabh34xaObtyGtbMXYvzgYegfFIEhfQdRrfghxDsQwwcPR0hQGFxdPRHV&#10;n8dDwtC3b3+sXrUWOzdtx8xxk7Fx/jJc2X9czfa4sv8AdixagvM7d6EsLUUlRn3K/0ym6b2qbeSW&#10;/2PdA/6XrXhO+D1nJfG8ugpPy0uVim3MSlcALL11HYW0ujLEqp72VwZCVydeRQXhV5pwFae3r1Wd&#10;goYEoPQCm/G+FAus0fk3ld5ekp72pIXV7kUVp6PV3hNsZEgAmlD9mUBfXx89CLfu3ToSjDoq1b2k&#10;ujIWK0tQGWprE3i9oN2lC3S7dVXAk1kgEX7eWDF3NtxsrdQQGXsLWSOkB20zlaJKxtCL4kTWGrFU&#10;CtCPgPSVBZSc7Kn8rOBqZaHWBvFkdHgtQ19of5/TBj8TCGYc4ePjeJBygADcoaKYYMs8MA93989E&#10;xt6pyNw3A8WnFqPm8lpUnF+F/KMLcP/4YpSdX4McafvbOxtJO6YgfssEJO6cijhC8MJaAnDDBJxe&#10;PQYHF8Zg37xBOLZ8BC3OVFzZMBHnVo3A7ukR2D0zEqtH+mPRYE/smRuDuQM9MKufE2ZE2mOMnz6m&#10;BBthRpgx1gx3wbVNY6gqY7BzaiC2TwnC5BBjDHHXQpRDd/S1745BHroYSes8OtgKIwJk/J8RetuL&#10;AtREHyq1SQMC1YpvwQRfX4Iq0J61iZURFaERHFmbeVuZqOlsLqb60OjA2qfLb1g/fyq2LJ4BL0LS&#10;3dqQQPNHTIQv7Iy6Y3CYO8J9rOFrr4dwd3N4WWnB1bg7vCy14WaiCXu97nCgagz3dVV5yXxd7FWX&#10;vEzPkTY+F/5ZgX4+VH6mqkfM2EBPDSOQLv7u/GxjAtBYpweMe3aGu7khpg/uh4RDu1As1iT1Bh7m&#10;JuFNea7qBX5fVaR6gr8o8FWw0JZSDVIRNskc4Aq8b6hkYShXw2BeVper/S/SMfK4CZ8fUy29eIov&#10;VIEfW5tYWKgcCJKX1ZXKXl06fAhbli3DpqUSSzEssi+sDaU5wJg3ozPcnfxgamAFMx7TpHWRJRIt&#10;JNkDa3oJW+kI4s1uq68DOz1dOOkbwMvMAu5GZgggNNfNWYxJg0ZheMggLJswBycI19zLV1BEi5h1&#10;7Cjdx2nknzqOMysWYumQftgxfRxSD+xGXXwcnty9i+aMDLRmS3ZjWsCSCjUL5AsB+J12XlL4y7rF&#10;7avbEYKPHuF/2h7jP5L7kPt/SvJXHv/O7Teqxe9NogDFAstQGF4bWWSovhrveM1elhRScd/HE+n9&#10;pdqrSU1DQ8ZdRgYBmIH65CTE7drOe12WdV2Je+fPUEFdR/4lqqikW6jLzEbujdvYsXgd+nkFw9vG&#10;Ho4Eg72xKZzNLeHAfV8qFQfaN3dbOhUXJ5gbGcHC1AxOjs6EYD8MiR6GiN6RCA0IR4gPK40Fi5GZ&#10;kIB0KsBdy5dh56KFyL9+Ha/KyvCmsgpvqqvxsorAq6pWnSBvZZElAv1Ng6jAMrxgPCmWGT7pqMu4&#10;jcpUSXh7kZb3LL/zFWWBKwlBUYAXdm5EX29nioNf1QgFSX9vTLGg1a2z6vDT6C7wo5LT1oCeOBje&#10;vwa8z3V1tWFFCJnxPjcxMYapCR2RjP2jQjSQKaLGRrDhc5asGLV79ED3335TGV70qf40O/2u5v5O&#10;GzMS4bSyRlpdIWuPmNEVSeIFyfzSvhqcrhr07OfuQpHiSrfhCD8XZ4R6e6A3w8vBBgHO9u0AfHrn&#10;KJ4SggLCJxmH8fTuETTe2oW62G1oiNuubG3mvjnI3DsDGbunIO/wHJSdXYbqCytReW4FSk4sRTmV&#10;YPWlDSg4uRxZBxbi1tbJuLllIlL2zsL1zZPULJArm6bg0uZpOLGSEFw8jNtRuLRpsppCd2LJEOyf&#10;0x/Hl47AiuG+WDs2FIcWj8Dsfo5YOyYIq0b7UxVaUOXZYvFAG1plH6Uqjy8agJVDnakGjDDWTw+j&#10;fPRpe7si2l0Xo4NocwnAaE8DxPgYI9rXFH2c9RBg1QsRTiaYEOmHIUGuiHS3oR32RRDVn7OhBjws&#10;ZI1g7pvqoq+PC/wdLKDzWwc4G2tjw/xpWDBuKKy0uhB05lg4ZRT6h7jDjqALpKp0tdSkBdZCPx8b&#10;hLmawsWwKwt4F2WzfW0M4MpzOprqwN2OStPLGeGBXqylLBEW4IUNq5Zg6aK5VE3WygbIrBBpSO4m&#10;yR5pK/S0aRW0usGSNsPP1gILRkTjxp4tyLl0nAUwFm33U/CqNLO9F7iyEF8IwO/N5SzI0hNcjs+t&#10;lYQgYdhUxW0NlZ/0DsvQkFq8JRA/tdbR7jbjy5NWvCf4PrQ20j7TIlWW4FHhPRbYDNb6W7BwwjhM&#10;HjYUzpaW6PHbr9Dt3h2OVg7wcA6Ei1MQb3ZbuLsFwcvNl6pAlwVaH0HONrymprw2pqw4zOFgZgxH&#10;3uQ+drbwMDdnJeSASE8f+Ng40t7MxtrFG7B1xX5MHj4T0SFUO9PnEPaHUXjpEsouXkQBAZh7fD/v&#10;rRU4snAqzvPape7bi0I+15iWgZase3iUX0x7WoG3ag4wlS1/jyT/bFd9j/FvFQJABi3x36Xtk+rw&#10;T1rkb5IwlYrvSyNhSLv4lfufpSOFiukD4fe2okQB8HHePVrd9uE6asiORGoyGqgEL29aj3VjhuPy&#10;5rUousrvfOUi6qnIpBMk5/oVnNuzDxtmL6ftH40hwZG8Ri5wtTCHNZWRlb5kV5alIjVhxQrDieBz&#10;oXJyNjGFjYEhrAyNYUkQ6uoYUknxmJULnB18EewfBh83N6xfsgRFaWm4SjW4ecYspBw9jmcFBXhJ&#10;NfiWFZqsMveipppWWNYaqcHL2ioeq1Htwc8lEUJ+FmolEWpWEkGYgLJbl2iJr6IqmQqQjqP05iVc&#10;2rERg/w9YNyD7qgHVRzvTx3aXk0ZuiLzgqnEZDqcLIJkSZVmS8VlZWUGc3OWC8Lcw8MdPj4+8PLw&#10;hJODIxUgVaGuVPqSEV3GAupAT0MD3X77HV3/9jdCUBIg9KQq7I5gT1cFQFuWJROd7qoXWhKwOpib&#10;UP0Z8rto03HoKxvsTwUY5OHG97gTfp7oG+CDYA8XBLg40ALL7A+qvqd3CUGGAPBx+iHWptvRcHMn&#10;mm/tRt7xpYTaPKX0cmiBi04uQtm55VR/K1BxdjmKTixG6dmVqLm0EYUE4B1JiLBtKhK3T0XKntm0&#10;wFNpfyfg+rYZuLRxqgLg0WUjcWbtBKrCKTi3ehwOLxyMI4uHKAAK8CQZwsZJ4ZhL9bd6pB9vpAAs&#10;i3HFqmEuqgNk81gvnFw8ADsnB2JOHzMMdemGsb76GO1niMFu2hgqQ1+8jBDp2Av9nDQxKtgaY8Ps&#10;0c/dCMF2WghzMlTzfvvRqg4OcMaU6HD40aKa9/yNN5kWQtxZMK0M1dzfvr4ucLPQIwA1sXTySCya&#10;OBxmtMhBLrZUQLP5WmsWal308bVHqLsF/Oz1EeJsrKbXBdkbwN2EMl2nE9zUOsGs4XS68Y/ilpZB&#10;xkyNjO6HzauXYNSQAapL39hAhzW9Prr+/jc1jUhUYC/eZEa8oWSupZ2RDu21DWYOisTZTSuRdfEo&#10;atNuUImksFBmUgXew6eaEnyRZAgNpfjaXEoLXKba/qQ3+NuDWrXy29+ftOBfzwiDpyz4ovwIQEmh&#10;/+lhA94Rjq/qKvCkJJ8QyaPNu49Tm9YgiLbCmcrUlLWxHm9IG1rZEP8QhIUMgL9vf9jZh8DTewA2&#10;bz+OIUPGw5uWdnBkPwzv3w9RQQFwtrCAtakFzE0tYWftyBtVXxXqYDs7hDo6IsLLB4MjBmDvjuO4&#10;m1aNMycSsGPTAcyfPAeLaInPbtiMnJOnUHSWceYI8k7tQfqBjbi1ayOS9+/E3ZNHURofj7r0O2ii&#10;CmwrKlELNUmyT1kO8s8HjQp0ov7EBv+Ldv8/T3gNHj+g+qNNVgB8AFnYSXL9qaExzY/a2/9of9/X&#10;UjlVlir4tdEuNtPmVifLUpFphF8SVV8CymMvI2nfNuybORFJe7egMvYiqhOk9zQOxfxuSfz+iydP&#10;x/xJs3Bs63HMGjYdg3xDMTy0N0IIBhdzG7jauMPazJmKSRb/tiUYHVlBuyLI2g5+hKS3pRWsjUx5&#10;v1Bp83l7Gw+42vtShVmhV9de0OuphcXTZyP18jVa4kPYtXgZbp88jWflVMWVFWretyyi/5yqvr2d&#10;kKqW1+hdA9VheSGV301U0PLWZd5GbfpNVrDxaLh7EzUp16gAL6M84TJuHtqNsX1DYEnwyTIRenQm&#10;2rLeb4+uaoCygM/YQJv/tQEcqbhcCRwXqi43Nxd4eVGJ9Q5FREQE7X0IQoNDEdk3Et6eXqzoddCj&#10;i6S6l+U0u0GnZ0+1KlznX35RAJReYRkR4etiRwdlAlM9mX7XiWWpPQGqNRWkgbYW7y0NNfdXLHCY&#10;r7fqOOkfGoTIQF/aaC8EuDqiw8usEz9s7zEFwEdpB2l/9ysACvwaaIGzjyxE7uGFtLgrUU7wlZxe&#10;oixwBR+XnF6G3INzCMeFKD+/DncPLKD9pVXeNw+pe+fg9o7pBOBk2tz2TDBXNk3D6ZVjVSaYc2sm&#10;qswwxwnDvfN400vv8ORw7JzVHxc3TaUNdicA7bE02gUbxvgSfm5YTvhtGOGGbVSAe6eFYMt4X0wL&#10;McIoT02M9zfGIGcNRNh0I/S00ceB+wTgED8TTOnnggl9nNWiRWGOuixs+gh2MEKgnQEG+jtibD9/&#10;Kj/WJt07wEZX1J0JXMx0YUVYSfqpIBdLtWbwnNEDMH5gKIz4h48b3Bc7Vi3gDasDe6OeCPOwwaAg&#10;F3hba7O27q4WVwqw1UOIoxGVpVhhqk+qSSee11K/l+rVje4XjhULZyOQNVr3jr/Q+nblzcKb29wI&#10;Hf/WAT35Z8uwGTNjPZVeyEy3Fz9Lh4rSBNMG9MG5LauQd/2UqplbshLwoviO6gSRRAhfG9oB+KWp&#10;hLaX0VSq4mtrFf7e1oh/tNEOEoL/IAD/+bSV+03c5zHGH09oj+rL8bw0T2UGzrt6BtP7h8H4919h&#10;RDVsxlre3ZSWl0rEw94d/cIHU/H1xuiRc5CWXobs7AqsWrkZG1ZvwMJZs1jjumPxtBmYOHw8fL3C&#10;EBE5Bm6ekXBx9MPoqGiVCWXByBFYNnUGFkybj9u38vCw7V9offIHWh99xOULCQqCc4aNwcWNW2mB&#10;T6H49GHUXDmGkrP7kXV8H/IunEThtYvIpcWso/p5mH+f8JZpcLT9tK1fm+vwBwH456NW/EOgR/j9&#10;+ylt8GM+VvBjpUCF+Hc+Lxb4c4sowBbVASJtiKIAP9RV4ZVaQOg+WnOzaXcJ2jtZVHYZqEqII/wu&#10;IvPoHlxZtwiJO9ei8tppVNw4j5rbN5F58RKOb9yONXOWYNXSDTi07zySr2VjzsjZ6G3vyvszHFGe&#10;bvCydoC1iTP0DV1g594H3bWsoK1hAndLO0QSkBPDgjB76GAWYn/MmbUQS5dvhqdnbwT69mXlQqvn&#10;EUQ7HAqDHrrwtHXC3nXrEX/qNM7s2o00KuTWgnyV6/F5VQWtbw0+PWim+pfchlSEteV4cD8LZcmx&#10;CoCVqTdQSvVXcfsKr+l1WuBrqLrdrgJTTh7E9Jgo2NH66klKLFbOxtJzq8GgFZbV3QwIJbl37a0t&#10;YGHWbnWtaX/FAru6UrU6SVYYewT6B2HcmHEYM3IUf4cfBYAxOv0q84F/VRDU0yDUpS2xu4yGoBLU&#10;7KEGN9ua6SsLLFvJpiRrgrTbZyOVMFXm/UoHSDihFxMZwco1TA2mFgCGsMx1eEb7+5jQ+6n8WpL2&#10;ojV5n+r5rScEK69sRPbhBcg/toQAXIXyCyuU/S06uZixBPePLULW/jm4d2QRb8Q1hN48JO+agzsE&#10;4Z2DC5BKNRi3leCj0ru+daYKAeDhhcNwbMlIgnAM9s4djP2LYrB3/iCsGReM48tH4xRVosBvdh8r&#10;LB/ijK0T/LBskJ1Sf/umBGPTKA9sHkPbOMoLowm/kR5aGO1jgD42XRFk1gm9rXugjwyFcdZCfw99&#10;xPiZYkSILQb7WqCPiwEG+FhjABWbACo60Bkjwr3gaNgN5r3+BqNuHViricKzQpinPa2wFjyt9RHq&#10;aoFgZ1NEeNpQzelg86JZWDp1DCw0foe9fncEOZoh0tsOria9qJK6wtNMgwrQUJ0/ku/xtzWCH62v&#10;I21wz187oG+gN5bNnc4/zxi/dugANYGctaa1hTGcqLT0NXup3i1LU0M14FOfN5gVZb6TKeHtaIVV&#10;k8Ygfv92FMWeQ1XSFbRm/wBgeR4+VhdRAQoES/GpoRgf6hmEoIQaE/i4niqwiTBoxLeWOhb6RirB&#10;FvzneStVYTO+UyW+qy5UarLg6mmcWL0Q22dOQJgNrRftuCOVq3GnX/m7PHjt+iLcMwBThk3EpeNX&#10;0VjZiuQbyZg7aQaWzZiJg5vWsZLxwtnde3HuyFnERE/C8rVH4OEXg+XLt+FO/C0knz6GW4f3YPui&#10;BVg+axEunr+Nsvq3aGj7jua2LyiveoD4a0lYN3c5NtAin125BknbN6L0zAE0xp5FxfVzKIu/jKrE&#10;ONy/dhnFVFvNOTlUgJLevRjvamQdlDp8b5WV8FrxzycP8J+nD2l9qQIFegTAP5Q9FgXYij+oAlXP&#10;cQvByO3XpgbIcpIC0tdUgE9k/nRWJpoys9CclUMVmEb4XkHO2SPIPL6H5WATKi4fR23cReRfOIWL&#10;27Zh0/wlOL3vBA7uPY2E1GJkFzxESmIJlk1bjgALG4wK9MTR1YuxcPwEDO47DENGzYN76EiEDpmG&#10;MVPnY+HsWVg3cxzWToxB/NHduHjiKE6cuoibKfmYuWAdogePp/0NgYWBDcZEj8GI/sNgbWgCI01N&#10;jOnfH0c3b8KxjeuRRvX8pDAfbSUFeM3r8rmFil+WyKwpw+OiHNRnJqsMMA1Zt1F/JwE1qbEoT7zE&#10;33gVDWlxhH0c77dryLxwHEvGj6Cr0YeJRjfYmtC68/7Vp2ORLEZ6Wj2VFZZOjfZlKzWhJc06Whp/&#10;jQvUINR69dBQw7+cHGhVA4Lg6eZOaJoQoHpUs90pBP6GXlSEZgZ0R3yPJEKVDEmWRrLwkQ5M9TVh&#10;xzIj6wHL8DIrE2PYWZrDxU4SI1jDi8ozPMAPfQL9qBodlRocGtkHA8NC0OFJ2iG0Ju1Tqk/A13x7&#10;j4JgQ8JOBb/ic6uRQ7gJ4ApOLKHFXfxDBS4j/BYij7Y49/B8Psdj59Yh48AipO1jEHyZR5bQrqxE&#10;0p75tChzaVEW49qW6ThJwB1aMBQH5w/F4UUjsW/eEBxZMQoHFg/FrjkDcXHDZKwfG4iZEVZYMsgR&#10;y6MdlOVdP9IF28d7YwdhuKCPOdaP8MD8SBsMce6OUV56GOqph36OGrS9ov60EUwIehr/CnfDX+Fv&#10;1Q0x/pYYEeqACFdDxAQ5YXQfb6XOJg8Owfxxg+BurgFbvU6w0u4IB6MeaklLHztjWFERhnvZYsqQ&#10;CNjpdYGjAT+vL2362qUYT1XkSmsc6myFQKpGL6pBP2sDlVx1gA9rbA8rlXUmkOfyMNMmOPVg0rMT&#10;HEwMeJNGqTmJ0msmVljCUFdD2Qf586SL38mWNaWjjapNjbR70nLqUgkYY3hYAHYvnovEw7tR/AOA&#10;D3MS8bo0SwHwfSUBWNcOwI/1RbzBC/GeIPypAP94RDX0sJ5AkEZ9wkElS5AlEovwtrqAFi8HrSwA&#10;Mvbr0uYVOL9xKVaNHoTeVLHD/d0QZmeBMVQiR9euwOGVS7F9/gKVEzD+6Fmc2XkAO5aswMSoKAwJ&#10;8MG0/hEY4GaPvq5OatiLpqYxzO380U3TCsFBfTFpSH/MGBiI1eP7Y97wKIzgzbljy16U1TxF7YN3&#10;qGl+gdqmpygrqkXipQQcXbMN26bMwu6pk5G+Zysaaccak+NRckPGqt1AbWoyiuJiUZ2aikd5suC3&#10;zAwpVwCTBLBidf8hK+E9aaX9pfp7wIqgpR7/fNiEfxKCf7RKjzErgeYmtf2Tz4t9/ixqqb5KrZvx&#10;MC+H4MtECyFbm5bOz0vAvSuXcP/qOSrR4yi+cgrNSbG4e+wgjq9ejjXT+X037OJvaERxeRuKmj+h&#10;+e3/F1n3mrFi7mpEs1AuHh6Bprs3cHbHJiyeuQDrNhyArWdf7L10C5dS0hEfewHHNi3A/JgAHFg5&#10;E7MmjMLwURORllOJ4srHOH7sGkZHT6BrsYCljhkG945EoIsrurByNaRiP7JxNW4c2oOjq5aiIf02&#10;XtPqPinKU5b3TXUp3taUqjVlnhbnMLLxjPeAzC+X/H+SDLUhPRZNGfG0+rGsaK4qV7Bu1iTVtmvB&#10;e9eFasuWak9PUlb16EIb2q4CJSRji+S5lHGtAr+ePbpBixDToVWVecBdOnVF9649YGRgBFNjUxjq&#10;6RNmtLeGRoQoFaaWpIrTo92VxZb0VK5MWTbWTGy2OCMes6JIkLRypgZ68HByQliQPwK83VW+TXuW&#10;JUfaYR9nRwwM743h/aMwtF9fdHiYvB8tt/cq6InqU8rv5g5UXd+M8kvrUXSWFuvEUgJwIbIPzkP+&#10;8YUE3QpCcCUtyFIUUAXmHVuMglOrUHphE1L3LcStHXORsm8BMg4vRtLeubi1k7bo4BKkHVqC40uG&#10;Y9eMKOyfG4M9swZj18zBOLhoBLbOjMKaCaE4Kenxt83EpgnBWBbtipUxrlR9Dlg3zAW7pwTQ+nor&#10;+M0NN8faEV6Y4G+A4R7aGOVrigEuOlR92ohw0EGQVU94GP4OZ90OcNDuAB/zrhjka4kxEW5q+tsA&#10;Xxu16HkQbfCEAUG0tlFUcV3hYNyN0NOHv6MJbA17wLDHL7DU7cxC6Y8lM4ZT7neFE+G4aeE0zBsb&#10;Az9bY/SmUgx1skQgFV4fN2uMlp5hf2eqTzME2xrAi4rQVvN3OBlQthtrw1q3J0b06w1ngkxuFoGg&#10;rYmeGkAqABTL4GRD8NlatY9lcrRVtZvUdhZ6GvCxNceEqHAcXLlYKcDcS8dV7SwAfFF0B2/L7lEB&#10;FisL/K2xjHCTNUIIwfpC1vblf02JUzNDWmpZ0KtpAevwtZGWqCJfDaRuuy/TteJRHn8emaf2YPec&#10;8Vg0hJ+5ZAZOrl2MC1vX4NaxA7hz9hiyzh3DndPHkXn+AtJOX0DsoeOq8f3y7l3Yv2wRlo0ZjrmD&#10;+mE4a2AL3vCdf++KDh26MST/W0dY9PoV4Q6aWDDEFwuGh2FsVAhiz19C2+N3ePTkHR48fInHD17g&#10;ceMTVOWW4R6V4LVt+3By2XLsmzkVsVvXoyHpJuqSbqE68aYaf1d1+zYrhnhlT1+UlCoAfqqv5++V&#10;NsBmgu8B/qetFf9+SOX3oAF/b+Z1aKxm8Jo01P0IHmuiUiY0v1D5fab9/VRbSZVN+5t9Fw8kaUHm&#10;HVQmJqLgeizyY2+g6GYsShNuoCYpHmlHD+LEyhXYv3Q5jmzaidz0AjQ1vUVl0wfUvfoPWj/+/1BR&#10;9xqrFq3BjJj+2Dh1EOHmi2EBjnAxM2GBtoOGnjmcAnvD3ssDYf4uaoEvyXg0KcwdDnp0PUPHISX5&#10;PlJvF+Lq2UQc2LgPs4ZTCVrZw5LgcDExgpVWL+h3/AXzRgxA/MHtuL5rA67vWKfW/JVK71N9OStJ&#10;Xp8fg+VlFtEr3kMvS3PwIDcFVcnXVTr8B1m30EwI1tICVydeQz5V966lcxHu7gBbfQ3YUwFa8jtJ&#10;QgTpjTWX+e8EkgVVmST6lXGv0iMsC3/p/FCBvXp0h0ZPTQXAzh07Q08GSpuYqs6QHl0lmwztraWl&#10;mkNvY2FGNdk+p16GhUmmJNnKGFnJri4qUxYYc3WkyAkNQTArX1l6Qj5bws7clNfQF0P790N0nwhG&#10;H3RoJfyaE/co5Sfgkylvldco369uRNnFdYTaWhSeXkGltxg5h+YTdgtodZej4uJqlBKCRXxOeolL&#10;zq9HxZVtSN67EDcJwGQqwdu0w5LhWYa5xG2bzht1OvbN7o9Vw/2wdVKEmga3Z06MWvNj2ahAbJzc&#10;B1cIv2NLR2Hb5HCsH+2Lhf1ssWaoC9YPd8VWqsAlUTaY6KeLxQMdMS/KUWWKHuJhgH4OWuht0xMB&#10;lt3VTA93g45w1vkbHLV/gZPu36jMuqlsL9NiQqn+xJJaYXxUAJWbKfrRtkYHu8FGpxMVYBd4E1pu&#10;Ftqs1TpT2v8Ojd86YAgt8oxR/eFAmxzpY4s9a+ZjwsBQ+NkYop+nHRx0umCAlz2mDgrFQG/pbLFC&#10;pBuhaK0HbwGgxm9wpE221e2B6N5+GBEVphI7utvJilW2MJUsGlo9WNN1U+P9XG2t4S9JHvmnSbp8&#10;UwMt2Jjqwc3KGBFezpg1dBAOrViE+H3bWfjOqJr5Ue5tPC/MwHtC7GNVET7XSkcIg8rvPeH3tq5A&#10;WeDvDwm8Jw34Z1sjFQ8tIeH3D5kj3MRCUFfM9xXhE1XgGxaABt74CXs3YOu0kbh1cDOBclPNCmjN&#10;SaU9SkbDXRmAnYbKZMnDJ1laUlAgkSTb28i8eg2JJ07h6t4DOL11F7YsXYOV81Zj/PBZiAiKRkzE&#10;YIyM6I2p/YMwe2AwYrwcMYV2LedmMp7WP0ZLVRNaqpvQWFal1sqtSs+lxU1E0dWbuH/xMivQadgy&#10;aRwSdm/HgzspaKL6KyOIqm7dQkmcpHBK5jXhb5d2wNpqpQD/RQX4fz97gP+LAPwnFfA/W2vxL27/&#10;ECVcU46/N/F6tMiiSFTIBOKfzZIOv4aKugrvq8rQlp/bPrWNEGzISENFIj/rZrxaZa0kMYGKMAVx&#10;e3Zj+8zpuL57N9LP0qaepjrNr0Jr4xvUN1PVPvqE1tf/wNPn37Fn404MCfbCphkxmNrHBUF0Ii4s&#10;6D1++R09u/REt26yspoWHYQeRnhaY0FfH6waGoVVtMrHtuzDjZPxOLH1JI5tOIyz2w7h9JYdmDti&#10;BMKpdgKszajU/dHP1Ra2XX/B+BAvnF23CMeXzuJ3ZBlPvIKnBZlq7viHmkJ85P//qiwXz4qz0FZw&#10;Rw2AFgssmaBbMhPQJOuB3L6s8gIW3riAo+uWs+z4wNXCAI5mBjBnBW6s2QOmtKkmurS+/B3iZKxY&#10;gcs8eIGXmZEhDHS1odWTarBbd3Tt3EWtD9zxt9/RTYZN8bmeBGPXLp3VHGJDKjppO5RpoTJQWjK9&#10;yKJiAj2ZNSIDpiUBgkDS291NhYuDPYFpTmDqwZplSHrGAzw90Sc4BCMHDsb4ocMxYsBgdGgh/FqT&#10;aHtpf/8bgGWX16OUABQICgDFAmcdmIvcI/MIvaUou7CSICQACb+848vUfGDJBpN6cCnits/BjW0z&#10;cH3rFFzbPElleb60bgwurBmNw/MHqZx+WyaGqSUxjywZjc1To2h/wnBpyyxc2z4bq0f4Y+1If2wZ&#10;H4JVQ1yxeYyPau9bOsAGM3qbYnqYJWtBR4wPtkC0pz7tWC/4mXZGkDXBZ9iRiqsb3Aw7wZEAdNKl&#10;BRZVp5a6NFd2d2w/P1pUSwzr7Ym+njYId7NCH25dTHsxNKgCCRyNX2FK1WZNaBl0/xVhtMCD+Xor&#10;nY4IdTXHtmUzsHBCtGrbi/Sw4WdTiQbRGlI5epn0xCBCdUiAk1J/cqy3oylstToj2NESS6eNh7v0&#10;XhF4HvZWcLQwhj3lu5lk0KU9NtXXUr1X0lbh5WiP7r//wuOdVfqeABcbDA7xxtIJo3Fu8xoqr8Oo&#10;TmLtnJ1IAFIB/gDgB1qZD6zJPxFmn+sJQFpgpQCbWcAfs8C3EYCPaQdba9S0ubeVeXhF4L0oycJT&#10;qr+H2YQbFWDasd24dWAz6lKv4lPNfQLgPt7y/I/z7+JxQS6eFFItlvBx0X08otJ6QEhVZxegUjJH&#10;F5Si4X4JyjJycS8uDdk30pCfeA9Zsbm4dS4DCWdSkXQ+BTdPXMJlmTu8eSv2Ll6N42t2IenENaRf&#10;jEf8ifOIPUaAHjyEC9t3svBuxKkVa3FDEiesWYMkWev2IBXq9IlIPbATTSm3UBl/AxVxN1DGbdOd&#10;NDwruIfXpUX8nZX41lSj1N6/HjZQ/RGGLTX4VzODx/+sq8C3al4fqr0/G6kAa6rwra6alUE53pWX&#10;qHhTStt4L1sNcpZZHnWpSSi7GYdSKr+i+GuoSUtihXQFp9euxrWtWxG/Zx+yL1zG/ZtJKOV1qC+u&#10;RU1JPaoqm1BPwD9/+AZpVxMQ7e+FSX18sWnqMMxk5Tg2LAwjwiLhZWmP4ZEDMHfMeLVOyKnlS3Bx&#10;5XJcXb8BCfuP4Ma+kzi6Zg+ubD+BlCNXkMLrlXBM1gE+gIs7NmP3gplYPnowHdZYjPRzhnuvjlg+&#10;PBKXNi3Dla2rkHFqP++d21S1mXhyP10l02jOTETjHcKO2wZuZS1gGWXQkHZdAbCRlWKtAJAK8MSG&#10;FazAguBFG+zvQrdiZQqjXt1hpNET1oSWDUMA6Gpvo9bCkbY56aGVDDGGurow0jegEuwBbU2CTE9X&#10;gU9PEgOLXWboEnA9enQlDDuqNYNFRbbbaU2VNNjMyICQ04Uj3VJoUCB8vTxhymOytradlRVh6A5P&#10;N1f4e3ojLDAEEcG9Ec3rOW7oSMREDmwHoFhgaf+Tdr+fEBQFWHJ+DfJPLlOdINILLBY4+9Ac3D+x&#10;iOCj/T2+mPtLkXt0KQrPrkMFAZhyYAmubJqO0yull3cUrm5ph9+JJdE4sXgwTi0bihNLh+HQ/Ggc&#10;nD8Eu2YNwoZJfXF6/XT+GRuwY0Z/zOvnhDUE4L7pkTg4K4rWNxSbRntjXoQ5ZoTR/g5wwZyB7hgT&#10;YoWBnoYIsddECG2vl0lXwq4rAu101dZZvyNcjboSflrws5ZFz/URHeiCSYNCMNDfCYMDZRFzdwXA&#10;YNpVfwdjhBCMrhaU2VqdGB1hpUeYWukh0NUSbpY6MO75C3pT3R3dvBSzRvSFv40exvTxwejeXvA3&#10;14afmRYGsJYOtNJBb3tDBPH5aD9HBNsbw1a7M6YPHYBZo2OoLnvAydxQgc/O1ADWRrK8X/e/ACjJ&#10;G70JPxnBrkWpb02L7OVoTQDaqhp34+ypiD+wC/evnkVD+k3ak0RlgV8W38Xb0lxCsIAFl/ATRScA&#10;JPw+UAl+bWYhb63El0baHirENxX3Cb5c1dnxrkIgmK0AKPArvHZGtfV8qimgXaRlbiqjPcrH+xrC&#10;hGrpLdXQ4wLawNw0tORlqfmkbyUlVuMDPK9twsOyarQUVuIBC/2Dwjo05deitbgZpSnFKLx5H41Z&#10;dahILyUwS1CZVYCi1BzkxqahKDaLtjoRSUcvIfHIWcTuO4Sr27fzXtqMk0sW48D0Gdg7eTI2jh7B&#10;+4xA2LAMK2MicXLxLDxIpQW+HYvCS2dQeuMiHmalE3738a6ymEq4kgqnHF/rKvFHQxWVXhX+0ViJ&#10;f9RLVODP2nJGBf6QDhP+to9lhF5xId4UUQ1z+5YQfVlI2BN8j3Lu4okkbyXwym7eQEnsVdSn3kJ9&#10;yk0k7NmOm7u2If3wQZxdtRJHly5R3//cli04v30HEiWTNdVpVnwi0i9LMtJYwmq3aku9vncH7p49&#10;z//2pILb1d1HcGLzLpym5U84fBrZ567g/qV45Jy7gbvnriP1lPTGymp9V3HvvHRWSM5EKuSb1xiX&#10;6Qxu4e7pA7i6Y62qzLZOHY41YwejNO48K7kkFdKxUZN0DVVJV1FLtVeTQpWXfEPN/hAINt69xXss&#10;Dk3pBCDh10ALXMP7ojj2Is5uXYvxA8LhSWfiYWsOf2c7NcVMp0snOBBQzqzIpTKXQdwBXu7woCo1&#10;JvgMdbQJLn1o99JAj+5dCT8dSMosE2OWB8LM2EgP3bt1UtGje/u2V8+uyubKqIhOv/6C7p07Kzvt&#10;ZGcLLyo8d3dXvtcapibG6jy+Xl6IHjAQvQk+H3dvhAeFoW9oH8LQF719QjC0Xww6yFCXn21/Aj4Z&#10;/lITt1WpwMrLG1FweiUyD84n/OYj5/B8wm4+Ck4uRv6xRbhHMAoAc44uUQCUVPg3d84j+KbgjKwF&#10;sm4ULq4fg9PLh+LQvCgcJwDPrx6lhsQcmh+jkqKuovU9sGgk0k9swOWtVH8jA7BxXCh20A5vnxCK&#10;Y/MHY/+MSCzsa4sZwcZqMPS4UCuM622LKDd9BNnS9tpqwt9WmxazIzzN+dhOh+DrAheDLmoMnp+1&#10;Lp/Xp13VQ5SPA+aOHohpQ/qw5vLDuKgQhLlSwTlZqI6OIGcBnS5sjXrCSrc7zDQ7q1kffXydYG/Q&#10;Ew48Hh3qjr2r52I0wRflZY1ZMeEY5GMHL9rjfs7mVIOskbR+Qz83CwwPJmQJQEdaZBfDXlg1YyIi&#10;fV2pMnXgYmkMK9pdCxksSgssIRljDCXhAY+ZamnC18kRJpT4AkBPB0s19nBUnyAcWLkYd84cRRFt&#10;SD1h9ZC1+CMBYOEdFtYcAlDWBCH8CMBPdUV4V0v1Vk9rS4h9bCjB54ZSWt4KfCcQ/95ahX8+qMbf&#10;ZZwgbZDA8H0lCz23/3pUg/88oT2kcvxYK21DufhKaKhFllrqCcNivCzNonrIVD2t7+pq8aa2jmqz&#10;US0SLhljXtLGPqXqeVBUjceVtXhYVImWnCKqyFLUZlIV3S9AS0U5aosKUZx6B5VJd1Eam4ri62m4&#10;dyEOBZdvqOlk98+cQP7Rg7hDuCRsaO8FvrFlNSvcZbi5fTWKLxzFYxb4BhbOultSSK/hUXYKwX6f&#10;SlgqAsmRWEIAluHvjQRgA39/dTH+YPyjpqQ9CMF/EILfq8rxqbRYAfBjGd9bUYoPfPwy/x4eS1YX&#10;mWqXl0MopKAiIZYwuERlFI8mgiNp31ZW9nNYgU/C3mmTsXf6ZBxdMAfn1y5H3M7NyDx5hJXLBWSd&#10;P4+b+08i80wsIZNHYCUiP/YmKpNzCKN8gjWbFj4fFan3UMoouJWFO1ckASyvFyuT+pxSVFJV1mXe&#10;Q3X6HdRm3EFjNlXp3WTkx13kdaQClsHMKbHIu3gMD0XREW57F0zFpW2ree5YPM1PR2N6PFqo9B7n&#10;plABZigX8DgvTU2tlCzjYoMbMuLQnBGL1nR+12QqQF7jUgLw6t4tmBLdlwA04j2ty7JjwnvWjve1&#10;LswJOWcZ7kKgudnZqOVg3ZwcWMHrw4KQsjanGtTRUe2BmhrdCbhuasaIGUWBqYkB1WAXBT+Jnj06&#10;w4xCwYkqUsbIygQBHY1eCoC2Vpawt5X1RWzhYGevtlYWVvCi6usXEYl+4f0Q5BsMPw8/hPr3RkRg&#10;OIK9ghDhH44OArw6qr56qr/qOElquvWvkGEwFVc34O7heUjfO5MWeDYy93G7fxayD8xRllgSI6Tu&#10;nY27R5Yi/6xkf15K+zsHsdtn4MrmCQqAx5dG49jiaJxbK1PXRuM0Y/+cQVg3JhS7Zw5C0oHlaqnM&#10;DbTF26b0wb7ZAxkDsGFMENaPCVSZnmf2scNQdy0M9tDDQC8TBNtowFnvV7gad4EzYWen2wl2eh1h&#10;q9sRbmaEno0un+sBR70ucONWIBhOFRcd5IFZIwdj0fjRmBw9EJOGDET/QB+EeDrC38mS0OsGa73u&#10;cLXU559pQCvcCfaGGhgWLh0mpnAhAGNodTctnIQhoW6YGhOKyQMCEGqnh/5uZuhNyLrzM/tTSY4I&#10;cEFfAnF4sBv8qSLHRgZj4fiRcDDURoCzjVpjRKfL32DQqwssqPqsWetZ88/VY00nXf36Pburlavs&#10;WaMaUx26UDGGOtlg+kBaGBb+vMtnaEPOKwXYlp+mblqVD5CKTqzvJwEe4fdZgurvE5WggO8PKsB/&#10;PanHf2iD/+dpIwFXj389rlNtgDJuUNoBv7UQBITfn61UjDKImu9/V02IUg1+IkAl1+AHaTRvqcR3&#10;vuZzYymfl8+Q9Ufq8UEG1sqMg5pqvK6pUWvyvpG1cqsq8byqCrLg+tOSIjwqyEfr/XsqhVT13Qyl&#10;YIquU8FdiUPh5XjcP38VFbJWxpULKJCBzycOsNI9gELul10+Rbt7Ac0swM/5219QuT6gomnKSOA2&#10;BS2Zt9GalUxVnI3PVbT/1RIF+LO+DP9uJgBrWQlUFuJ7eQG+lubjK638V6rF72V8XXE+Xudm4sP9&#10;HHwrLcCX4gJ8KLyPN3n38OhOugLgk3tZymJXJiegKu0mWjKSqZASWI6uIvvEQSTv2Ya0/TuReXgP&#10;Mvbv4nc/jMor59BCYDYkxKM8Ng7F126iIZUQS82mIi7Ag/sVqLpTiMZcKuf79ahMK0AtFfKjsgY8&#10;Lm3Ew5ImNORVoTmflUlJHZ6W1uBZaaVK//WirBSt+Vmoy+I1yEklEBNUirQGKrlKqrantLhf+L+J&#10;4rtM+3t911oUXj2p2nkfsQJ9dl+aC9Jph+/idVm2GlT/OD8VLdmJtMXSuXSD1/oGWvj+RoK+7AYB&#10;fmAHBUA/Cg8DlhdjlTdTkvd62VOVOdiqRc19qf6CvDwQ6ucNDz62NTdTPbWyPo5YWVF0Mv5VS4NQ&#10;05QU+powJwAN9DT4uLvK8qKt2Q0erg5wdrSDLgWBtmSJkUQJOlpqOI2lJSFo7wBLgs/KkirQ2IIQ&#10;5Hfw8EFYSAT6hkepQfmScSkipC+tcB94OnujQ40AUKzvrV2ojScEb2xD9fVtqLomENzCm2wd7tD2&#10;pu2Zjju7pyN583gk09am7piM21snqoQHt3dNw61dM5GyfyHuHF2FDEbaocVIJDTjdkxhzTcSp1YO&#10;IwDH4szqMTi6eCj2zx2MvbOjkbBrEZL2L8Mmwm/t6EDsnBapOkBk5seMCFuM9jXEzEhHzIhyxjBf&#10;Y/Rz1UNvJ15s426w0vyF8OsGJ6PusNbpBAvN32DQuQO8ran0/BwIwl6w6NEBDoSiP4EoVjc60JM1&#10;1kAsnTIVs8eOxZQRwzFyYBT6BHjCx86MFvd36PIc9kaaKt23s5kuvG2M1Fq/MmfYQbsTxkcFYcP8&#10;CejvZ4eZI8Ix0MeKqk8T0d5WBKA2tzYYG+KJflSVfqY6CoChjmbYvGAmpgyO4vfuAX/aWWOqSy1+&#10;lol2N8KuM8x1teBGCW/EP1hGsavufQMd2mRjGPF5JyMdRHk4YdGIGFyjkpCBv8XXzqtaXvIAPmHI&#10;gkjvqqh4GooIKwHWfXwlsL41lOEDAfCRYPzno1oFPtn+42EN/k71J+CT5740luGPB1X40iqp9KmW&#10;BH4E51cCTnqUBY5vaINfVOTiVVUeIVdEyBWordjqr1RVn2gzP9QJFGuoFOtU1mmZUvf1yQN8bm0m&#10;OBsIQ4KRNvMDVeN7qq23VFmvaDWf3buHB1Qzdbduo/z6NZRfu8p78RIqLp9F8fljhOBhlBJ8DVR4&#10;9bepcFITCKI7/N38PmV5eFqUjSdFOYxcPMyjTc3PpCLOo6UtpqpjVBQo8P2jjr+H+39W8npU8voQ&#10;eJ8KcvCBr/90PxsfCZLX2en4wHN/kcf3MvGWkH4labcEgIT1w+w7aLqbRvhRWeWk8bP4ublZaLuX&#10;TSBn4sGdZJW/sC7+Gr//eZSeP4uaK1fQRPtbdvESyq7eIMATUZeSgbKEFNSk36Oyq2RlUIaWgho8&#10;Km1Ca2E9Wkuk6UDWGpZ1h1vwsroZzyvr8aqyAW+rG/BKUv6XluAlLfuLsgK0lWTjcWEmmqjonpdm&#10;43V5LiRNmtwb0sTxoeoe7Xsy3cMpKkNez9gzqE26TBUYj0aqPIlH926zMuVvymNFkn1LAbDpDm1w&#10;mlzz67z2V1By4ywS9m/j/TgI3qycXQlAd7oUSflmoauNvgF+aqiJZHDuGxSgemBlYTBvNydaUhfV&#10;KSJprwRy2pImjhW/JlWfhB7dkIwj7N6ZZVpHAy4ONnBmiDXWJPz0dHVUii2NXjKURhumZqawtm5f&#10;asLK0g42MpjcirC1cURQQCgGDYhBv8gB8PEOIEi9aYvDEcroIPBruL0bjYl70HhzN+riCEECsOTC&#10;ehSeW437p5cj89A83BXFR6AlbxqHVEIvZfskXFs1HNfWjkLKnhmqo+M8ba90gCTsXoj0I7Roxxbg&#10;5i7K7U1jcGJFNI4sHsQYjG1Tw7Bjel/VVnh54wzsnDkQ68eHEXrBKk3+4kFuGONrgBFeehgTYIwY&#10;T10MJ/ym9XPBiBA7uBp2hp3270rZyQwLe4NuMCf8LLU7wkzjNzWEJcrfCW6mGjDr3oHWuIuywKFU&#10;Y0ND/TB50AAsmToVy2fNwgxCcNyQaESF+sPb3hzmWl3Vqm/2RlpwIrw8qALDPe3gaaGLEELMw0QT&#10;6+eMx5bFkzEwwJ5AC0SYswEGeJorAI4JccYgD0uE2RoginY6iEpyXIQPpkdH4OC6ZRgWyj/AnNaX&#10;Vle/+68wosI05mfqqHVV29P7WEgjryZvAOlNo0X2cbHndyLoDbQQ7e+BJaNicGPXFuQTgGU3LqIl&#10;PZEQSFNDV6Qjo703rxBvCSgJUYDSG/y2kmAkwETtSQj8BIJK/dEKSyggPpK1g4sJtBL8/WEV/qA1&#10;VuqQ5/jIc7+ninpRlkP1RsVF5SnRRpUlA6ffU2m9ry6hHS5XA4ZfVVEZ1lfiLWH4pp5RXUGAlhPM&#10;FSywhXhRmIdXxffxtoTft7AAz3Ny8DAtHU1JVDHJN+lMrqNGVie7TqWXcBUPk+JQc/0SqgnFxsQE&#10;NKewgBJIj/ME/KW04wQAYSZ5+tp47telhfhQTuVbXoiv/Lzv3P5RXYQ/qVYVDAnFf1YJAPPwidD6&#10;cO8uvhCE34ruEYZZeJFxGy/vJOFdDpU1gff8bjqeEn4P0iXJaRoBmIp6Rt3dFNTfSeX3yOH/QOAw&#10;nvL9jYRjUwrjNpXhjeuoYtQRgOWXr6LyehzqElNQl5SOZlrg1uwiKjhZRqAej4vr8KyCqrn2Ia9b&#10;C15RPcsKfB+aH+JtfRNVdR3hV8drXEUFWKwy0zwtkmzYWXiQR0Df53cl+F4yBHxibcUdvJd7olwy&#10;BuVyS1AShA8IOAmB4ouiDFamKVTOvLaE3oOcJLRkEfDp/K6p12iDaYWlQyTpKsriziPxwHasHD8c&#10;QbYyh1kTLrZmsDLWU9PV3GysMIQAHBjRG1G9Q+BMKywLfUkPboC3B4KpCO2sZElYXZXBWdSgZJH+&#10;mdpeQtr8BkRGqJAhMGKTpb1Qssvo8PVaGlSBsuQl7bQtbbAVAWhJ5efk6KaWmTAyZJl180ZEWCRC&#10;g8PRh3Y4OLA3/DwD+B2C0EE6PmQYjOT+a0zYowBYfnkT7p9qH/8nef4k318WIZizfzbSt09E1j5R&#10;g9Nwjaoudt1opO+bpaa73dgsY7Jm4OK6SVR+06kACcbN43B2zTDsm9cHWyaLnQ3C3rky1W0Krm+f&#10;hb3zorF2XBhWjwnBjD6OmBZuh3EBphjg1BNjA80xra8jRviZIsymG+2vAcaGOVHN6cBW5zc4EGy2&#10;ulROGr/CgsrMSq8rbAlEdypAD1pOGbRso9URLoY9CB0t1dExOjIUM4YPwaLJk7FmwULMHDcOIwcP&#10;wIgBkRhIOEqiAVvJHmtjDBv9nvCwNkCgkzk8LLSpAi0RaGeIrYunYPvy6Zg+NAxjIjwQZKOJGdEB&#10;mNjXnRC0QD9nY0S5mFGxOiHEuh2AOxZPx9qZk5SF9bYyJdC6UvF1h4VeD5jp9oBej07o1fFvsDLU&#10;Ux0gMp+y+2+/qMHPEYHecDDRg6OBJoYEeGHpyGjE7dmCoitnUBF7gQBMYGHLoH3hTc+b/a2kwyL0&#10;PlCZva+V9i9aOoJPwPiNIBPo/dlapWAn2z9oY38qQQHdt6Yy/PlAbHIt/s34p6TPorqT3uV30sNM&#10;AL6nHX5NxfWaUH1D8D0vyVVT5l7SSr4mWF6U3OcxAWUx1WIZ2rh9Rsv7Wh4X8bmCPFrT+3iWn4sn&#10;VFVPc6icMqnY0jNUPExNIQhvoY0Aar51XQGwKf4qGuOuUUmdQ9kFAjAhiRBMp1pMRkUSC3EelRc/&#10;o62wUKXCekGovi8ngAnBNwTTu3s5+ERQfCnLxx8E9bdysbv5+JPxpYDKKCcD7xmfCUJ5/PF+Jp4R&#10;YG0pN/HqLuFA0D2R9FIZaXioAJhOOKTjAa1wBW1w1pXzKE+5hYasDDQTlg+pGuX5hrRk1CUnolHy&#10;BMo6IIm3UR9/C7Vx0mGTQjtJ6OQUEkAleFpYSZhVEWDleFpSjedltbx+sqaJZO/h44py1Xwg1/S5&#10;KL6KErW86VtWOi8rWKGU5vG/IfRriln58ZwFd3lOBgHYnHmLlQ3vj7JcvCvn9SAEJXuQqMM22mPZ&#10;viu/h490EC+LMvEol3DM4vW/e4v2V2aAXP8LgNIZUp1wGanH9mLDtHEUAbYUH13VTCVnwtCS97E4&#10;GenECw/wVYOSQ7kNDw6Al5sznO1t1CJhAkJHW0vVi2tj8f8n66/Do7za9l+cpy0ed3d3d3d3gwQJ&#10;7g7FS4ECLW2p0uLuECBAcBIsJCEQPLiGENz7PN/f3sdx/s5rBZ733Xv/sY57ZjKZueeeWZ91nmtd&#10;67osVDp7FwdbFdYit5PiotG7ZzF8+TqSX1CXtllXxAEVoCGVn4GehMxoqzT7zs6uMDW14N9MYGFu&#10;RSCKJbZXBdkFfJJx3cvDFzFRtMCR8Qj2C5U5wDmE3zyco/prVOrvG9T83Z7Z+cif41C9eLwKdK4i&#10;ACUbzM5ZPVE5rw8tcBk2Ti1Cxdxylf9v+3cDUUELXPHDSKybNQBLJxfjzwmS7y8Hv4xOx7xBcZhV&#10;HoU/JuRh16/jVLjLTNrdCYXhGJ0bit6xbigJt0degMBPD8mueihP9FQJUXvEuCDd1xyBFp0QaKWh&#10;rGeYG1UUVaCEqzibaaqVWjtjDdgadYeDiSaB2IW2uKuKvXMgHN3NtBFOS1qcEotRvcswul9/jO4/&#10;EKW0wJmJcarWwNBeJWoew0yrs6oD7GqhB1dLXTYd2mBjxPrYISnACdNof3+YPATj+mSjR2IAimM9&#10;MbI4DtEuejzHLkhwM6US9ECWvxMiHUxQlhiMBeMHY3hxNjzNDeFkrEe46sBST2qbEthOFrS5xhw1&#10;+Xko92040sk8oGws1+3WUYXKRND6BthbID3AE2MLs7BmzjQC8E+c2bAcl3ZvpuKo5A94D27yhysA&#10;fEK1JtZVzQESgGJv5TGBnYBOjp/h9xmK0p7S5goABXpvZA5QntdEZdhESPL45oIsmPDxC/y/xtN8&#10;rpTcrOX7nCBopUmaqCPszDKHdJQqrxpXjxzEBdrCazzerTnGzsUOdoygrKHi42MCvxv7aBl37cLV&#10;nVQqlVQxFRW4QAV4lfa+actaZYGr//oNx2kjz6xaRVW4AfXrt+Lspp1o2FyBGsJECiWpTNC0g/cI&#10;vns8PiIkHsj7EbIP+D6tfL/WmoNUg4fQRtvcdoxq79gBPJfj4Sq0HqhEi1jfAwQhAdh6eA/u7aWV&#10;pMq+QRg2V2zFtYrtPK8KXKYCFBt8ie301o3Yv2op9lOZHt+yAWf4vFNbNuLExrWoXrcaR1etxOmN&#10;G9g2oZ72vo7nf2b1OircLWjYuBX1tMANWwnUvbTBVYdx+cBRNKu6xtW4UcNGZStZWu5KIoZThB1V&#10;rWTpuXO6Bg95zR81nOR9DjCnj6BN9oA3UoET7Nc4MEqZVEmRdo+qXUB3i6CTOb4WDmLy+7hNyyy/&#10;Hfn7fcJR4j/v8bE7fKx5/w5CbyPbBp7bBrUQcm77qk8AXI7K33/A7CF9kejrpvYEW+hpqvobEsDv&#10;5+aMUD9v2FHdyU4NL1cnBPF+FGEYERpEaxpAMEUgMTYa0eGhCAsKQDDtsp+XB3xk3pD3k+Ji1H0d&#10;yQpN6yuhMpoa3VXqLCkdYWpsAi0tWmJjUwVAc3NLGBoaw0Qy5tASOzu5EpRGCA4M43slQCrQOTsS&#10;yuGxyErNIQDXzca5DXOp/GZzlJ3FH9pUHP1jLI4SfjVLJqkcfzWE4aFfRqByfjl2EIDbZ/XA1pk9&#10;sJvW9xj/dvC3Mdi5YAi2yB7gn8agctF4rJ7ZF4tGZasML7/w+NfXJey0A7Bh/lAFvxl9EjEoxRcD&#10;knzQP1maL5Ue1ZOrAWIctHjbFqMLY1AQ4YgYZz2k+1sh1t1Q2V8fKyozG12EuBKKzhYKfq7WhipB&#10;qaV+V5hpdoS59lf8QjSpEmkjNf8FT1rXKE8H9ExPxPSRwzF15CiM6j8IJdnZyKBMz01NIhR7IyHI&#10;VyU+9XE0JwApr7t1UHGB0b72KslpVqQ3Zo7oje/G9Ud5ZiSmDi7EqB7xyOD5+pl3RLBVN8Q6GyoA&#10;5oe6I8RGD4VRPpg7uj/G9i6gZSf8DLXhbmUEawOJl+qkztvP1U7tCHGgfbAy4Beq2QWGWl2g8WUH&#10;fiZNpIYHIj3El1bbFaPy0rHym69xdNnvqNu4Alf3bMXtI3toJ/cSOlUKgKL2/ttk7o9HAaDA7jP8&#10;xPLK8bMllnnBd83n8PryGQKO0CMoBXavCbsPl+rx8TJt83lCj6BrY5Mwkufna6k4qvmeR3H3+GGq&#10;OgnCPqUCiJ/U1xJEVHwEoVjS5qMHP6Wt36vmyq7uJxTZbhygCtxXhYu0vhcqduMiW+OWbWjcSjVF&#10;sDRsWkeVR+sr8X1rVqFuvdzfQmgQHFsqCJVtqNtO+3n0MK7IPBzVZUvdSXZi2mq+70Pa2Qe0yE+O&#10;Hmif66uuQhsV67Pjh/CC7SnV3lPa1Ze0vs9lvo8q8MHeCjwiCJ/wut7fR9W3gyq7gjaxYguubN9M&#10;dboVl3dvxxWqPQmFOS9B2FW7cWjNClVT4xiVqiRl2Pv3YhxYshQHli7DsdVrUEPbe2rdJva3zWji&#10;+V/cVkGQb8bxFWtxai1tMtXs+Z17qL4OEa6E4T5J73+Qg4gc91PZ8hoThDLFIFlp5P4tKtx7tbLd&#10;r4YD3Um1s6ft7Cla3KNqBVwUu8oSzoFQoHeP6u/msd1qblB+EzItIqFQsv1RplBuiZOQ6RQebxys&#10;wBUqwKZPFvh8xRo1B3iJ9xUA//gB348ejLQgH/hT+dmZSLHy9l0gUYF+yM9IhaerI8wM9VTQsqR4&#10;k2ZhbgwHe2s4OdkRdh4qXs/Hw52W2JYK0F6FtQT7+8He2gpdO3akLdaCmZERYSbKj1ZYUwvmVHt2&#10;do4wMDCCJlWgjY0drKxseN9ANYGgmam52mkisJR9xlKL29zUEn4efkhPykCHxvXfomHtN6hbPUPt&#10;/a3+i4rv15E48fcEnF76NU7+PVG1Y5L6/of+2EMI7pzTG7vm9iMURxGW41D543DspPrbNHug2vMr&#10;sYCrZ/TDr2MKsWhknrq9+5cJ2LZwLC1vDlVfNErCHFEY4kDwBVDp+aJntDuyA6xpHU0Q52aEQVnh&#10;GFeajEBrKiSTjkj0tlDV2kIcDeBs2BkOBh0R7WOP3LgQFaNnScVnqt0RRhpfwpRQkZRTdgbdYK/X&#10;Re3wEEucHOaNoaX5+GH6VHwzdhzGDRmKwowMZKYkIjU2EkXJCarouJulETysjeBubQBr/U4q1VVi&#10;sBsB6Ihc2tlRvbLx2zdjMW1QESb3y1UKULbfBVt2RZSjLoFtgKwARxQTluG04yl+Dpg+pIzWuT8B&#10;aABLKkypE+JkrgcTra+o/DoQgjoqJtDDzgqeUtCFKlEsseZXHVQluFA3exTGhSIv1BfDMhKwYvoE&#10;HFv6G85IrBsV4B121Hs1VeoHLKO9LIT8PyD4CYCi8D6DT2zv55VgAeC75kb1mAKf7BZhe3eVcLxU&#10;h1fnCE52qrYz7GS0js/qT+A57z+pp8qqpaqjmrp+cA+BVkm4EcaE3V2qPKX0CKI7kjqej906Stt7&#10;lEA8dAjNBw+jaXclLuyiXdy7n4pqP2/vo6XfhyZCQB6/IKUxt2zB2W20YjsrqD624fSmDYQEb1Ml&#10;nqVVltobV2ilRRXdIOxuE2otZ6hsju7FbSq4B1RyDw5VEoD78YRK78Gh3XjIxx8fIRTZ1CIHodcq&#10;9pcK8DHB92jfTjzm7ad8/l0qwBsVm2iDt+HW7m24RhheJQwvskngdRPV3lXC7wo/uyyK1FDxVS1Z&#10;jL1//okDfy/F0RUrUbNqLds6VC9fg+plq1GzjIpwpcwHbkIjoXduawUuVfD/d+wibPbQen6qbXJI&#10;tiUeYms/3qZqvi9B2bVUfFTXkpbr4ekTHOBqVZPdKo9lLrTmEK9zFdVee5OQFhkcJTrgcb28xgFe&#10;J5myoB3mb0VCniSP5GcAivq7R+V48xBVbiVVOIFXv30lGnes5vcg4TC8v3kFDi77Fb9OHIWi2HBE&#10;eDjDw9YCJtrdodHxCzWVEx0aqGp2+NHCBvp4Klsrc3lGhKGEvEghJCszM8LNENbm5nCWjM2uLrTE&#10;DuoxjS6d0a0TASjp1/R0VcC0oT5VYHctQlBPLXhIVcVuXbWgz8etrW141CcQNaBNaEqyBQGmuakp&#10;vD294Sd70bWlHAX7q18QOgj4GtbOpPKbgprF43D4t5E4IgkPlo5nm0gITkTtMqrAP8fg0KLBOPyr&#10;ZIYZrhShxP/t/mEYts8fgj2LxmHLvKFYOa2PSnn1y6gC/DQ8Dyum9ce+P6djy4IxmNErEb2iZPua&#10;DXL8bZEbaI/e8RwlQpxpG02Q5meDZB9LRLkYY3BuLPpnR8GVoJOYvgBbbYQSfon+9oj0tISPtS68&#10;qa7CPG3g72wOB1NttaBg0O1fVH+dlA0WBWinK6ExXWgfjZETE4ihPfMxY/QITB81GiPK+6MgIw1Z&#10;KQmICwtCuIcLSlLjEeXjQoVm0J4FhtZXCh1FErJZkTzX2BAMzE9F5cpf8M2wMvRKDkavpADEuxsj&#10;ykEHEXbaaiU4zccGeSFu/EwOKE0MwoQ++Zg+tC/CXGxhq9cd/k5W6pyNNb9UANTv9gXtryacCd9g&#10;/pCkDrGJTjfoSMlBzU5wNdNFboQ/ypOiMDgtFsunjiUAf0XduqW0jhtx8+Au/mj3qRAYGe1loeJ/&#10;w08ssIz0AsDPqk/gJ9ATS/zZFgsA3/Bv8hyJD3x3pQHvrxCOFwjGc7V4LuCrP4kntFsPaCXvV9M2&#10;1ezHwxOHaDUJPSqpWwTgFYLiwo4tVHXbCIdKXKwkrLZTPdHq3jx8mB3rCIF5BJc+Qe8qbd/1g9Vs&#10;BOWhasLxGC6JHdxzAA3bd6OWtrGpshKXqR6l5sflg3txfk8FVRctHZXn4wYJzK7m56YlPCNqtIoA&#10;pP2jgrl3aBdV3z485Xk+k+vDwUIBkXATAMq83/3K7Xi4Zwda9lXgPs/9AW+3Euit/DwP94sS3KcW&#10;SGRO8NqOjbi8nYpo/QqV6+/CTsKQFvnC7q0chPg5DuxF7YZ1OLJ0CdsyFe5ycvV6fl8rUbt2I86s&#10;20wIrkT10uU4RSjWUQGe3bwD57ft5jWrxNV9Mpgc5jU4SKUmsDrJQe0Uv9datNbX4UlDvTq2nKnF&#10;g5MnCTta5MMcUAjMZipsCf6+RAV77SBVHJVuCwcogZssgqi60WcOqRApCWu6yesisX6yUCJK8XMg&#10;/H3C8V41P+8hvo4sglD11W1bgXME4GXaYWlnt65C9aq/sGTGJPRJS0C8nye86WLM9bWg27WTygpj&#10;a2YESyN9uFDt+Xu5w1eysYSHqPk/iekLpUoMIBhdHGQO0Ap2VpIAob28pSyOyG3ZP6ynJQsjPOro&#10;KkWnramL7oSesYEkT7Al6AzQvbumKiVhYmIEDVpmDQ1JuqDJ5xgRtOYq6WqAX4Daa6zZRQPmRmbo&#10;ULtiMupXT8OJpRPa4cZWs5gAXDKWKnC0Otbyb5L+6tjvI3BiyTilEg/+Ngp7fhxB+A1V+3/F9m6d&#10;PwJ/TShROf7+nlSG9d8O42Nj8POoYgyh3c0PtEJppAuKw5wxJD0cfeL9kUVAxDiy01trIYzgCHU0&#10;ZDNCj6Rgla1Fsik7GxAAxp3hZ62NGC8rpAS7INKDKknvK1hofwFnC224WOrCjTbYwZRSmarKWr8z&#10;nEw1Yav7FQHYGb62+kiP8KYFTsDwsh6YNmokRpb3Q4/sLOTQ/saHBao086lUWHH+7ghyJmRtDeFr&#10;Z0jQ0pZ726MsLQYjCdDvxg7FhkVzUJoQjOwQVwzLi0UmgR7vZqwAGGqlidxgZ5RE+6BHXADGlmag&#10;V2o4+mbEIydK8g6atgdZi12nWjWnSjXT7aoAaGOkDT8nG7VLRGKqrPiYsUZHnr8pFbAb+sscZnYS&#10;lk0Zg6NLFtE+LcVVKsBbCoB7FQBlu9pn8LVPiMs2sPYm4S4Ct89zfgJAgeFnAH6+reYFCcN/rp/H&#10;P83n8f4SH288jSenq1VIyYuznyBYTaAQLK0nj+ARgfiAwLh/mIqL7TZV0S0pYUn72bx3p1JLl3fv&#10;pGUnEHexs0vm5l17FQCbeLxYSRu8p71dULclI80hWsw9bJLlmeCjdW6m2mtiJz9LC3r92AEVe9hK&#10;6/eQHV2tQnMAEAt3m+rlPiH4mJ35Re0RvCIYX9KqPzpK6FEVvqRFfMXzfkplKAqwha8p838PeRT1&#10;94TnLeEvsgIs7Q4heU2KMG1Zi6s71uPchhUE2F9Ughv4OTZSFYkSJ+D5v9f52c9t3YLjq1bixOrV&#10;OEEF2LiZVp2K7/TaDaiTRRBC/TyVn6i/szIHqOYBdyolfPNwNZWbKDwq7DN1bPW0tLV4eOoUFfVx&#10;3Kk+xkGjikp4Jy7t5mfloHK/uprAOsDGz3fyGJ41yK6XkwqAsi9cpkIEhLdP7MPd0/zMYon5GxFl&#10;KMpPbXMUJcjrdff4Htyt5useqUBz1Wa+j+QCXKkAeGn3eqUAG7etxkkOwKvnzsSQvAykBvvDz9EG&#10;FrJIQQBZGerT1VioxRADKWykrwsb2R5HFShzgrLC62hnDUdbS/WYwM5QV1OtAkuTfb+2VJHS5P/E&#10;DouVNdA3IgSp8roLGI1gbmKtMmN37ty1fT7QSCywHm9rqflCbUJQS4O2m0ozLCQUURGRsLGwIgBN&#10;0aFh1RScXTNNKb6jvw/H8b9G4vSysVR+Ywi/Ue3Hv8cSgMNR8xehuGwiDktozM8jsHuhAHA4be9Q&#10;VPwwmhCciPWzB1PtjcSBxTOx86cJ+GFIFvrFuqpsLT3C7dEv0RvF4c4YkByIAakhSPe2RYBZdwRa&#10;aSHG1RwRLhJzZ4WscC8kBlBSm2vC01wLXpZa8LPVVS3YyUg9R/L3Wep8RcuqR/ARdoZd4WAsiyAa&#10;6raNXkc46H8FZ+Mu8Lc3QDJtbFZkACGYjMnDhmFM//4oykhHUnQ4ovw9EULwpIX4IoGgiaLik2JJ&#10;Ak5JZZ8e6o3RZYWYP34kxvcuwaIpozGmRyYKwr0xIjdOhb9E8NwEfiFsBWHu6EmAD8lLwIjiZBTE&#10;+qkym5JCPMzNDqa06ha6nQk8nquJFhzM9WFEa2ylp4FQKkBnCyMCkirWwkApxVBXG0Sx9YwOwtcl&#10;WVjy9Ugc/GMhalf/hcvsgDcPVLDTV6p5QLHA7aqvhgBsV0XtIGy3wWKBBXafgffPrQsKhJ+bUoFX&#10;6/GBCvHfN5vw4UojXhIyT+uO4/X5M7xdq+6/kFg/QqT1+EG0UAk+ofVsE/tJ6/VIlBWt5f1DBALh&#10;1yzwILAuVWzBpR1Uh7S0Tdu3Ex4Cxp1o3LqD9rYCjdt3qIWCkxs2EoKy3/agsoMCA7HOUuzoMhXg&#10;FYLw2sEqdlgJzTlN8MsK9VHe5/EkQSydmvB7RGXz7PQRvK6vwVsJfCbwHhzao87vOf/nxQmC8fgR&#10;tB2uUuC7T1XZQti1EiIt+/fgVsV23OD5Xqd6vb1zK27t2ormbesIwrW4sIVA2LSSn2cd4baKancD&#10;YbFNWca7tNh3D1URFIQbLfzp9eupCjeybVCW/tz2nQT/Xv59H1UfjztpU3cfIGD2Um0R9AR/86Gj&#10;VGdHaYOP8bMexcW9VWik7a/ftkW18zy3mwc5AJw6gRdUha/P8ns628DvpRbPqNJlO9+TMwSfDAwc&#10;rNp3w4hClhX6vbTQ+1Vok0QIyG/mPu8/kukTwvHG0QoqwQqCeDuu7JVtcJJmbDXPb5WywOd38P5m&#10;2vgNy7Hp+zkYVZijAOhLpWes0RXaX30BawJQdoJIWJeZrjYsjQ1hQLBJpvPunb5UKk/scHuGGIFZ&#10;d7XSq6olEn4SIC1QlBAZAaTYYhdHZ9ha28NA1xh62kbQ1TKEoZ4p7bQ51Z4OunTpouBnZWOuVosl&#10;ZlBHWxNdOnUiCCkufHyRGBcPLzd3AtUWHRrXTkfD6ik4SaUnyu/00tE4s2wMTiv4jab9HUsQjsZx&#10;/u34EkLy7/GoktCY38Ziz89jsXH2IGz4djD2/c7XWLMAx1bMxd4/pmLvb1NUzd+BEsQc70LrSyvI&#10;1ivWDSmexkj1MsWg9FCURHoiWoDmYoJkX3sksMlKa6yPAzu9BcLdJAGpPS2soYKhi8z/6X4JbwIz&#10;khAMcTOHhxVHCgOqKK0vYEEgOlMFypY1iQ/0ttKGF4EkRYpk329aqA8yIkIwsk9vjCovV4GaUUF+&#10;CHS1R7iLPfKiQ1TQc4SbFaIIZ7HZXgSsAPDXGV9j+uD+SPX3xorvZmD+6P7onxaFPrS4ebTxJZEe&#10;VLOGtMCGVIAu6BkbgHGlmeiZGIjeqRHokx6rFkFSCFlXC32l/hzMdGDP5mJtDCNaXQutLojx90Cg&#10;mwN0O/0LFnrd1HODHK0Q4y7FnTwxtTQXK6aPVQA8ueJPNG1dg+v7t+OWrPgdldU82p7/BwBFCbZb&#10;4s/zgJ9VoACvfR6wqR1+fOztdYLwRrs9/kD1904A2ERLfL4W/1ylImR7da6OEKzDW9ril6IwaLWe&#10;EoQvJbaO9x8Tfnf37cRtWsmbhN9NHm9X7cT13bTFW2mhtm1SoS6XCMGmrYTh1m1o2radnWoj6jZS&#10;XWzfimtV+6hmDhHsh/HgxAmlfG7IKi9tYWtdHR7XnaHCaWAHP8XH+X58/4cE4J2jHARo7VoJwpbq&#10;KhXw/O7sKSrAE3hSww5O+D2hWm0VC0wF+eokX4+gvsvzvLtrG+7L/B8h2Uoo3t+7h/Dbhju7dlAV&#10;7lHK8AFt8pWtq9GwdjHOb1qOJgHh5hVUgeuo3jYQbOtx48BOAng/7h45SFV4iLDagaMrlqF69Uqc&#10;ktXgTZupqKSGSCWaCLwrew6p1rBlN+q37KTiosWnCq6r2IX6HbvRtJv3d1Xyf7bhLIF8ZS9Vac0x&#10;tJ2mwjtOO3uMqp8KsI12ue30cTwk1KW1yh5oWbSiEpT8kI/pBgSAD87wmirY0Q5TCUqs6OP6I4Rg&#10;u/q7U7Ob15SD1kEOWPskOHoNGgi/8zvX4pIETEtm6I3LCPbl2Lxw7icA+sHvfwHQ3tQYrtaWMCWA&#10;jNmkWJFut87Q6S57eLXVwoiUv9TV6qYCn/VkNwhvmxkRjCb6qkmCYBUkrd1VAdPellbZ3hkmRlSC&#10;OsbQ1TQiDE2pCk1hTEXXTbLJUAFaWpqqinOSWUa22nXr2hndCEexv0EBQQjw9YMtVaBSgHUrvibg&#10;RqPmT0Jv2Xjel3m/T9mfpYntlQSoYn3/Goe9v44hAHn8fRIqFo7B7p/Ho3rFtziz/nvs/3MK/qYN&#10;/mFIOmaURWFAggt6hFkh3cuQas9ULXYUhDkhO8COyikGg7Oi0JNWODfSC8n+jlRfjoj2skWMjz1S&#10;Qj2QRtsa7mEDT0sdOBt1g7UmodC5A5z1OyHB314VHwp0MoY7QScLFrZGXWCt1xnm2h1pYQ0QS8sc&#10;5KiPRH8HFCWEICsqENkx4RguoTBUgMmRYQj1dlNZVsJcrPkleqvaIEGOZihICFVHG+3OCow/T52A&#10;sb16Iic8GMsJwHkE4MCMGBSGexDoFpjcKw35IfwMEgZDBZjp64CxxWn8fIEoig3CkMIM2Oh0RSjh&#10;Fu7tCimq7kK4uUi4DZu9QTdYaHZElK8z0qOD+Rm6qopbNvrdqXzNEO/tiPxQL0zrlYfl00fjwB8L&#10;ULPsF9qo1bRcO9RCyE1asDuE0UOxep9W/yQeUM0Bymh//gQBeArvrp2j8ruIdzIPeE22w1EFEmwf&#10;ePx48+KneUAJhTmn/vaWf5O/S9qod5JC6kIdLXEt3hCKrxpP4jlB+5rHl/VUHITOXcLu7n7acsLi&#10;7t4KPJDFBYLnPh+/tn0jmrdvQvNOduRtsrK6jZaSt6myLu/YguuVO3CXCu/eoYNUkIdxj/buzuFD&#10;tGPstCfZiWtP43ljA559mvBvYSd/QDUnc5H3ju3DLVnk4G0JeBb1J+0NLeALglBCYEShPuPzn4h9&#10;PyiLIbIDhLCjbb2/dxceEXRPDvP/CZhnRzl4UIG2EMaPqAgfUM0+pE1+wOt9a/dmXJCKfGsW49K2&#10;VbhClXRuywqCfDVu7uff+bwbfP7tA3txa/8+tYWuaecOwn0LhcJyVfO4Roqhr1yFE8t5XLEajRs3&#10;s23C2Q2b+L22DwoXqIov79yFmzyHWweq+Nrt0wqPqg/hgUBWdqkcPsBBqBpPTlbj/jGCreYInpyW&#10;AHC22uNoq+P33kBVKJZY5krZRBF+XgCR3ULPm05SQfMaSmEttltUgNcPUvEekFVgWuBtKwnrtVSq&#10;VOdUwPUbVtDKr0TFoh8wtiQPyX4e8LOzUL9bgaC3xPdZW0CnsxRK76wKnOt3529aT0spQc0uHdWu&#10;D0szQzg72MDawuzT/l5dwq69GdIFaUtSBD7XSFcXdlYSI2hHOFoSmqbQ1tCDPtWgkaGk27eGtrYO&#10;tCR9vrER9Pk6xlSdogC12bRoh40MDOBobw8fL084OdijgyQ2ldKWNX9Q5RFy9Sun4ezqmSr8RYqf&#10;y04QKX4uc357fxlJwI3H4SWTcXT5dNSs+hbHls/CLirBbd8PQ+XPsim9H77rHY2ZPcPwXb94DEpy&#10;Q5oHVY+nIXKCbFEW74dhBN+QrGiMKkjCoMxolKdHojQljKrPlqrPHNHe9oRPMHpmRCPCy06BwclQ&#10;A260gs4GXeGs01GlmYqhAhQ7HErgxPjbwc1CC44mhCQBaNi1A5yoAMOcjVQLdDAgLF1QnBKNPrnp&#10;GNSjGOWFhYinbA9wtUMYVV9WtD9yYvxpl40JYQekh/kiJcgLsYRVrJcrhhbnY3SvHihLjcfyBTPx&#10;96xJGF+ajfKUUKR5W+Hr0lT0S/ZHcYQb8qkAo+wMMaFHBoYXJCM3wg8jS/MQ4eEIk26dEOnrAS/+&#10;WGS12pvqz4sA9LXWhz3PPcDRHIU8T3sjXehTBdoZaqtKdeHO1sgKdMO03nn4e/Iwfh/fEoA/s5Os&#10;UgC8LfNPhMxtmYs7xVFebM0pqsG69knvtqZTeMIf+dMmsb7nCbpLeH/jIv65cZntCj5ev4p/VJEg&#10;yZYsITEE3nXC7/pFvOVj8rikkXp7mRC8SPUnr3PhjIoRfCHZpwmcNoK39eRhZYtbaw7gMVWWbDGT&#10;JquwD/fvxm1RhDu3qLASsZQCyLtUiDLHJqpRoNRCALUQeg8JwNv79rPT78f9aiqVutMqPdVjdupW&#10;WnKZ5L9/4gDazhyj4jmg4Hf7EwCfnj6M5zwf1QhBif0TpSqLH09le5zs/lDnRgAQGBIj+JDgbSV4&#10;2wjbZ1SaTw5yAKkiFCr5ujt53gT3LZ67bJF7uL9dCTZtXIKr21exrcG59Utxgdbwpthgfi4Jnr6z&#10;bzfuEJ735fVrjlIVHlIwvETwN22hLV61HNWL/8CJv/5kX1yMhpXLcH7talzaSKu9lUp562Zc2rIJ&#10;N6lC7xLSNyq3qXb3wG7c48BynwBsOXoAz08dxzPJYnOCCpxNwY9AfHqa300tVSCv2WOJGzx1jIOG&#10;rN5L+BIHGDoGmf+TrD8tvC87RG4d3Un1vYNKdituiAqsXI+GrZJ5ezUu0vJf3Cb7mVfhzLrlqPz1&#10;R0zqWYAkH1f4c6CW3VS2hjoqrMtURwNaX0lkhhZVoAb0NWhR+ZgR7ank8ZNyD1ICwpRKTVfm6rq1&#10;JzmQBRApAyuqUEprSu5AS1NzuFD92VnaUiWawZjQ09KQ4ur60NczhpmUYdUzRKcu3QhBHZiZ0RpT&#10;DXbpQvtLAAoQZQeJtZUFfH284OLsiA7H/xzHiz7pv+EuZ5ZPwallU3CMoKtaNAKVPw5B1S8jcIQw&#10;PL5iGu3JXDRsmo/qld9g3x8TUfHTKGyYOwDrZpVjE4+yJW52WTi+zvfDtwThmJwA5PiboizOnXYx&#10;EGUJ/uifEYnBOXHolxaJQiq8jEAXKixflZ05yNGEKs0X+fFBiPSm3DUU+HUnlExpg03hbaEDP1NN&#10;WmZzldTU3052eJgjnVba04ajRjcqRK0v4WikCQ9LXb4eAelqClezbggiXAtTqDgzk9GvIE+1jOgw&#10;Pm6LaElmynMqSAhCqIslsiL9VdxgWqgfihKjEefjgd4ZaRhf3gc9k+Ox7pf52LlkEcb2zMLQ/AQM&#10;TA8j0ONREOqC4TkxtKouiKRtXzRpCCb2zkVeZIAqpxlJpanXsYOaLI72c6d114Crqa5Sn4EOpuqz&#10;+tgYIy8xEm6WJtDlc+0JwCAHSwQSgonutgRgLpZMGY6dC2dQPfyKxs3LcW3vVtxkpxQFeEtWZgmh&#10;+wLA2oN4XE8gyXY42eVxqZatjlZXrG8Tre8l/Pv2Vfzn9jVC8CreX7tEtdek4Ph/3buOf+5cIyQv&#10;tcOSABSF+IH/+4aW+L2KDWxQITJPCaCWE3yvE4fwgurihdhisZlUWaL+1L7aw7SetJyPaDfFGt8g&#10;/AR2cl+a3Jbn3Wd7dGg/4UkFSxDdOSBW8ghVTC2eNtazs57g56PFO31MAfBuTRUe8b1F/d1V9rdK&#10;AbCV5/KS5/JaYhapTJ/z+ZLs4DP8ntYcxgsCQpIdCACfHSfwCF0BoBxb+L4PqbruEn7tNphA2y0L&#10;IRsI8M24sXMjrfwqXKTqu0IwXOL30LRekh0sp8Jdx+cItAh6fs5bBPuDIxyMCCYBYPMeqmNRlPyc&#10;t/bsRvMOWn7C8Cxh2LRutbp9dQvfRw0SO6iSCd9d21UYznV5bwLwNtW1tLscVB7KHOYhXttjhwk8&#10;qt3ak3hGID4n/OT4jPdfNtSiRRQiP/eTeg6GvC4tZ+gUCD8JjREAyhygqL87x2QBZCcVK21vxUpa&#10;+/U4SwV4VincNbjEz3du02rUrl1GDvyMqb2KkezrBj/+Ri20OikVaKOyQ9Pq6rY3pQAJQC0KAIGa&#10;WGBRg1rdO6ELLbNmV1rn7pow1NMj4AyUHdbq3lHVF9bqJspRX8HP1sKGgLSgnbVVENTTNYKujiFM&#10;jC0IPStoaGpDU1t2h1Al8nW+/PJftMZdlB2W4uy2Nlbw+ZQ6q0P1H+NwaonE+03C8b+oBP+eoIKg&#10;jywei8N/jMfRvybiBFVh/YbZOLtpHiXvd7TBk7BmVh+V3GDVzN7YskBi/4ZizcwyLFEFzqMwNMkR&#10;Q5KcVYnLUbnBGFMUjZEFMSiO9UNagDMKImWFNBCFkb6IcDRFoK3YVEdVnEiyMwdKKnkqqAAeQ1xk&#10;LtCKo4sRvAg/f3NtRPJ/En3s1B5f2RWSGsqLT+CYd+8AO6ooPztT/o81Yml9I2iDxSL7OpkgLtgT&#10;MYHeKM3KwNCyEuTERSDIxUbt982MkOwu0VR+noSfPZKDPAlA2vPYcBQlxbMlYvLgwShMjMfiOdNR&#10;tXYJpg0qxeDceEzum0sbkILcIGeM75GO3GA3BBHAf30zHmNLs5AZ6o3BBekqIaqtLkdIfQ0C0I32&#10;3Rrmml/xM9gS1ubwNNfjkQCOpv12tVcK0FyjM0L4vECCMdHdRhXFWUywbv9+Kk6s+IXfyzLaEnYK&#10;KoJbtHe3FQCpAgk/CXkQCyytVVJgyS6Oq2dVRuh3N8TuXib8mvHxE/ykRu4/N6VY0CVa5Cv4DwH4&#10;b8LxAxXim8vn8OGaAJDK8EJ9OwDZ3hKAb2h/3zRKKinCRpIOyOII4ddK4N1nB71D4AkAJeOKWM/7&#10;PNfbVEiiEMWSKqXIJgsUYp0lcLmFaukhIfhIrN1pKhs2SUoqe4dvHuHn5PNvSazfsb0EH//vyB4F&#10;vidUe4/5+UWJvmo4hffnz+DduVqV5uqFwOEUoUhFJO0FVdKzaqofKs6nAo+jRxT4FPz2Ecz7aY33&#10;VOJWxQ7eJ6yptm4Qale3r2ejQtvZ3i4TgBc2LSH8luLy5hW4unUNQblOrRhf2rwOzbsILFrXe4Tg&#10;Xb7XHVpZgd8j3n54cB8eiELcy+u0m4qR7QaBeIuKUxTzQw4gd/dR6fE5MkDc3ku1v3e7ajLV8PDw&#10;Xl4/Wnu+9kO+3pOTR9F28hhV+BGq3+N4WXcSz2W/MwcOSfr6nNdE1HNrveRIlFVm2uDT7fkgBYDK&#10;Bss84NFdtOuSVkwy7qz5HwBS6V78BEBRgFV/LsLM8lJkBHnD18YUxl2/hAUBZyf1OQx0YEjbKxZY&#10;QmO0On8JDTZtuU+bLDCU/b+i+nQ1CMOuBKDs79XTJRA7obs8X/6vezcqRkO42rvAw9kdjraOalub&#10;p7uPyvpibEQVSVtsZ+cEYxNaaUMjWFlbqQWRTp2+wldUodpaWiocRiywh5sblaAVOhz6dRRqFhN8&#10;bMcJwjOrZlCSs62egTNrZqFu3RycWv0Nji6doub9ti6QfH9FWDgsFX9OyMf2hcNQRYiunF6C7wfH&#10;4deRKVjI44gUZ/QOt8L4vCDMHpSJ0UWx6J0chBRCLphgi3G3Rk64N9VgNDIIiwACsF92LIYTHinB&#10;rsoKJwQ4IZ4A87czgI+VLvxt9OFvrYtgWwOE2PI1PKxVSntpyUEuau5Q5gntdGkjCcAwAjDEk81b&#10;Ukppw9qwKzztzRDq7YKchBiUZiQjOdgHIa7WiHC3otW1weBC2vLCZFUBLpSqLNzdgZY5AwMK8+Dv&#10;6IC++fkoSknGpP69ULn6LyyjFR7VIxNflxfgu1F9MXt4L3w3si+KaKcTad9/nz4W48tyEeshKfgj&#10;keDvRpVHOa/dmeC1RRTPxUqnC3zszBDj46JWiP0dLJAeEYi0iCD+mDrCpMuXCLQzVwBM9bbH+KJU&#10;/Mz32kEAHlvyIwG4HJd2UW0cJFQ+Bb5KWMP90wQNIfio7rCK+WppZOe/0qDgJ+09Vd0/VH//3KLK&#10;E+vL9u/b19malep7R/v7QezxTSkefoX2twnvrxKahOBHWuGPVxrxz6WzeH+OapCA+UegyOMzqqw2&#10;gu4ZO+Jzts9qS6D4RGL2qnlOhJ6EyrSILaZtfyRWVClGdmSC7REt3V0qmlsH2RmP8vxrjvHzVeH6&#10;/r1sEjhdgWaCspk2VC04HKEl5ed+Ivt7P1txdZugI/he1deq9lSARxX2ksen1YQx7W8brWkLX/cB&#10;IaMgR9UnABQl+JjtQRUVERXb/b2VuLOX1lAs6B5awz2bcXPvFlzbvR6XJT5u+wpcoB0+t24x7Wu7&#10;CmzevkEpNlkIur57B5UgbSvh/pCwaiVwBVyPRRnysz1me04YPzl8APf4fg+rKtEizz2wV8HvwQFp&#10;hCg/9/39VJS0+g8OV6oV7cccaCSFV5soXFrcJzy28ro/O12NNwL+2hoOKFTn9Sfx/mID2ghEWTCS&#10;LD+yS+gmBxBZQHtMGD7hYHm3mtA/XMFrvQ1X925UCzwSAnNuGy0/FWDTtrU4v3k16tavpAVeiFns&#10;D4UctAPtLaD3VQeVvk0S/ep2+QrdOnSAduevoN+9C7S7dFS1PAR+egSfWGFZ8ZWiRzqfAKhDFahJ&#10;xadNcMoqsWR9liLwovzcHF1VM9Y3hq21A9xcPGFjZa9UoJamPlWfjdoWp6WtC3MLC5iYGENXV1et&#10;Dutq66ji6zZW1nCws1cw7HDgl5Gq7kf9mpk4T3V3YfMCtS+4dtU3OEQbXLloFK2W1PcYjLW0uX9/&#10;XYLfxuVh8cRCbPiuP/b8NgabvuuHeQOi8U2vYPw0PAE/DonD9JJgDE50xaAUT0zplUjr64M4WZCw&#10;l2SlWvC11EOspx0GZsdjeEmaUl7ThvREWWo44v3sCQoHRHlJAWhJdNqVF9YQcd62qsJaNOEY5WqB&#10;SDcLleTUm3ALtDdGkr8LojxsCUsDKkNzgs0KboStE6Fpa0rJrdcR1saaiPT3QC5tbTa/sGhPR8R4&#10;ObDZIs7XFpIy/+tBPfi3AAQQRMm0wAOK8pEcFgobQwOkR8dSPWZjXHkZ1v++EKsXzcOkAT0xskcO&#10;JvQtwndjBmLxrEmYVF6MPmmxWDhxBAblJCGE9r00JZqfzZnnZwg3Uz3acn2lAN3MDdQxMzqYitUN&#10;vvbmiA/wJKAT4ChV4rp8QYVsiiAbI2QGuGBsQQoWDO6BrfOm4sDv86nOl6Jpxzr+WGmJqIYkNZTM&#10;68ioLjb40RkChD/slkYqns8AlIUPqr/3VHlvr1+mGryCj3eu8/619tsE40exv/yblI0UAP5zk3+7&#10;cgHvLp/Hh8uNeMeO9L6pHu/OEi6iqKg0pD2TGDQ2uf3qDK0XYaMUF+8/ZYdsFRVIMEp7zE55l/b3&#10;HluLgJFAeEgYPqCSuUsI3aD6urmXaoSK6S4BcYcwuEkVdJ0gun+Uyol29x4h8JBKsO3kIbyqq8Gb&#10;s2L3ZGGGiodq53kdrf+Z06o9pqpsPUZVzNe/Rxg9PrAPL/lYm+wkodW8SeX1gO/XdpjAljlHwlfs&#10;uADoViWBsHMLbu6hHT5QgXsHKxQAL0hsHNv1XWtxmWqpce0fuEI7fLNiPZUcbeyuze2r4XtkNZz/&#10;Qzt8lxCXeTtpjw4R3ISwwE8BkLefHj2ENgLyCc9VAPmIIBT4tU8Z7OH/7cVTqtzHMsXAx+4frFQw&#10;fUZ1+1I+N9sLqj/5Hp7S4svt57z2AsFWXvdXsnp/vj3Lj4TByDzqveOi/KrQepqf+SSvP23wrQPb&#10;cYMQvFK5sT0d/va1OEd1K5EHTVvWoEEWQX6arwBYyj4V7GgF425fwYq/W2Na2O5fdIDml1+oWr5G&#10;Wt2hRwjqScor3hcVKGVftXiUHR/dO3Vlkz2/erCjOnN1sIOHiyNvW8KG4DIzMIW9lR0cbRz4P1rK&#10;/jrYOavcfzIHqKmhC2sbgs3SGppaOtAjVI2NjWFoaAhtWmIzU1OYm5r9t/CSNZ/XQaq5NVLlXST4&#10;JBuMZII5QKhV/DAEm+b0x8bZ/bBN9vnOG4TVM8X2lmDZlFIFxH2/j8Wun4dh8YQcTC72xRS27/pH&#10;4Ych8fi2D20w4SexfyWRLsgNd0UUlVqYizmhZgxfawOEOZkjxc8Jg/MSMHVID0woz0d2pDchZoVQ&#10;Z1OqOCo/ws3fRoeAskZWqLvKvBxFy5sS6EQAmsOBULPS+BccdDsRZrbIpfLKCPVBaqAHIqi67M0k&#10;m7I2bEy68wv4AqY6nRHh547C1HhkRAbTJtsi0sNGhd4k+Dmgf24CRvXKRXl2EnLjw1GWmYJ++bm0&#10;zw5UkIaIDgxC77w8zJ44FovnfYu/F8zG/EmjMaqsUMUJjuiRi5+mjsO4PsVUtCn4beYkDC3MQATV&#10;ZP+cZAQ7mMNbwloIOU+Cz9FQC962VKUeDsiIDkFisJfKrhvj64b+BZkIJhhNO/8Lnqa6iHKxQmG4&#10;D4ZnxWFO/0JsnjsZh/9ciFOrFqN+E23XXtosBcB9nxTgIQU+WQm+X8uOxR/8q2uNeCMrv1R376ju&#10;3t26+t/2nlb3/c1mvKPi+4cq8B8BosDxKpViM1Ugj6+kSloTwXeJClLUX1MdPpyvUxB8U38Kb6k2&#10;BHRvqDQ+niccef85FZc01RmpRF7yb21UKY+pUh6xQwr8RBWKarkruf2ocEQhPTxEOFKN3aHyulm5&#10;U6Wiuk8APiQwRD2KxW47cZiKsYqq5zCVntg92u9aSXlFK067J4pHFgCenSEE62r5HoQAAdNK4Inl&#10;fX7sCF6yvWJ7SrXZQuC2VO2h+mtXZKLG5LkP+L639/AcqDzvH6Ilpeq8Qzg079mEy7vW4/o+UXnr&#10;0bxjFS3vUjUfeIMAvEX4SSIFWfi5JYs8hJisDkt7eERsPz83IfeU7y+K8+F+Kj5Rg4f5OGH49Div&#10;G89ZFmoElDJd0ELwy26WFn7XTzjYiXIW5SeAe03wC/xE+T3jtX7OJtf9OcH4lOCTwUWuuQwMUg/l&#10;OX8TYoEfnOKgwN+I2OD7Nby+x/keJ/ZRfe9uByA/p2STPruVKpDt0o71BKAowGXY9cv3mDWgN/Lo&#10;WCRhh7WeBiz1taHfrSPh1wF6XTrBkGpPmijA7p2+oA3+SjVZCZbWveNX0OnG/zM2o8V1RYifH/w8&#10;3SGlNHUktEVHDwZaBKOlLbxcPakKrQgzK9pZSZLqBXuCsHs3ujxrO/j4+tMCi/LTU/Dr3r07dHR0&#10;FPwszSwgyRHsCEpXvk+H6r8m4szKmTi5TPYBT0IVFd+O+YOwcU5frJ/VV0GwYuFwNsntNxDr5wzA&#10;th+GKzss837Lpxbjj7FZ+LZ3OCbl+1AFhuKnYcmY1Tsaw9L9UBBshyQPM8LLDXmEU5yvMyLcbAhC&#10;SwTZGdPO6qMoxg+zhvdWVdpiCbo4H4GSBUFoyeeaI9zFlIrPHJm0xnkRUtbSDolUiRLjZ9aFcrt7&#10;BzgadEU4FV9aiCcKY0NQkiCryk4q0FjgZ8tmyOeZ6XZBgKst7WUwsmPC1OJDMGGbKGClXR5UmEoA&#10;5mNQURbhl4iS1EQMLClEML8MZ8pwb0cnZMbHY/bXE/HjNzPw25xZWP7jAsweO5K2uDfG9C7B7NHD&#10;UBgfxfN3xNIFs/DrzInIDvdHj8QI2n8TeBPKYU4WtLVmPG9NVVIwNsAbmTHhSA3zp3K1VZXf+uam&#10;IZYgNKMCdNTtijh3O/SMCUBJuDe+4WCx5TsqwN++R83y31Vm5MuVW9rTYh2jYuJILuENnwEoufqe&#10;XjyDV4Tf25tSAF3gd+V/wEfl95bgeyONYHzPxz/casZbKSJ+SVTfRby52ITXF/j/l6gAaYU/XKGK&#10;vHAW/5w/i49NZwnCBnw414A3dQRt7Ul8aKQlPltH9UdlyPZcViVPE4CNVIxnz7CDnqCKo1KlGmsh&#10;BO6zg0tIxyPC7zGB8ODAAYKDlnGPtF24uZPKq3IHHoh6UvaZMKD9k7nDZ7S8LxvY4c9UKwv8op52&#10;X+Anc198zxdUga8b+Pl5brLo8fw4wcfjM4LlCYH3lErwBUH3jOfwkArtHt/nkVhQPv6Q9vgxVaBY&#10;UJnHfEwA3af9vLFvG9Uoz+kQVd3+rWjeTRVOlXRtxxpc2boKV7euVXuIJZvMHSq/2xJiw/cQC3yH&#10;r/VI3rvmCBUeLTiB10LL/2A/ldde2vGDElfJ85a4PpkDpV1vk4BtBXy5XoQk1a+k9mqTaQYOKDLH&#10;J59ZwCcDjMBPYChgfPbJFksTZSwhTG28RrIQIuUP7h3nYMLr91TSaMngWcPvgccH1XtwvUr2Ya9D&#10;/daVqKO1P7tZgr/XqoWQ2jVLsPf3H/ENFWAaXYuPlQlMNTrDRGL7NKn2unZUABQLLE3q+ep074xu&#10;Hf+lwKfFv+tqdIElraoDrakNAWVJC+tgZUGlRztNtWioowk72lmBoKWJBZztnGBtbq1sr4UZXaJv&#10;EHx9AmGgz/c2Zb8KClE22NDQCGZmZsr+ampq8rY5TIxMoa9rAA83LwT6B7fPAVYvnoCDv45R1d0k&#10;s8u+n0ei4vvB2DS3PwHYT4Fu98+jsPuXMaT9WH7gCajk7eVTijGvfwx+HibzfomYWhxE8IXj97E5&#10;mNs/GWPzI9A73geJnlZID2GHzk5EaogPwlytEU84RbtaIpwWdkyPDPz17QRkE26uRp1VEaNYHxsV&#10;uxfqZET1ZIJUqrOSWD+Vfj7ez44jjT48LTThZNgFHlR4/gSL1OeVFufliLRANyQHucPXgdTX6wQz&#10;7S9hrtMRdiZUXBylon09kELY+Nma0OoaIyXElTbUDHmE5+g+RehfmIleOakoSo5HWXYmVaMP3Gxs&#10;4O3khNjgYIwfOgS/LZiHhd/MxJKFP2DBlK8xY+RwWuNe+HbMCGSEB8PL2gwrfpqH9b9+jwHZycgJ&#10;90OCF8+R8I+lVQ+gEnbQ11DZYZLCgpDI/0mnKpWteCr5QVI08uPCYdn9K7gZaiLF2xGpXvZIpdKd&#10;1a8QG7+djL0/f4ejfy/CqXV/4+JuqevAzqhSG9E21bWv8Ek4zAMC8InsALl2loC7SPDR2tICvxX1&#10;JwBke0uL+5oAfCW29+YVqkE+du0yXl++gLeXL+FGwHNRAAD/9ElEQVT9lUuE3mV8pBL8bIVFCX4k&#10;FD8Qgu/OUfEJAOvP4OXpU1R/dQQgIcjjBx7fEEDP6gkgKsUXVIayKqlCNmSxgxC4vW+POrbVHMM9&#10;Kr8bO2UejJCjIhIA3iVEHlA53adCbCUAJMzmAWH0+Dj/5wyhxs4rTVLev5SMz1SDojhl/uul7GLh&#10;+74hCF8QGC9kF4jsXJEYut3b8YjAa6PNfSKLDgTW3d20wvsqVEzgoyrCVkBI9SZhMzcqZf6PTRYi&#10;aIMfHKNCPbANt/Ztwu0qKj6qpRu7NvL8NxF825V1vbFrO65WbMWdfXtxhyrvHtXmI0JeVm3v8v4D&#10;wu9pTTXaqmuo9Ai5I4TayZM899O0sCcIP7GyBCGh/fi4rPQeU59JlG4rFV4L4fj4JP/OQaaVau+x&#10;QJHgk8UPOX5eGJHjC6o/AeATXh9JZvH4DC2wLBrxGko40SP+dh5yAJWFpBZC8MZ+SfW/RhVCEqfR&#10;qFaCV6Fp8yrlPio5CM/sV4ZkX3e4GOlCj3Azpq010SYEtbpCv2sXBT/JbylHA+3uyv7KbhCBm5Up&#10;LamZERWeFrp+2ZF/14a5ob6aH5Si6hbG+jCT+wSgmSHhaE2ba2yu9v/qsllb2ikAOju5w8DAGG7u&#10;nrCxtVcKUFaCRf3JbStaXskgY2psodJjRUfGta8CS8zfQYJw30/DVPbnXYRfBVXglrn9CMBybJs/&#10;ALt/GkEAjsWOn2mPfxqlQl5+HZmBmT1DMLdvFH4cnIw5faIxtzwOv4+hReyXgrGFMRieF82O70FV&#10;54jcGCqztFhEsyP72Riq2rll8YH4ZcpwzBvTH9FUfFai5vS+VBAMtNNHiIMBMoKdUJYYiD7JwVSJ&#10;AQh2MYK9/lfwtdWFJy2ys6kGAWhK2yzWmTab1tqfFjuSSjMp0J2AM1MJU611O8PNwhAeNqYI8SDI&#10;OGJ5fwJgQoAzQvj8Akk2UJKDvPgIDO5ZQAhmICUqHKFeHvC0t0OkPxWalzfKS4qxevFi/DZ/PtXg&#10;JMwcOxZLfvgB86gMZ4wkAKPDkRIehA2Lf8Uf307FjMF9UBgVpBZ/YtysEeliAQ9TLbUg4mpqgORw&#10;gj00CHGB3lSAdvC2NlHwG0AVaE0ABtuYoEdUICIJ+nRve8wZ0ANrZ0zAvkXzVFKEU+uWEIAbcZU/&#10;VgGgqD5JfiAb3EUJPuDxCRXgi6vn8Vrsr1KAhBtV4JvbVH13rvFIxSdN5vpuiB2WOUCC8NoV/HOt&#10;marvMv65ytuE4PsrFwnDJsLwAu834R0V4BsBoFKBVIONPLIpCH4C4Dsqwte0xc9V+UmZoztFRcgO&#10;SKsnHfyJhL0QBNLuH9hPxbSXxyoCQebgKnkU2yv2t5IQ2I82WjYJvXkkuf3YcZ9TzQj8XkvmmkYq&#10;H6rBl1SDn22xZIB+cYqdnHa7PQ8gX4OAe0j4Pa6sQIuoS4KvhWBrqaqgEpS2Wy2QCIDvCxB5DmfX&#10;LUfDuqW4uXcbFetO3D+yiyDeTUXH5xzaQZBTiXMwui6Javl6sgouK943+B53+XnuUd3dpeJ7WH1U&#10;7eK4f5jql489Ifyen6RVZ2uVPcDVBBnh94yDyfNTouQEZscV8GQeT7Jcv+SAIgNJG9WfrJZLmI0E&#10;Pj8m9FolBpAqWwYZud3G24+oOFvEEstARBAKAGVF+DHhJ9UEW3gtH3PAbBEg0hY/5n3ZUy11QM5u&#10;lVT4q3F+22oVetWw/m+cXPUntv4wC9P6lCDV3xN2UteDFtdUlBuVoH43qr+OXyr4dacd7sam2eUr&#10;gkxX7Qc2N6K1JRBle5ymWGVtHYJPm2CUWEENWmAJmu6urLBUkzOjgpOVYHtCUODXrYsmDKgEnQg/&#10;D3cfqjxLOLu4wYn21thYFKGpWgSRhKn2dg4wMzFXiycRYTGIj078FAazdDIO/zoalQK+ebS8bDsI&#10;va1Uf5tmS72PflSAw7H717HYNH8oVkzvhd9GZ2Nev1jM6BGMqUVB+K48liowRRU0+nFYJr7tl4aJ&#10;PZMwKDsKmWEeiHS3pcKyUhP9SYEeatEiO8wdY0tS8cP4AVR2YfClpfWz0oG/jS6CqPDCnI2RGeqM&#10;ngn+KIr2RipVYZS7KTwsu8NKtwNhpkH4dYOl9hd8TA9BtJXBhF8IlZyzQRe4GWsgKcANGWFehIoF&#10;nIyp/gg/KS4U6OJAFehGlUYVZkR7SQD2K0hDv/wMlTKrMCUG+UkxyEmMQWZclAKgl4M90mN54UJD&#10;kBwVjeW//4G/fvwZ4wcPxgS2aSNHEoBf44fp09AnN4uvkYAfZ0xRK8ZzRg5E//R4JFOdJhNg4Y6m&#10;cJfiS+YGqkhSEtVfRmwUz8sOfnbmCHC0olr2xUCeTzDvp/i4IDfYC0FmOkjztMO0slysmDxaKcBq&#10;AvDkmr/QxB+pVIdrPsxOSejJ1jfVCIHHAoSr7ervswJ8T/C9FfBRBb6RxQ+Z87t3k49fx7ubzQQg&#10;1WGzhMdcxb+br+P/unET/6e5mRBsB+Cbi42QIuJyfEsr/O5CIz5QEX7g8Z+L52iNeZ8Q/DeP/zSe&#10;xVuC8DUB+ZqglNKTsmXrmTSJUzsp4SknqHyoVmXurZrnffQo1RLhc0BsMZVeNVXSqcNKmTwh/J41&#10;thd+l1XM51R87Sm7+DnFCst8INXga1GE/PwSBC3thQREnyAwqwlAqrm2g3vQSsv7tGonnlD5PaK6&#10;a9nLVrWd6lNCX0QR7sb9PTvb1SfblW0bcJn2T2zwgyN7CDBCklbxEZXgXdrhOxyE7u6nEudrNVds&#10;xl2+hoS8tBzloESV11pDm0n1d//oEbQScI8JvgdUfY8OU7UdP4WXZ+ppY+sIIEk+cRqvGjhonCHk&#10;eH2kbrEMHgK5l2dr2c7wNl+D1/AJ//6U1/XFuTo85XNaaf0FjAJMAaEMOAJA2SKn/k5lLHunpYh+&#10;KweJxxxEJIToCS2xHFsksYbkCJSyBxxcG7asxlmqwHO09+cIwLMbl6Ju/VIC8FtMKStCko87bKj4&#10;jLp8CWPaXK2OsgAirV356XfrAn0NWQDpotSdxAEK6HQElFSLovIEcgJAM0NRfnoEnybVouwC0eJ9&#10;I7g4OiHINxAONg60skbQ0+HzDUxhZWWv5gHt7J3g4+cPewcnVShJFkFkd4gLoeju5gFjKkgzE4qk&#10;4EhESE2Qwz+PwPHF43Hw52HYNa+c8OuranxULOiP7fMGKABunTdQ7f2VdFeS20+2ui0cnIrpJSEK&#10;fuOzvTGrVxStbwH+GFeC38f1xHdDCjGpdzb6Z8aoBYYId0sqNgMV6JwW6o6eScHonRqK/hkRGFWS&#10;hp4poWr+LyvCA5nh7kgNckJygANS2FIDHRDlSqVm2Q1uJl/B1awrwUfAWcguCm14UQWGUlGJ5RUA&#10;yt5dVxNNOBp0psWlugpypW12gIe5Np9vgGBna9pwO0QTKqIA7Y01UZQRi1HlJShJjcWIXoXIigom&#10;UG2RHBqIrPgYhHp7IJgtPz0NaXEx8HF2xtyp07Bo7jzkJ6dieO/eGNd/AKYOG4Y548diSHEBBhZk&#10;4ZtRgzG2NA8zB5ShV3wY1ZsjeseHIC/MG25GUtBJao8YwcfRFjFBfrTsVvCxNUeUl6xoO6E0JQ65&#10;PJdIV0m4yoGBny2JKnJ0TgL+Hj8MuxfOoQX+BTUr/0DDtjW4uGcLrh7coeYAZf5PbHAb4afm/yT2&#10;T2wvm8z9fSDwBHpvb7ERem/uUP3d5WP3eJtAFCv8pvkyPhCC/xB8/7l+XSnAj1SEH6kM39Aav6D1&#10;fUnAvbl4norwEv4tf7t8Ee+bzuPjebZz5wnAJvyH7X1jIzss4VdXp/awPq+rJaCoSmnzWgm8pycI&#10;QT7+hMpI5gDFIsruiQdHaXWPUP3R6j4V1UeQtVCdtNZX49l5Qu9TxmpV5pIqUFJ2veRRYhKlifqT&#10;oGxJ1CAxiq/Y8Z/zvmSBaaOiE9vbRlv97GAlnh4kzKjsHlRuIQR3qDT5D3ZLmqydeMTn3N61Bff2&#10;USkSfo8l0/LRStpgWuYjYoV3q0WD+4dlgYNgPFSpFj5u0GLLbhA1tylzebKoQeArxUYYtsr2vuOE&#10;fw0hdoKfoY6DxNlzKrnB6wYOLLyOL+vrCTiZOqjjNWzg56wj9OuodOvxtIEQlB0ytVSKvP/u0gUq&#10;4QaCTJ5/hteMVrq+lrdr+Z4EoKwE8xo8PHlE7Z+WXUMSE/iM6llVz+M1ljAimQO8J4tq/HyXJP3V&#10;5hVoYDtPADZuWqascP2m5dj8/bcYW5yNcPYXawLNVLMbTLU1oNulI/S6doIxba4Zray5gRT+F/vb&#10;SeUL1JSECHoEm5EOTPQ0YayrqeYIpZnoa6tmYy4qURf6skeYwPT19ERUaBjMjc1goCe1hC0U1MzN&#10;rVUQtJOjGyIjYwk8d1hYWMGUis+Ez5Vs0f6+AbCxkuBpU1UjJDw0WgA4FNL2LOiHHXNKsXV2KTZ9&#10;2xOb5/TGlu/Kse6bMmxfMARVv0/Cmpn9sWRiGRaPLablTcOkPH9MKQzE2EwvTO8ZiaVT+2L1t8Pw&#10;59cDMHd4Gcb3ysHg/ESkh7gizMWYNlWHQNJCaVoQJg/MxaDcaGQSdHlRvpg0oBhDSlLQOzMcBfE+&#10;iPe1QYSrmVrpFTD6WmlQ0X1BsH1JhcTXsdOFizEtrUkXPs8U2RGeKE4MRrirJTwsdOBrYwxHoy60&#10;vl8QJlZID3NDoIMhwl3MkOjnRBXqhqQgD9phI4QQSgMIqYKUaCSH+aAsLR4ptKJhznaI8nRHuI8n&#10;UqIjkUIQ5mWmISMpHh52tuhbVIQfvvkWPTKzVYW5iYMGYeKAfrStmciPCednz8DIHlnolRCKcUXp&#10;6B0bhDSJB4zwRXlKJLwtdWGh+RUBrANH2uBgNyd42VPCUxEGOlgj2t0ZJYm8RuEBcCak7XU7IcBa&#10;H9FOJhiUGonfRw3kQPUtDv+9CMeW/44zkpGE6kXKY97hj1ctgLCp5AeX6/HqmgQ/X1Lze7LSK0rv&#10;7e0bbDepBG/g1e1reC1zgQTgqztX8Vyee6M9/OWf61cJPio/wk0A+M8NKsRmgeBFvL54gY2q8vJl&#10;/o3PvUIIXmK7cIl2uInKj+9bfw5v2alf1rNjnmRnPUGrepbqkfdFAT06KgCkwpE5r1PsiIRC68n2&#10;+awnMqd1gp1SJvxpY0WdtIqSo32TJA1vLzXgzXkCoeGkStT6quE03tBmv6o/hVeyCCCWsZqdnh1f&#10;VkNf83WfEqqS6koApxKh0mILCFv3E3S0wI8Iwdb9O9BKZXh/5xY82rMN96no7hCMDyXukCrvIS1v&#10;y4k9uHWYiu/YTt6mUj2+j8quPSznUbUslhCQtNMS3C0KViD8jHb0+eewHIJQbG5bLSF2ula1l/Vn&#10;+RnOcmCQlfUGvG1qItzPE2AcbDiIvGo8R/A1ElgNqr26cJ7XvwlP5b5c0wsXOSgRmrz9msr7eR0H&#10;GRloqBZFFbYQfKL6HlP1STJbyaLzWOaIOaBI3ZcWuoc2DpxyFKDfpqq9ulf2Jq9EA1Wf7HeWYx3b&#10;iXV/YdWcKShPT1ChXeZatK1sVgZ6sGQzVlZWUwFM5vxk8UMWQSQmUL9rZ5hR2VkaahN+3WCiS/Cx&#10;SciMJE2QBZJ2q2yolKIxYSklNV3pxHQk4akm4WlhAWsbG1ha2cCQYLOnPS4qLEVUZDyMJDja2AKW&#10;hKO1pQ28PLxhb+sAqRGSk52LkJAIdDiyaAh2z+2FLTOKsHFaAdZOzcX6mYVUf32xcXZvrJxaTBAO&#10;wPbvh2HpJNnpUYol40uwaFgWppWEYnyuL0ZnemN6WTRWzhqE9fPG4JdxfbFgTDkm9c1XuyQKYnwR&#10;72NNUJkgNdge5dlhGFWWSkBmoDQhQM2LzRzeFysWziAAIxDjY4kYb0uEOhlTBTqqVV8pbemg1wEB&#10;9pqI9jKDj7UGHGiDnQi4WC9LFPN1Mgi5AHsD2lpd+FNpullqwVyb/+NggOwob0R70IKHeCInyp+2&#10;3BeJQZ6q9GVihD/ieT8/JUrNUWaE+SsAJvh6IowQcrO2UKX9JHN0GZVdEmFoY2SMpIhI/LZgAWaM&#10;GYPBxSUopTocXlKI0uQ4qts4DM1Poy1wpHW3R2m0P8qiA1DG907zskdeuA8SAlzgSLCZaknyhu48&#10;Z1u4WZmomiEeZkaEtSPKs1JQGB9BNdsddjqd4GOhjUQPGwwgQOf3L8WWOdNwZMkvCoCnNixXAJTq&#10;cAJA2ecpClBlgL7CjkIAyr7e19cv4Y2Et9xqptITtfc/ClCpQFGAdwlDUYmE378FgITdv0X9ySKI&#10;UoB8jDb54/VmvLtCK034vbtEdXnxEtXYBarAK3hPAL6l8nt3/gLeNTYRSqJkzuLpaVkBpnqh0nlB&#10;u/f8zBnaOylELnNU7ITHBXxUrQSEdNpnEtYhk/lULc9oZ58TfBLi8qapjsqznp1f5hbPsMPTPja0&#10;NwVAuS3zf7JCyk4vQdmqBrDkEDy0D60HaH+rqPqoAl8cqVIq8DFt8BMC7tmRSj62R6nCR5XbcK9i&#10;E27v2IC7u6kMD+3CzT2bcHPfZsJuJ24c3EqltJMgkwQFe9rnA6mcJEXYo2NU4hK2cmy/WoGV3RlP&#10;JO5QtqgRTM8IplZCr5UAfErYPSPknvMo7ZlYYV4bBTIC8H+3V7yub3id36jBp6m9XSIoef8F4Sd/&#10;f89B6fU5glLeh03mX182ynvyvRtppdkkS4wCoVheKr8HJw/iIa3vEw6cLacOKADeoQW+ISvB21cr&#10;8MnOIzmeXv8XDq/4DX9OG0cREwxrQsyQ6k5WfSUfoOQBlB0gEvoiq7lqZ0enLxT8ZF+wqaTG19eB&#10;GW2uBSFoZaxLlagFI+2uVIpdFShl/k8WQkQNWpoYqNVgSxNTdO1IQGpowNbGFg6OznB0dicE7WFC&#10;e5ufV4KkxHS1Nc7CzAYWpla0vQSlpRVMjEwQEhSK4qISuLp5osOpv0Zh74I+2DyjAGu+zsKaKdnY&#10;OrcUO+b3pforxZoZPVHxw1BsnDMAS78uxbKvy9qzvdACzyiNwOTiEHxdHIYZfRLw09ie+Hv6UHw/&#10;qgwLxw/AzCE9MawgSVnd/GgvqiJPlCT7U625okeCP6YNKqT9TUWyvwuG98jGxsXfY0RZBkeSLlRt&#10;lio5QoKvA0IcjQm6r+Bu0pGKzAgJ/hbws+4GF4MO6pgf64Vcvr6XpQacDDvC00oTvo768LHXh43e&#10;l7S9Osp2S4qrvJhA9MlIQElSFAHohXAvZ0T4usPdxoQKMAp9cpMV/KLcHKk6zQhTc9pTO/i7uSA7&#10;NQm9CMBwP19+yV0R4OGOX+bNw8IZMzC8rJQ224fWPg79MhIxJCcFg7ISkOYrGVzckcHPURTmiUFp&#10;UWo3h6+5DlWoKyK9nRQAdTp+CU8bM1pyc9piAwTaWSLSxUHBtH9uGpWvDiy6S43jrkjydkB/nuv0&#10;nrlYPXWcAmD1yj9VckopCq7qA9MC3/s0D/jyEu2h2v7GznON9ojtdbMoQZn/u47XBNkbmfe7RzWo&#10;LPANvLt/He/vNuPf/Pt/qPb+Qxv8n2sE4iXaW0LwPzdu4D9Ujh9ojd9R8X2g8hP19/bSJaqyJlrl&#10;a/hACL4jEP8hID8IHAnCV1SDrwjCN+cusFPWEwS0wefOqdtPCIFn7Pht7Kyy7U1am+S0+zTxr1Z0&#10;qfIU/M7V4d2Fs2ru8U1TPVUSG1XgW3ZyyVz9ip38Be2upMIS6Mne5JeyUEIQSpZnSWv17Mh+vKYy&#10;fEk1+Fz2KVPtCQDbBICHdxOMtLm8f3/nZtzZTvhVbCQAN9MCE3gHaGv3b8Wtqi24dWArHlZTDR5v&#10;t8QyJ/hAdqYQfALBFio/CXlpPU5bSfg9Eot/ooaqjyrwLCFHwD1taFTthcCNYHtBtdzGAUKuxws+&#10;/uoslfT5i0oJSpNB5g2vtQw8r/mdvKAKfHlR6rnwMV7v11SBr/k9vGF7UU91LDthzslAwYHnbC2t&#10;MhUhbz87d7o9O4xkyqEKfHjqkFpUeiwVAE9U4QFt/t0ju1QozMWKtcr2NmxYogB4hm3/kkX4afxw&#10;JPu5w0qnqwp/0etC6PH3LHN+KviZEBQFKCDTJwjVfKBAkErRTIcqjvCzMzeEg6UxbOh+TKkCDbXb&#10;ny/q8bP6s7WgqHFwoAJ0hEbXbtDopgk7Kjo3d294evnDxdULhgbmiAiLIwAzYGNNtefgqub8JI2+&#10;pMaXjNIJcQnoUdKzHYAnF4/Avu8FgHlYNSFNAXD7d70IwV4EYA9smtMXu38ajvXflmP5lF74eVg2&#10;FgxKwdSSMEwqCMbcgcmYVZ5EixeFyb1S8cfUofhj2gj8MnUEvhvdVyUDLU8PQ3GcN0cJN2RHuiEv&#10;0gN908MJxwSM752DocWy/c0T/fOTsZD/W5wkCQlMaYPtCT8zKr2vFACD7PWoIO14sc3ha/EVvM2+&#10;Ijyt0CczlPCxgbVWB9jq0iZbdIcXLbIvlZ/kEAxzs6ACpOIjaAtiQzCsOBs9aXND3R2pAG0VAEM8&#10;HVGcFkMbnk3L7odIV3v421ioecAgqsBATxfkpaciNy0ZgQSfYXcNhHh5YcyA/pgyfDjG9e9LheuI&#10;GA8nlMQEY3RhBvonRxB8jiiK9ES4jQ6y/R0wOCMGyd52ak9zGIHsSasutUEs9LpDSnJ6WhnDxUgb&#10;8d4uSPL1UOfSPyeNn0Mf1tqdVLKEcGdLlMXz+vM9Fo8diqo/FioAnli3BOd2blAWWIKhBYCSBkty&#10;/72+1g7AN83tABQF+J5we3fnpgLga6rB9/dphT/NAX64fwMfqAZF5f1b4He1vYmqeM9O95+bNwnH&#10;m3hP6L0n7D4ShB+vX+eR/ysrxmyiDN+zyfyhPOdNE9Vh4wV2ZCpQduZn7OBPqASlkz8W+0cIviEw&#10;X5w/Rxjw8bN1eKwm/qlg2Wklxk2CqEXZvWms5euIPRR11A6/9xca2NjJJVkrO7VKhSX1S04dJgCp&#10;AKmIn53goCCqrmoXnh/dj3dUZQLApxLisq8CLQReaxXb/go8rtqOlj20urKSSwg+EAu8ayOub1+D&#10;21SAd/fL/t4tuHtoO4FXQeDtxj0OPvcPCwQr1bxlC9Vmi2x3q6Hyo/WWuU9ZrGilzW8Rmy/qjHb2&#10;BQeHF7wmqjXx2pxrwnMOEs85WLxoFDvbRGV7nvfP4SUBKNdJAPjyAlUfAfiGg9LzJlrjCxc4KN3g&#10;3y7TBkvcJgc7qkCZe33J66nyOLI9FwhSNT+lChQLLFa4raF9NbhVthHyeskcoCyECARvEvgXd65T&#10;ADyz/m9lf6Uo0p7FC/HdiP6IdLODLZWcpaTDp+LT+OJfau+vpSF/2wa60KWaU4sfVH7/hSIBKXOF&#10;ovwcxflYm6qjAFG3eydlf6UJBI35uvYUJMG+fvD38oWOhjY6fkGlaUiRQvh5sLl7+MHa2on2NxkF&#10;+WXw5H0XZw+VJUZi//R09NQOkNTkFGRkZMKXr9Xh4I/9sGtuD6yfkoUV41OxenIWNswswvpvSgi/&#10;Xtjx/SBa4P74Y2w2Fo3IwXeE3eSiMIzN9seM3nH4pn8yO7Uf+iR5YXhBDBaMLcff307AH9NHYt7I&#10;MgzNjUHPeF9aQSsE22mjINoDI0uSVJ2MVH8nfDOsFHPGDkSkh4R+6BFM4Vi+cDpmDO8FLwsd2Gt3&#10;hK3Wv9QKcYynBS2sA5J9zRBGKxzmqIP8KE+UpYQgkNbXjmrPyUgWR7QQ6GqKEHeOBh78wKEeVJ7h&#10;yI0KRE5kEEb1KkJJShx87QkgXvTEUH/E0A7nJoRhcEkWQemOOCrDWC8XtSAhhV6CvVyREhOJtNgY&#10;hPn68IvTQbiPD3rn5aIwORGje/ekWnWDl4musrdTeuehb0IwEl3NUEJ1muhhpvIElsbyvQjkQDtD&#10;hBKAFjqd4WSpB38XGzjwh2Cr1w0BdmYoiAlDhLMdP7Mzxpf3VLtDLPlcZyNNgtkYuSE+GJebygGp&#10;Hyp+nIOjtMAn1v6Nxor17XOAVIBigSUFvsrw3Ez7e4Pga6aKkLRWst3tLgF291a7DaYC/PjwdrsK&#10;lNVgWSCReUJaX1nc+MjO9o/M61HVffwEtQ+0wR9kYeTGLby7Sojy73KU+28uU4Xw/tsr1/77t1cE&#10;4BvCTyD47AxVT61YvvO0W/VoEQDWUw0RBk+piNrUnBXP+7yonzr+D62gBDZTzUlQ7yveftMoj7NT&#10;0ya/OScJD87gLeEntleUn6wYP6OiEQC2sTO31kjSAAlqrlRzf7IA8pKAekkl+Jy3Re3d29UOuod7&#10;t+P+nq14TCi2HaC6k4UPAaAobFrB61RDN3ZTFVIFihq8f5CgpFK6d3An2y7c4f/c5nvcPUhLfPgA&#10;Hh+XAO1aQozwoa19cvoUoX+q3fY2Uu1RGT9paMJTXp9n5y7y9nleB14n3n5GCAoIXxGOr3kNXxKQ&#10;Lwg3AZyAT5pA8OVlfreiCC9+uu78nl4RkG9pi+U6ygLKq3Nn+RjfkwB8KuFI52vbFSAB2L4STHXK&#10;6yUAbFHxgPtVgok7VLWqEBLt7+m1i9GweTlOb1iK7YvmYdqAUvjZmMKaALTh71+ny5cEYAdodWy3&#10;u1IjWCAo0BP4mdP2murS6tImG/LvAjx7CyMFPxf2NyuqQB0CUOL/rM3aQ2VM+T+WJoYICwxGdFgU&#10;AaiDjl92gY6WIVxdvRERGYeYmGR4egYhOSkPRQW94eHuq4omSbF0CX/R0dKGh5u7AmBocDD/TgW4&#10;a24xdrJt/aYAqydlYMXEDCyfmIlVUwqwaXZvFQO4dmYZ4ZeGmaWRGJ8TSACGY0avWMzoG49RVIE9&#10;Y53RK9EbQ/KiMbE8h+pvJP6aOQoLRvVEv1SCzod21sUQ6f7WGJoXg8GEYqyHBdKCXbBgwiBMG9oL&#10;qSGeKqbPzbQb5tI+H9yyhB0/j0qJH7xzB4KlO+JpixO8zJEdZMfXskFagK2qyysLIJIsQVZ53QlN&#10;b1tDJId7IyPKB0lBzrTHfuiVHoMeyZHIjAjE8J6FKM/JQDBVnoeVKSK8XeFhbYwYf1f0y08hJAOR&#10;FeaPJH9POJvowd3aDAFUdyE+nkiLi0a4vy9HOondi8DQXmWIDfBBv9x0FMaFw8NYC2UJoZjQIxNx&#10;TqZI9aDtDnHh+dohJ9AZ6X4OtLYcyahs/exNYaHbiT8C2nQHS5X9xdlYGylB3siNDIa7kS5VpT2m&#10;DetPJWoDUz5PrLCPJT8frfPo7GT8MLg3Nn83HYeX/qoAeHb7WkgwtChACYKW+T9Je/9OKr99AqDM&#10;AcrOj3/u3VIAlIWQd4ThhwcE2f8C4EdCUSCn5vWoQmQuT4GQau4/hNy/b97CP7du4yPbu+s38JqP&#10;vxUl+On+W4Lv/TWClMdXF9lJL/B12KFf1LOzn6LCq2tkx6bSOcvOKRCgAmyplY55lvep7BobCDla&#10;wFoJDSH8JAiYaqqNx+enBXLVhFwNb8tq7ykC8LRa9RX4vayl8mXHbqPiEwAKCGVl9iHhJ0XPX1Qf&#10;VKUwZQFEQmGkHOaTA7shhZHuS/AygXebdvcOld9DUYH7tuMegXi3cgtu7tyIa9vW4OqONbi7bwsB&#10;uE3Z4Ue0vxKjeIfq8RbBKVmwpRyAhPJIYfaWTxmcZfFD7O9TglDm/ARmj880EEINaCX0Xl5qxrOm&#10;y7xN6F26RuDx2p2XOdZmvFXtKhWeQO7qp0Z1TSX+5hqBx/vPL/D5HKjkcbHTMlf4kipQVohfnmtQ&#10;2xklmWwbr9mLJimheZoW+BivvVjgwyq1mNhgya8oYTACQCmRKdmuG7euJAD/Qu36pahevRjbfpqH&#10;sT3ylWsRADpYSkBzV2h1IgS//Bd0aHfF5tqaEGS62jDo3pV9R1ctkliwmetpq3k/a/YzAaCbvSWV&#10;njEtr6YCn53kC6TyE/srsYDebh6ICo9WK7mdOnZDt27asLJ2RHJyNgoKSpGamoe0tAJERCTS/rqp&#10;2EAnR1e1A8SYNtjXyxtx0TFwd3WDq7MLOuycU4QdswuxbVY+1tH+rpiYhsVjUhUAty8YqNTf0q8L&#10;sWBgAr4uDMK4nAB80ycOM/vEY2xhCPqleKF/mi/tbCTGlqZQ0fXEr7S/f04fjnnDi1Ec6YIQq248&#10;umJcSSLG9UhBPi1wrKcVJg8qxveThqJM5sWC3RHsbKKKHsl83pDiJKz4fir+/GYMeiWFIIaKzt+i&#10;G6Ic9ZAf6oS8UGfkhLrSTstqrRlcjbqrGsA2VEkelvpIj/RHblwgkgKdkBbiht4ZseiREo3cmFAM&#10;LsjBoMJcZESGIJEWM4ag87A2QXygO8rSY1GelUSLnohEWtAIdycqSSd4Ui36ujohKSpcVbt3s7HF&#10;0D59MLK8D6J8PAhwquCMRJX0YFheMkbkJiLMSg+5Aj1/e8RRjfZPjWhP/0UL629nDGczHVpfjmKd&#10;v6Ci7IJwTyckh3gjlvY3UOYCqQiD+L4T+vcmrNurybmb6cPHwhAxLtYYkZ2E+QPLsO7bydjz2/c4&#10;vuovnNuxDlcJQKnuJSUQpbLb++ZGvL1OgN28qPb/yla3z6vAYoEFgu8JQLG/r2l7BYb/3L+Nf/Px&#10;f24SjqIqCMA3jTIPRQgSaP+/O/fY7vM59/Cfu/fxD++/v3kb7wnGf27fVe0Db39ovkmFIgC8wk7L&#10;zsrOLFbupcwF0ua95Os+/TT/13qKKvBMHe0vlSCt4SsqJokPfHhQtqFJUDTV1EEqNVpWyRojMGyt&#10;OQzZ4ypWVxIhSHvBzvyCcJSQF8kC/Vxs8Mn2PcMttKWqEDr/X6q+PSSgnvD4go8JEB9V7cYjgrD1&#10;8F48qNpJu7sRzds2EIZbcFuSGvB4l+qwmUr7Kq/1HQVAAd1mqkBJ41VJVbiT6nAbru3cgutSuKmy&#10;As27pSSA7N+lFaYalNXuZ2f4eQl8sbWveF1eEHKi+J5fEIhdwcuLBN1lAk8awfe66QotrUwr3KDK&#10;vq2u7TsOMB+u8zu8we/vBq2vXO9rMhg183+pAqnE3xGGb8QKy2oxm4QsSejSs3OyF7gdgK31x5UF&#10;fshrJQAU+EkTCyxNdobcoMqVmsCnCMCT6/7G0RV/YOPCORhZlA07XQ3YGGrBxcYMxrwt83yyGCIr&#10;vQa0utaEnYOZiYKhKD8LPR1YGxnAgWCT+T8rKkdbMwO4O1jBjc3SRF/N+9mYG8PN0RYezvaEIPu5&#10;gxPCQyIINDN89WVXdOrUHZpa+ggMikBObg8UlZSjT5+hCA6OgRuVYYB/CKyt7CG1gx2s7RAWFITE&#10;mBi4OjnBwdYOHbYTfJum0/ZOzaYNzsHScelYPDoN62f2xK6Fw7B6ek8sHJxE9ReGqSXhmF4ardTf&#10;mFwpauSJgem+tLmhGF+WhJ8m9cdiKr+fJg7Cb5MHYlJpEtK9zdqLnNMeD8+JRAktazzVX3lGFNb9&#10;MhtfD+yBSHdrlQswMcAeAwtiURTvpVZ3I5yMVE2NVfO/xsp5EzCxNBm9E334vkEoiqJNJVS8zTRg&#10;r/MVzLt0gMGXHWDcqQNVlBaCnSxUOq0oT0tEe1qjf14ShtDeFiVGEXJJGFFarNJhZdJqhtPqBtKC&#10;JoZ4oSCeUKeyyo0IQiQvenqIP4LdHOHCUcjb2QFhft6q4n2wpwfKiwpRlpOFaAJQ0malEV69UqMx&#10;tX8x4l2tEGVvgpxgN2QGuSDR2xbF0f6EeTitsjMCeX7mhLVUhDPS7AiDrl8gkcpPVqG9rIzgTUvg&#10;zh+Bu6mh2l4X6m4PGwLQmSOtP2Ed62qDfokRmNWnCOvnTMXuX+bjGH+Q53awY1bRkvFH23aWQLhc&#10;pxSgSoAge4BVHCA7hGx3u8HOQQB+uMfOROCJ+pNVYKUG71LZySLHdXYkKsCXMvdERfKaFu3DVdpe&#10;qrx/7tzFR7Z/CMJ/7jzAh1t32REFgp9aM8F6jR2SHfg1lcw7UTOEn9hfeT0J65AmK8JthJ+sDj+n&#10;HX5KO/y4mpbsMKF1sErlxbu2bSOVF2FDm/qAqk2yokgmZJVQ4LjsqaXSO3lEwU+l3VJxf4fV/acn&#10;JO2UJFiV7CtUehL/d7hK7fW9TwBKESS5/5iveY/35fUfS4p8sbB7qOZ2S/jLdrZt7e9PQN6RDNyy&#10;E4Twk6wwt6t4m8rvbpVkgG5P9npl+wZc2bEJl3nu5zauwaWtG/n3SrUfWOIc204cx3MCUFbD31Ad&#10;t54R+0+1RtDJ8fPtD7yGAsDnjWJ9Ze6P39FVPnaVKpuwe3fzfwD4lsf3/B7eXaey58DzgX9/L3ZY&#10;FCFt8ttLF9honQnBVxeovJvq+TuResJUpo0nVXiMAPABVZ80UYAtCob8Ho5IIae1hJ8AcCkOLPsd&#10;y2ZNxsDsVNjqdoe9qR4VnAXtqhZtsNTo7gZjTdmD3xUmPNpTBbpZWyr1J4+baGvAzsxY2V6Bn8wF&#10;OstCoIsdXDnwf54DdHWwga+HMzxdHBHo60sFF69WdTt/gt8XtMLGZtaISUhDadkAjB49BfHxGQqA&#10;YoEla4yVhTXhF4LczExEhYVQTerB1soSHTYTfqsnpmDFuBSsnJCBP0ckYcm4LGz+ti+2fjcQv43K&#10;woweoZhcGIiZZdH4tjwRY/OD0SvWAb3jnTGqMAyzh+Vh/qgSzBvZA9P65WJG/wL8OrEfZg3IQv9k&#10;XwxI8UcPKsHiCBcUhrux85ph2sASrP1pNkqSIhDkYIxwqr+eyQGY1D8LxXGeCLajmutGmGl/iR4x&#10;nlSTJfjt63KsWTAGq+ePxbzRJRhRFI/UAEdEulkixMkcHmZ6cDXVhtQADqL9lGzQIc5GBBOtLRXZ&#10;oMJ0BUCp/TuqTyl6EoQScOzE0cfH3gzZsYHom52AwthQKk6qNk8XKlM/VaXN1lhGKzPEhgQi3JcX&#10;1sgQhakpGNa7TBVTT6dljnC3w6C8FIwty4U31aiXkQYSPOyQEeRGANojxc+ZFt4RmaF+iPRyoiXo&#10;Av1u/+IPoSN8HC1QmByFMA8HOBlpqQp19vyBuJkYUg3nIcjZBrb63eHEUdaXNiPF1wXlBODM3oUK&#10;gLsWzcOBv35G4zZaYNq1B/wRP2083r4AouYAG6n+Lvy/AMiO8QmAHwlAWQSRJgBUyvBmu319ef4i&#10;ntY3qjmoj+xQMsf3nh3snUCOne0D1Z8AUEAoEPxw8w6VCTvklevt8BNFI523kR2aryOQkybQe15L&#10;W0YAvqQCfEX19+zEKaq0Y3h08BAe7d2LW9u34uK61WhavQzNW9bhrtTslSSgByUVfCXuUXHdPyzz&#10;bJVUgwc+qT9aTUJR8hG+qT/N1z5O1SU7QI6pDCuSXuqxZFahNX1IVSZ5AB/Ibg/JB0il+YhQlTRV&#10;krJK0mBJKipJ1S9A/Jy1+h4hqOb6ZMeHZOEhECVPnwQ+S7vJ87xK9XiZ6vH8hlWoXb4YZ1b8hcub&#10;16ms0g+q9hGyR/G05gTaTp5WK+NPZUqA1+kZ25O6c+r2KwEgYff+CgeSi6Lq2gcTscai9D7cuIOP&#10;t+7gw21+h3d43Xn7/e176ntQ34+oRKrAt58A2J7Qol0Fvr7IQe1CA56e4+DTQEtOS/y4TgB4uL3e&#10;s8qsTRtcw8Hg2B7cOLQDF3avw+n1S1QxpD1//owfRg9VeQDt9ChECEBHDs4CQMn88jkcRmBnJLn9&#10;qP7cba0pJixUxTgVAkMLLApQ7K9AUI6+bg4IpvuSWsIyByhHdyc7ONlawd/bE+mp6bSwHkrVWVja&#10;QJ+AMzC2RFRcKnr1GYSBA0chITELri5esDBnv7FxhK83nV5kFCJDQmFraaFqDLs5OaLD+slpWDku&#10;CX+PjMPi4Qn4vjwCi0dlYN30Uqyc2gM/DU3DlIIgTMzzx9z+SfhuUBoGp3igT4IzJvSMIvjy8fOk&#10;Xpg1OAejC2PQM9oTpTE+mNgzEd8Nzce0PqkoCXdCrKMOsvysVBH0ODdzzBjcEwsmDGVHt4CfjT6C&#10;HfQwqCAaE/ulIzvcHkE2XeGq+y+E22qrIkoFofbICrDAyPxwfDMkk/+fgakDszCmLA2jyjIxpnc2&#10;BuYn0S4WYf6kIZg5ojctbwjC3UyQFOCA0rQIDMhPRV5sGK1xBOGXjOKUeET7usJM4yu4mOmid048&#10;hpZkIj86CNkhvqrISzThF+PvBRdrM35BhshIiEF2QjxiAgIwftBAjB/QD0mEZI+UWNpgbwwrzkT/&#10;7ES46neDG4GV7OOk4Jfm74oBtNZ5EYHokUR5ToVn0PVLGHT/Ek4W+uhTkIacuDDofvkvnosBIglf&#10;G61u8DA1Qs/UBAVAe6mLQsj7mOsjO8hTFUif0asAy6aOReWvC7D39x/UdiVJEPq4ltbv/CllgaW+&#10;72sC8M11jvzNtELXLxF+7Fi32YEIP7HAogBlDlCtBN+hkpC/3bqJj6IoqCTe0sL+ww73fxNy//e9&#10;h1SABB3be9rfD5/aR2WD+dh1vua1W1QYV5Wtk478hOqmjcrvVUM7AJ8Sfs9OsdMdP0k7W4PWY9V4&#10;wvaQ4Luzh3aX7eaWzWhY8hdO//EL6pf8iebNa9XqrZq7UwlVJU+gpJYSBVZB1Vilwl1enTmuWrsN&#10;PsF2Cs9PnuR7HWeT9zmk6n9I3r0nsie3ai+V3m4qO8n0cojqTBTjYarLg59gSBgQfA8lJ59kcuE5&#10;SGCzQPAWFaFUupPU9ALGz/CTvIHNVH9S9+Qyz/v00t9R8/tPOLP0D1zcuEqpWsn8Iim/JAi8pUaq&#10;udWjtfYsv7uzCoAvee1k8JD29jKVHq3vW7bXhKCAUAAokHvHAekt27ubtzm43cFr9dgdvOUg9Yrw&#10;eylzrxITeIFAlQBpWViSRZHzDbTBVKBUgc9UcoQTSgF+LngvClDttaYCvFfdXiTp8t6N/60Gt2PR&#10;AsygO0n0doWDgRZFgixUyKpt+0qvWF9RfwI/Y4JQVKBYYQGgK9WXPS2x7ASROUBXOws1/+diYw5/&#10;d9rcQB94uzurjDBigb3dnGiDHeDj4YGw4BDYWNlAV1cfJqYWsLFzhoW1A2LiUzFw8Ei20cilHfb3&#10;D1VhMG6uXvD08IaTvQNMDQ1hTPUnNYbDg4PQYfWEdKwYm0L4xeHnARGYWxaEX4clYdnEPPw1LgcL&#10;BiZialEIJhcFY26/JHzLNjzLD5N6xuDn8aW0uuWYQRANyw3HgLQApHqZII1tSHYQJpTFYWBGAJLd&#10;DZHoaohMHytk+tkj1ccOE/rkYkhRigpTCbDXQ6y3OYYXJ2J4YQIBaQI/4y8Qbt0V/ZPcMTzTF+UE&#10;bmmkLYrCrZAXZkVAdiEIutDemqvkqYEORghzNSfkEjFtaCl+mDwUq36eiYVTh6FvVoyqMZwfF4Le&#10;mUkqxX2cnycyo0KQHcPRy0AD3ram6EtAlmUmoJQw65kco+AXxIsfSwBGB3ojgFY4maNdSVY6RpSX&#10;Y3BZKXqkpyLS243qLRp58WGYNqwfeqXHwdfKkDa+u9rClurvjvzIQIztVYThJbnon58BB/5QrKnm&#10;zPW6wtfJEgOKsuDvaAWtf3WAu4Ux/Ows+f/aygIPKsxR84NW2l3gaWGAIJ5rbrAPBvA9JxRl4ucx&#10;g7H79++x/69FqKcCvClqqK5G5Xp7dameKu4c3qoQGI7+19gIQZkD/Hj3OgEoak8WQQi8++0AbFd/&#10;hCLVxL8Jtf/D9h92rI/sUP8m9P59S0DX3sHeSKej+lDKg53wNWH54oLsELlG8ImNO48X5y7Q6jYR&#10;fI14dpp29/gpPK0+iefs9I8PHaHykhRQVBl79+F+ZSVu79iBq1JH94/fcPTH71GzaCEal/2NOxVb&#10;8FRWbGVHBS2tbEeTxKR3D+0iDHdTSR0k7KrbVWBtDZ5K7ODxY1SAJ/HiFN+TAHx+8gReyt5jglCy&#10;r0gChpaD7PD7JekCYUggSiKGR4cPqS1rkpmmtVqAKAWa9hN67XuT71QRfrLQQQA275EM0ZINRpKe&#10;bsO1io20u+twbft6VRfkOo9nlv6G/T/MRjWhcYrK6dyqZbi9q4JKl5CRvIe8BvcPHcUDXpfHp6nK&#10;eL1kPlBdzyZC7Lys6LJdpPK7RGV+WdT5dX6vHLAIwtdsAkQZfN428/toJhCpwl/xu5CwmlcXLqgF&#10;Edkh8kLCYs6LwuRAJOFFTQ2EIRV5PRUgBw4B4D0BIFX0w0/zgQ9ohe/X7MG1qq2o27RCBd1vX/Q9&#10;JpUVIZr9wllWbPl7tqIKNJDylt07wVRXUwU7CwSNNbpTAWoTghpwppPyoJpzoP0152/c2lgPno60&#10;uS4EnCvVmpszArw9CD0XONvbEHyOCPb3QWiAHyJCwhAbGacqwHXu3A0dO9Fey3Y4E0s4OrmjqLgM&#10;/foNRUFeDwQQgIaSOdrKDtYWVrS9BjA10Ie+FgGtp8P38ESHleOz8feIFMIvEnN6+mN+nxD8OYp2&#10;eHI+lk7Kxbe9IjAhzw/TaINn903AnAEp+LpnLKb2SsH3I0sxa1AhBqaHon9aMGEXhARPfWT4G1Pt&#10;+KJ3micyAs0R46SDRDczKkFP9IoLRFawK1VSDO1vAEJcDRDjY4a8GA+MK8tCSaQ/PLQ6w1fnC5QS&#10;dBPyvTE60wnjc92VDR+R5Y2CCGv4mXeEvVYHeBGg/raGVEaaiA9wQml6BNJCXRFKSy1b7GaP6YeN&#10;fyzA8B5ZKlPM6N5FBEoWfG35JdBKSublAEdrnoc9MgnD/KRo9M3LQFlGMlJC/Pl3HySF+CE7PgLJ&#10;4YGIDvJCRnwUBpb2RCHhV8jnFdBS5yZForwwA9+MHYJgFxsqNmu+B225uQHiaLN7pSViMN+3FwE8&#10;rKwQXnZmMNPtCiuD7kigcpTEDJY6XWBLK+HMH4SAz8vCBO4mBhhNux7t4w7jrl/AxUQHYZIogcq1&#10;Z1QQRubwexgxAFKbdd/fv6Bu23rcOkaLJ7snztH+XjxLNUbrK5Xd2EQBvuNR5fu7K/N9VHcy7ycr&#10;v4SgJEN4d5sApIoQeyWg+yhKT+5/Un3SBH4vaMOeX6FCkd0g1wlQWfGVlUcqDlEdz86dZyej4pMt&#10;XLK/lRbv2Yk6Ki+qnUM1eHLgKB7tY+faJ/CjCttFS7l9G66sWYMTv/yMA/Pm4MjC+aj55Sc0rVlF&#10;+B3ES4JL6nfIYsajo+0JCFpPVKkwl5d1Eh5D8FMFPpfceJI4oFayI3MgkFjCWipittdnavHytKhP&#10;2s+aGtUeH6MKO0IYHjmiVJlKR0VgSlKG1qPy2AHc2bcHUq5Twlpu0xpLsfebslCyfweuVW4mALey&#10;SYnP9bi4ZRUBuA7XZaFk90Za+MXYO3ca9s+fgYMLZuHIj/NxbuVS3Ny2Cfd20j7vrSSAZaGmhhb0&#10;tAqLaT3bhLYmie+7ijcXeG0JPrHCH67ewsdrtLxU2R8Jug88ylyrNLktSvH1xXb1/fL8pfbvgxB8&#10;KQHWAsBPTSD44txZBcIX5xp45OBULyvCR3H/xCHVpODUnWNU5DX7CMJ9uMHP2sDPdpoQ3ElFKwsg&#10;oU62cKU7sjbUgT1/s3oaXQjAjjAnEE31NakGNWAsVd2ovMy0tWBnbKj2vgdR6TmZ0/ryvqu1pcq5&#10;GR0cqBKhujs6wdPVjQB0gJebG6LDwxETEYHEmCSkJKbDytJWZYDuRABqa+vCxMRM3Q8KZB/OKUJe&#10;ViGhGQo9LdpsI2NaaTPCT5Kqdld7jk3UFjw9dFg1MRt/jUjGgj6hmJrvgdmlAfhtRCLWzSjB2pk9&#10;MKdPFAbE2KI82hoze8Vi8de9sWBYPiGYhJn9cjGplLCI9cOg9DAMz4mgMrFGzxhn9E3zQm6EDeLd&#10;9WljNZHgaoreCcEYUZCkqsBlhrkiJ9odkVSLBYmeGFmaiK/L8/g8K7h07YBER0NMyg/CpAIvfF3s&#10;iW95ft/2jsSQVHcke+nD3/wreBh9hQDa5wQ/J2RLqEtmNLKivNvrhEiuQWdz2msDFMYHY/F3UzFl&#10;cC+lAHtnp8DP3oKWUhPhXk7wc+BtI21ldcuyU1Gen8VzilWrxKnhQQqAslocH+xLFWiPcF8PBb/i&#10;zHSM6t8H44b0Q0lGPL6m+hs/qBdczWlTCbgwPjfQQbb02aM4PpbKMAXFyXEY1qtYlcTs3qEDR0Iz&#10;pMeEwdncECZdv4KjsS7PS5ugM4AjR8cAB2sMLM5FFN/ThHbZhcox2N4c4XzdvBAfjMpNxcKRg7CB&#10;nWrX71RKkoNONrtL0PCFBlqm86qm75tr7WEwshdY2gdJeS/Ak72/qrWDULa/vbpBoN1kZ5JwFplg&#10;51HmmKT9c/euajLZ/vzyFTbatGb+7zUJdpaUWTzKqi8Vh6iNZw0NBNQppfpenmIHqz6FlgPH8Hjf&#10;EbTuo6qqrMK93bSyO3fhysaNtLx/49jCH7Bv9rc4OH8ejv28EMd/W4RrmzfgtaTWP0lYqVXgAyq7&#10;S9spKQK0X4W6vDhD5VdPlUf4v1axge1ZZyQLyudkqC9ph1/W8kgAii3+3AR2j49KOi6BH89NAVGO&#10;tMIHCQEC6jabUocEsaxICwCv7xUI0gbvFQW4RS2K3KZKknRYt9ju7N7cHjpDZX7s53monDVFAXDP&#10;7Ok8zuXn/RPXNlEp7tiGexwI7h6g5aw5QTvagMccOFoEhA2i2i6rOcC3Sv3JwobM7QkU+Z1RFb4i&#10;8NRCk8y78r4oSLWowv99JXuD/xcAn58j+HiUGMH2kJj2hApt9bX8n3YbLOEwkiL/TvU+3DxSSVex&#10;UyVHvXVwJxq2rsYpAnDbLz9gEPuSJEGVGFZ7MwPYmRuroGftbl+pLW7m+oQgYWNM5Weuq8MBXx9W&#10;+rpwszZHCvtXXEgAnKgI7U1NEOTpgaTIKETQ4no4u8HXw1eVwfTz8kFGSioyU9KRl1mAjNRsWFnY&#10;qwSoGt11VLO3c1Jb32ytHZGSIM/LR1hgOOFnwmYIS1NTwlCD59aFitNANQnJ6bBkbJpa+Pi+L+1b&#10;gSdmFvvgB6rBtdOLsWFWGeYSgOVRVugXbYsfhmRh0ZgetMEZmDMoj8qjFF8TgP2SQjAqP44wTG6v&#10;/pYXjh7RTkjzNUGEvQZCrKly3M1RFOWDwhg/xHlaISXQHvmx7kgNsUFf2uW543qiPCMU3gadkUxY&#10;DksLpOoLwBSezze9AjCtxB+ze0fha9rxbH9eLItOCLPVRYIXbXF8CMEShuQQ2QtsqFJtyUprgh8v&#10;nq2R2j0xojQP25b9gSE98hDu4YQwD0cEutjChyAx6v4VLakO0qmoCml98xOjVLboJAJPChdFUMFJ&#10;CUt/qjpbY234u9gRfqn4esRQLKZCmTxiEIpSY/HjN1+jV04yIaat6nx4WhkhOZAK0s8XKQGBKM/J&#10;RklqMq13BOxpGYw4Uga6OanR0EpPG2aa3WCp2x3u/EHZyQ+HQIz0cUPvnDQEuTkQ0lrwsZHSoAbw&#10;NtNDLtXomPx0/DhmCNazU+3+80ec270FtwiHFkkCcKEebwjAV5cb1VY4mQOU+r5ig98SgioTNNvr&#10;m1cIvSsqGWp7IwBvU0kQeG9ltwdvS7iLTLILFMUev5U4P2nNYsPEjvF/2AE/SLtMxSKd7WyjSunU&#10;Un2cdvMk1d9pqrcatOynpST8WvcewP2de3Bj6w5cXL8BJ/74A3vmzMbOGdNRxWPNokU4/usvqP1r&#10;MaQy23uC640outM1KsZP6v22niAMTx5Qyu8Fbb/UAnlFW/f2/Fl8uNhECJ4lBGupCGV3yGm85u03&#10;dXVUgZK0tR2CYo/lKNB7QDss6k9ui+prodqTucG7+2h998txD+FH9Xm4iqCj+tuzVbUbe7cQiJvV&#10;YshdicOs2k5oyqpxe0xhS9UunF/1Nw5+PweHqNZ3z5qKiumTcfiHebi4eiVubOH/7tyJ23v20obz&#10;/XndHtfWqfjAx7W8jrW0rGcvKbi9ZXt5ntaWUJR5QmmyWCJzhQLFzyvGbfUcgKgiJc5QxWDKan6T&#10;7DA5p46yS+Qlr9N/s8mcOYkWXluZPnnAwUXgJxAUAF4l1GVL3O3Du1BPANasX4oN/Cz9JAmCiZ4q&#10;g2lrQhtsaqCCmLt3/hfVVmdlb60M9WGqralCYFSSBAmBMdBBpJ8X3VMSIv19YUdAOZjRLYaGIy0p&#10;lfbXS6W+d3dyQ6BvAApy8tAjvxgD+gxCn9J+sLN2grGRBfR0jdGtq5ba8SErvqbGVogMjSX82Mes&#10;HGBuZApnOzvYWlhAV8JvjAhgNtmGJ63Dr8MT8MvQOHzfPwJzygIxt3cwfhoci9VTC7FqcjHvEzr5&#10;AfimZyS+65+K6b2SMa0sGT8ML8EPI8uoBNPQPyUEI3JjMHdoAWYPzsW4ohj0T6JVDbFDtIMWAsy7&#10;IsROF2G0pQG2+ghy0EeinzUG5ISjV6ovyrMC8e3IAmQG2SLUSgPDCcJv+yZTAQZQ9VGZFvlgYKyl&#10;AuCvY/IwPMsf0fZaiLAjBMK8kBNJqPo4Eg768LbSU3U3ggm2IFpFyficFuardn7MmTgKv86egbgA&#10;b3jbW6o09M7mRjAkAD2o2LJiQ6j8olQqrJRQqr4gb7X4EOnppBKlJob6wNeRyis5GpOGD8Iv383C&#10;7Elj0YeWeUz/MgXApDA/+PO9JZ+fvYGmmmssTUlGYVw8SpKlCl0wApwcYStxUabGCHR3gY18IRqS&#10;QLILR0NDqkJzqr2OMOj0LyQGU9nmpsPbwQp2BKCbpQFVIAFrRFXtbkfVnYwfabvXf08ALv4JZ3dt&#10;wu3jB2mfTuHFRdrOK+fa2zWJBST4PtngN9epBD8DkPD7DMB3VIIyJ/iG4Ht9k1aK7Q1VoKi+f9+7&#10;hw+EnwQ8v5YAXFF+hJ/s+pDg3HcXLuPdeVptdq5XsqODkHlE+D0+WoOnPD7jsfXgEcKA0NpDJbVr&#10;H25vrcDFdRtw/I8/sZOqb8uUKdg3dw4t8C9Ufr/j+O9/4PzqNXhGIH1oqMNbdlSpNSKV6ETxPTl9&#10;GE8JwhcNovyO832p/JrOEhLn8VH2xTYRHPVUnrS+khZKEoi+qa/HW7ZXEoJC+L36BEOxwgI+OQoQ&#10;lTU+SpUqGamrCANZLCEA71XJyjBt+8FKqj4qwD1bVIW4a1R8N3j/zoGdKgvMvQO72leP2STEpnnL&#10;epxa/AuOLvoe+78j6KdNxrbJE3Hsxx/QtHIFrm/egvuVe9FyUOYcq1WKrMdUzm2nZcvgOTyr5/dG&#10;yL0Re3vuEiEnACPYLsgKr4S6UH1/AqCAsh2SsqpMu8sBqV0JEoqNEnwtEORrnpW4yzOfjgJBvmdt&#10;tcoQLfZXwqmkzszVqm1qO9yNgxVo3EE1u+YvrJw7A31S41RkgmHXL1VWF0ldJUkMunfqAK0uX8Di&#10;ky0WCEoAtMDPhretDXT5O7dEYVoKSrIy4UGra6ZngBC/AKQlpir1J9XfPAg2bzdvpCemoSSvGMMH&#10;jsSIIWPg5OBO22sFM1MrVRhdFjq8PP1hbko77ugFGzPJGm1J+DnC1d6R4DOm9dWGlYmhWnmWlWlR&#10;pB0WEX6/DIuHHH8cFI0F/cKxcGAUlk7IwYpJBfhteAZ+G5aBWQTgmEx/TOkRg1nlaVg4ohDzhuZj&#10;BG3vgJQAjMyNxBTCcWKPOAzPDMKo7FCUx3lSrVkhydMcYU6G8LXRhbNRJ3hZaCDCzQjFsZ4ojHLG&#10;kLwQjC6NJczsaafdMTonDFOKCOTyOPwwOAHTigPQO8wEs0ojsHhiCUbnBiPeWQ/pvjbIC/dWtUA8&#10;zHX5upJGygyhMgfnaE348X3d7VFEVSeKriwzBQumTUR2bBQ8bCwQSmUn6acs9TXg42SJAoJtQKHU&#10;AklGengA4qn64nzd1O6R8rx0lKTFozQrCRMG98HYAb0xvHcJ76dgUI98/PztdEwZMZB22UcBMMLT&#10;GR6WJgh0ssXA/Gyq1FhEebgilqNeiJszFZ+W+hHI6rIDIazPUVOz47/gTZXpSIWn/UUHWOlo0pJn&#10;UG3SsrvawdnSEHaGMkeopXacRDlZUHnzuxgzGCvnTEXlXz/jvOxW4I+3TVb3CMCXl84qBfhWLDDb&#10;609zgZIXsL0eSLvqk/x/Mgf48R6t7/3beH3nOl7elIww7FBsH+9QBd67o2ID311nR2uWbXCE5VWZ&#10;nL9A0PB1ZZN+XSNeSGgLVZa0pycIkmM1eHakGm0Hj+LR3v24X0EwbKvAzU3bcGUtld/vf6Li2znY&#10;PH0G9s2fj9o/F+PssuU48edfOPX3ElwmGJ4SRq9FwbGp+iNNDWpPsOz7fXO+VtX+eErb/5p/e3/5&#10;Ai2ixCuKMmrfV/y0rlZBUPbhvjhDFdhAAPL47BTt70lazuOEXTWtucz51UgC1RPqby1HDlPtURV+&#10;ao+oCh8cqGoPzK7aTTW4i41KcNdGpQCvU/mJSmqpriLE+FkPVPK5laq+79Ut61C3fDGV7iLU/Pg9&#10;DsyehQ1jRmL7lMk4/jO/u+UrcGMzVeNuqsx9sjjCweJwNZ7UnMbTU4RWHdWcLCadpbom2GT/8Cu1&#10;J5gAVKEu/B5llwjhJ2rwFQckeY4AsH2/sdjfRjypP4OnkoShURZb2uEn83/PCMDHtTW4d+IQWiQf&#10;4OlDqkrcneq9uE7wNe/bjGaC8MLujTi29m8snzMNPSkMbHW6qfrV1oSfOYGnq9FugTU7fQG9bl3g&#10;amvF37SZUn+iAgWAzhbmbKbISYxXGwoC3DypzEyV6gsNCKPtDYCrgxt83AlCHmPDYtEjrweG9h+B&#10;oQNGEYCeMDQwU7ZX9gM72LuosBdzUxtYmTnA0sQG7vw/dwcXONnYw9KYVpgANpVAbJkHJABFlXZY&#10;LCvAbL+NTFQQFPs7s8SPIIzEqinFWDu1J34amISJWb4Ym+Wn9v/OHZiKBcOy1UrwwDRvWt8YjCew&#10;yuNc0S/RHSOyAjAuPxx9ot2Q5WuBvFAnZIWx8/vY0qJKcG8X+Fp1R6y7EQojnDCC/zuGrzGYVrg0&#10;1hmFwZYYkuyOGT3C8f2gRMzuE43+0TYYluyG+YPSMaU0DmUxHihPDkVWCEcISz14URlJcfEoHycV&#10;Yxft6aqAkxjko+BXmBxHK5mJMeW9qeQC4WVHaNqZw9XGmNJdm0rMTsXhjexdhIFFmciKDEJ+fDiK&#10;EiORHxdGVRiEjMhADCjOxBDaabHJBYnRyp7Omzwe30+bhLH9e6mC5u5WxirRQntzwOCiHBUnKECO&#10;9fOgrbZTq8CW+rQFUiSddtZItyvMDDXhYm8GI+0u6P6vDvBzskN5YR5ignwRwNeRc7XU7aIUoCf/&#10;J5IAHJGbgh9GDcTSbyZh39JfcUG2bJ2SPcC0fASgwO8dFd97SYPfTAjytgLgDYkDZMeR3IBS/Iiw&#10;+7wQIqnxX6n0WLIocptQlBgz2eFxCx9vEZIE379vSDwgn3uJCoSdTLbJvZCcdmJ3j1Np8fbrOoLw&#10;NCFz7Dha9x/Co8p9eLCLlnfjVlxdswEXlq/G0YU/Y8c33xKAc3Hgp0U4vXQZGleuQf2ylahdugLn&#10;qQ6v7ajAY9rSF6dPKXB9aGpUWaelINP7i41URQ14wQ784hyhxr+9JQA/XJUAYgFCe3IFCf14STvc&#10;RoA+/ZRlWdpTvmbrCapUAvAR4SdN0tE/kRx9YosJw9aaY2g5ekStDAsMHxzcj7tUgRIXKEHR9yQW&#10;kCqwWRoBKDWKJQ2WKvh+lDaaalHiDm/u2ILavxej+pdFqP/7T5z65SfsmDwZa0eOQMXUaTj92x84&#10;y89/Zf0mpQTv7+H12ke1fJTncoKfr45KXmIDqbJfygrxRdn3297E4r6VjDtUgmKHRSE+a2wi6Kjy&#10;eJT9xtJkm+Fn+D0/J3uCCT6l/iQl13G1ACL2V1WIk3yABODtY3twbf92lRFGFODlvVtxYuNyLJ89&#10;DT3YPyzoVgy7fAkLA0liqgVdzS4qy7MkQ5AdIdbGVGhUew7mxjAhfCyoxMT9yAJIdIAfRvTrh5To&#10;OALUDJ7O7gj2C0GAdyBVoFSG84eHkwfC/MNQWlCKEQNHY3D/4fBw84W+ngl0dWi5tQ3U3J+ZqTXM&#10;TKzh5eYHRxsC0cEVdhY28HZ1h6O1NbS68pxk7zGFh8QgmmprocPKydn4e1wKfh0Rj5+HxGB+eRjG&#10;pjtiYrYblk/M599yMSnHl/cJv9IofNOXVnIAVVBxCPolOWNYlg+m9ia80jyR62+EklBLjMkNwNfF&#10;UegV6YJEFwOVCCAzxFkFJEe4m8PdpAu8zbsgxdeS0AvFWKrK0SWR6JvsgcIwa+QHmhKedhiX40/V&#10;6Y0pJWEYleGDsjAbvnYI5g8vxMwBuRiYFY0oNxvCTx/RXg5qK5ukl4qgZY3ycudj7mohQwKVC5Pi&#10;0DMjDV8PGYS4ID/Ym+hR9VnxizGGs5UBgj3slQUeWJyFklQqRgKwPDsZpamxtNcuCOZzBYj98tKQ&#10;FOyF0vR49KYaHF5aiD/mfoO5E0ZjbHkvZEaFwdPaXGV2DiEAM2NDMaAoA0lBnvC1NVWK1N1K6pKY&#10;UNEZqJVgA51O/NF8ReluATe+jw5HT6mmlRgWhDBvd/i72COIilKUoewekZVgNyNtBFsbU33HYN7w&#10;flg262scWPEHrkiado7eT6mKXlxqt8BvrzURftJEBbaHwryRjDDXaIdFCUparBuExScl+IrHV3xM&#10;cgR+vEvo3SP87tAGE36i+t5T9b27ws4myVAvNLEz0maeqadSITio9l5IYC/tZRvvtx6VymtUfwcO&#10;4yHhd3vrDlxbtxHnl67EsR8WoWL6N9g1Zx5OLlmOc+z4FzZvRdP6zVR+K9G4bjNu7NqLmwKDA4fw&#10;nOBSmaYvNuHDpSZaXEm7JYlY+ZnUzgaxdTzK3J/AgDb9/TXC/coVqiIJAqZikvAPQkBy7El7Jtmp&#10;CevnPLbSDj+gBZZjG89fEpU+EYVI5fi5dscj/v3x0cM8nyo8PLyPCnEfrfButQtEFkKuV1XgHh97&#10;SPhJDGF74PVBtBKctyoqcGbJUjXXeX75ctT9+SdqfvoJFVOmYuWQYdhLFdzwFxXvmvW4TYX8kJ/7&#10;cZX8LxXpiVq8PCP7o8/T4st1F7BfIMQkKUL7/TdUfG8uXuE1oPL7ZH2lPZfVePmOJDcglWA7/MQG&#10;sykIygLIKaX+BICSG1ASo4oFvluzTwHw6v5taN6/FTcP7VR1Z05uWoElsyYjPzoY5t2/gpEseuhp&#10;wEhHA9q0wBqdv1Tp701430RXQzkdTwdrQqebigm0NTJQO0N8nBwwrG85hpb3g6OlDVzsnNTihZer&#10;t1J/4UERCPQOQoCHP9Li01BeNgDDB49GZHisUn9SDL1bV03Y0eqam1lTGbohMTZVAdDWQoKn2Xd8&#10;/dQcYPdOX8FQWwM2UoSJUJa9yR2WjU/Hz4Oi8H15KBYOCMOcXoEYlWKH8ZkuWDwmC9/3T8DIFA/M&#10;KovFPIJvUlEwIeSH/klOGJjsgnGfQlN6RFDpBRoTgOYYnuGFsQRVjzAHZPlZIt7VCFHORohwMoGv&#10;Be2baVck+dmgb3owytMCUBLjgvwwW8LPBn3ieZsALAg0wbjcIJRF2KAwyJy2NwSjckIwINUXMwdm&#10;4/fpwzC0IEkVV/K2NkS4hx0CZI+to8y/WdN62iPax1PBTwKeU6j6UsNC8PXQQUgM8YcV1ZctbaQ7&#10;VZW3swUluI0CYP/CDOTwmEPFV5Yahyxa4VBCKdzFFsWU+1mRAUgK9MTo3oUq+Fni/v6cOwPfjhup&#10;dpdEeRN0djbwtDFHFNVeGSFakhaDpFAvePG9Yvxc1a4TW1pZUXROhKGeZkdodO0AUyNNWJrqQV+z&#10;swoGzU9J4Hlqw5dK0M/VQc0PWlExuhjrwN2YAKQlLk+KxOxBvbH828moXr8MN46xQ54+9l8L3D4H&#10;eF7BT9obWRGWwkhXJSj6EtUfVaDA73r7Ua0GyzwgQfhBAEgVKOUx3/NvHyQzzLUrBKAojfYtVe+u&#10;SOc7rxKaCgCf0/IKAJ8RHrKqKrF1rYcOsyPTOu6sxI1NWxX8jsz/EZUz5uAwIVi3bDUaCb3L23ej&#10;mcC7tHknzq3bims7Cb89B3BLQmWoAJ/IggXt22t23nd8T0m9/1HVJ5EqdVRAl6lGqfjeEHiyDez9&#10;NVGrEh5CG3+ZcODfJHehZEyW5AvPPyVhkOPTBqpDKtbWWoJQ9iWztRGKknm5tfY0Hp6Qkp7tSQyU&#10;WjwmISu0xRKPePhT+vv9u3BHtudVy+MHFfzaRFVKkae9+3BpwyYqwGU4u3wlLqxajXO0+aL4RPlt&#10;+3oK1owcjUPzFxKOq3Cd1+nO9p24z0HjEeHfJnGTp2hXz9CuSljReVF15/GUTQFQssSck1g/ifn7&#10;HPpygY1/I/hlIUQAKOCTpiAoqfVVSv32ub/WM8dVQgQBoCRGFfhJEwvcfHAHAbhFKcArAsDNK/Dn&#10;9AlID/aGpVYnmGp1Uau++rTDWt06qczPktVZ4vzM9DXgZGkCL0cbmOtpqqSpam8wVaCbjRV65edj&#10;5KDBVGoesDa1grujO8HlrCxwRGAEooKjEExFGBMcjczkLBTmlSAmKh6WFrbQ1TVA585dCUAHZYN9&#10;CcvsjHy42rvB1MAUPh5eCA4IgKGejloFtrEwgTHPyVCrm1KCHX4bGou5Pf0wq8gLs0t57OGHaYXe&#10;VIKR+Fnq+5ZGYFJuIG1oPH4YnI7xeYHoTXU2INGZVjQck0tD0SfODkXBpupx2SUyqTCcFjiUUHRA&#10;frAtYh31EGDWDUHWuggnBFP9HVGeGYHBedFID7JFKm1yfqg9BmX4o3ecE2JsO6I4xALf9EkgUG0R&#10;bdsNg9IDMbooGsXRrhiUE4GpAwpQHBeEGCo/Nwt9eFgbIciVvp9AcTM3pEoLQEFCLFVnANIjghHi&#10;6oi08BCMG9Bb7f2V0pjGVF1WBt04CtGaBruhMCUSvbITUJRMO5+dhD6ZCaqoUpyPM2K9HRFNyCb4&#10;udDSZqJHUgSKCJ/lC+fgt2+nYuaooeiVlQ4fW2taXEeEe7qhX2Eu+hZkooDPy6YSbJ8bdFIBzxYE&#10;maWBJkcjKQzTFXq0vaYEmzbthCjA5OgwJEeEwIVfWCBh6G5nyVFTBza63VVsoZepLiLszDCQCnBm&#10;eQ+s4Ghcu2UNbhzZi3uSPv7saRUG81rm/xQAm2iDm9oVoECRAHx7/TLhRqUn4GMTJfgZev98bryv&#10;Ut9fIfAIHKkPLNATAMq2KjmKqnpKxfSMEJSqZk/Vzg5RSkdxr4rWb+dO3KKikQ59cdVaHJr3A+E3&#10;GzU//oZzy9fh8qYKBbsrFYTEjr24voudr6oaDw6dwO39R9kO4wFVpGSLbqFdbTtDuLMTy3tLmn6Z&#10;6xP4vZFN/5IAoJnQvnmH535PxS++oQqUhRpRhbIntj1NlBR5pyq8JIrpIm2h7MMVldSumuS+KKyX&#10;Fy6grUEytUhsHq1jfYMCodTxeFRNlUQVKIXcZUvebcLv/tH9eFxzSKlECaFp4QBwt5IKispW4Hdq&#10;8RJcWr0el9aux4XV6xTsLtDyH1/0GzZO+Bobxk9Ezc+/4vqGLWhevwU3t0plOr6mKphENXqaYJaE&#10;ESqNlpwjFSDPX9JlPavn+dPuvpTz5mPS5HO+kVRZavW3Xf1Ja2uow5N6fmf/VX9U659CYMQCy+KH&#10;2N/7J/bjTs0eXD8sAOSgdGA7Lldtw6ktK/HHtAlIpRiw0+tGZdcVpgSdAFCja3vRc6n7YajZVWV6&#10;EQB62BNu8js21FMK0M3KUlVazE1JwqjBgxAfGQkHKxvYW9rBnbbX09kLvrS6oQGhBGEYItnCqQ4j&#10;w2JUSUuJBZTdIJqa2rCxsYeTkyvCw6JUmIysAFvT/vr7+qukB90lOSttr4WJAWGoqXIMSraZDvNL&#10;AzAjzx0zCzwwp6cv5vcNwe+yH3h8Nr4rj1Irr9OKCbRsf8zqHYfpZTEYmelLwAVhRp9ojC8KRGmU&#10;DXqGW2Fomhe+6ZWA7wfn4OuetMWZfugR5YREd2Mke1AhhrihR1wAesQHIifMAznhripJan6EC4rC&#10;nNArzhWZPoZI89BG/0Q3jCsIR0k4weVtgZ7RHsgOIYTcjPh/LioFVrCDCVJCvKiq3OBKO+njaA5H&#10;E22E03r2TE9BOoEX7GiLMKonTytTtQgyum+pKkLkTXg4mclujG5wtzVAZlwgcuNDkBrhQ8UYhSHF&#10;mbS/0UgJ5HlG+iOWoPW3kbAWdwwqSENGmA++Gz8cW/76BbNGD8GwHgXKdrtbmCKA6rN/YR5mjh2J&#10;HnzPsqwUWuNQBHIE9LI2pRK04A9AV20NEsugxx+NibEezMwM0b3Lv/gjMEFCeBAsKdFlniSEr+vj&#10;zC/Y3AhmVId2fL6PmT7iXKiiacunlBVg1eypOLNVAEj7dbpawU+abHNSAJRFkE8KUOYFBYDvbkjt&#10;XwlkJjg+KUCB4MfbVE5UfR94X+D37qqoq3b4CfQ+t9eSgLORaoKd6RkBKAsHsnLaRgC2iUo6cgS3&#10;2Pmbt2/HjS1bcZmd/tiPi1A5cw5O/ES7vmYzQbAFV7buxvXKQ7hIAF7ZfYgq6iRuH6ihjaQlPXKS&#10;kKnGbarIO7SgDwlBUWP3aUkfSzzfeX42We0l2CTl1ksC7fXV6yoZwIebkpXmntorK2rwteyHpXUX&#10;GL68wOdJdprLzXhOBfVUdq0QHm0EidyXHRTyd0kvJammntNCPxGVSPC01dehhdb4/rEjuCmru7IV&#10;7+Au3D1EAB4mNKSM5wEqpz17cG07wbFtOy6s3YDav5aicdkqXCXYLtPuX9m4BZfWbSQA16J+8VJU&#10;//grtkyaih3TvuH9Zbi8egOv2w7cq6Sqp4KWleGnVNdi2UWhSv7ENp6TgnYDz7uBA5usCv+/5gZl&#10;G5wA8CkVX6vE+rE9rqOSPXOSn+U0ntSdpPLj9TzTboEFfu0rwPwcbLerqcwPbsO1Kn5XhN+lfVtR&#10;t30tFk+fiLQgbzgaSYYXqkBaYAOd7uhC9ddNSmGqfICdYcmB256/bVe6Im/2ARdLU7UQYm9sBA9b&#10;G2TEx2DCyBEoyMqGj5uHWv0N9AlgC4SXCx2VmzfC/YIR5B2ggBjkH0IAxhB6tjAwMICunh5MTExg&#10;YWmJyIhIJCekwsrURtX+cHR0goZGd2hT/ZkaG8BI5ikNdWBm3F5oqcN3PQIwWxY9egVhPu3vj/0j&#10;sHxiNpZNyMGM4kC1E+TrgiD0i7bHaAJtbnkK5g1Mw5QeVHDJrugrQdJxjrzthqk9qBpH5GHRyELM&#10;GZSBucNyMJaqrSchV0TYFYS6ISvQCUneNpCkoJm8XxDnixBbHcQ5G/DvdigIssTAJA/0i3dDXoAl&#10;8oPskUG7HOtijEha6UA7HUTwtsT7ORh0QSBtb2lWIvydrWCp10XZSykunk71FOBI62hvrZo7ldTw&#10;shKCiaODkTYsKNt97AgrFyvC0BgZ0QHIiglCRpQ/QRmP8txk9FRzgQFICfL8tGfZGKnBXhiQl6og&#10;+OfsaZg5fCBGlRUhNzoctrLZmwCM9ffBgmmTMaxvGbLiozGopECF3rhZUvKzeVib09pKKiwd6Gt0&#10;Qdev/sXRygTmpoZq7iTQwxl+VJFaX36htg25W1vwaIRQNwd40AY76XWHP48JrnYcIAIUAFfPmY7T&#10;m9fgFi3Z5yBogZ+kO3p96Rwh1g5BZX+pAN8QgFLz910zgcD29vORj4ndfUdl9UrVmGi3ue/EYvK2&#10;rKqK5VUK8IKoCgJQJtEltZPYxGNH8UxWUWn97u+jOpLYtp20TRvW48Rvv6Jq7neoodq5tGo9mjcS&#10;Dlt24+o2WqxdB3BzL4Gyt5ogOUX4nSZMTtBensDDYydpKwmco7RnUj2N7dbBw7hJa9hy4hQ7P5WQ&#10;qB12+Bfs8JIP77kA4GqzAuD/ufdQxS++lrnL64TjtZsqaPi1hItcvs5rdEkB8Pk5mVdrT0mlsrDI&#10;LgsqSYl7lD21zwhbUYOt/KyPTp34BMB9aN5TgZv7CMADe3CP92/trcS1ih208ptxbs06XNuyDRcJ&#10;vHNUvxcJwmsbtyv4NUv8IwHYtGodlfF6nF+6CocW/IRNE6di37fz0bhkJW5s2o47O3bjzu69eLBf&#10;st7UqMGmla2FSvSR2HIqUxkIXtECv+Z1kPlAgZ+ywKIQPzUB92Oeu7SWWlF9UkSKA5coQA6aLaeP&#10;4YEkQlAA/B/7e+PILlwjAK/u26zCYa7t34F6AvBPKsCscH+4cDA2lAzOegQhlVWXL/+Fzl/8C5pU&#10;gVLgyFRXA1aEoKhAaQ4yB8ffvwnB5GRujpiQIJSX9kRuegZVnwscCDYfdy+EBQXDz8MTHg7OCPDw&#10;hp+7J62tM7xolYMCAuHs6Mg+Yw4tTS0CThv6hGGAXwCS41PgxOc5OznD1tqairQLdLQJZ9kBYqCj&#10;FKCulsy9a6LDzwPi8OvgBPw+JIEQDMGP/cKxbHwm/h6biW9KAjCzRwimFAVhcIITxmT44schWbTG&#10;OSovYN9IG/QOt8SwFDdMLg7G/EFSEzgLC2iVfx5TiLmDszE8O1Slwwqz7o4YQi43zBUJXtaI97Yj&#10;WNzgb2sEO80OSHAzIQCd0YPqrjTCGUWBNsihNU6ieox1MYS/lQZCnQ0R7iYxfkZwM9WAo2FX2Bvy&#10;df3dUZIer5KaSuBwGgHo70T5S/XnaSPxc3qI8vXExCEDEerhBFczqkWpD0wrGebG8wjxQY/UWJTS&#10;8vYl3HrnJKNHehxBGohQV1tEejrSAjsjk192eWYyShKjMLq0AD9OHot+2Sn8EQQhQPbuUtoL/KaP&#10;HoEJQwcjMSIMYwb2p+0u53lY8Ms2hruNGUc/ApijpSnVnwF/ODpdvoI9welIS2DEH0WIp4eKmDfo&#10;TqA72dIyaMFSqzO8CT1/Kw4CbOH25lTVjugREUQAFhGAM/ij3PjfXSBPGmhFG2sJhbPs6O02+H+3&#10;N5cJQVGGVy9SHV36b/tAAErJy/eE4cuL5/j/hOdlySVH8BF2LyWGjEcBoXS6NsJPAmilTm1rzRFa&#10;tQN4cugAWvfvw4PdO3F3+zZc37gBp//4DXvnzsbRnxbi3MqVuMyO37x5B65vq6RC3IvblbS5+4/j&#10;/kEC78gptFTXKvA9OEoleEzi4WTuTZqs2rID15ymSjyC63sO4HrVIdwWdUTrKhBso5WVXRTPRPnI&#10;nF9zM97fuoW3bB/v3sX/ufuAn7t9u5jsoBAAPpPUU/8rqFhCSdSuik9pp140EZK0xTIv+OTMabUo&#10;cvvgflwn7K7zc96i2pOdIjcrd+Hy1i1oXLceTWzXqHxvba+gBSZA2K5s2qrgd3nD5nYFSDBKu8rb&#10;TVSCZ6gSjy78BRXTZqHmp9947bbi9ja+/g4Clkrw0SHJaiMLMwSfwOz0KYLtjPpOnis1LiviogQJ&#10;PSrDl7wtR3lM5jg/N8m72FZXC8kS/YwAbD1F9XdSVoDbASjgk8WPW9W0v0c5SB3aQeu7mTZ4G24c&#10;qED91rX4jb//9CAftQtEv1tHVejIRFsb3b/8Cl2++EKpQJ1usie4ve6Hs7UZnAlAS6owCz4m2+Ks&#10;DQ0Q4uuFngX5SImLU0WPbMzMqPxcERUSQhC6qkpw7nRVkhPQztKcDskK/l4EoqcXbCwIuC4a0Oyq&#10;AV1tWm3CMj42AR6iJF0IQQcb6FBkaLCPqZVp2aZHW65LMBvr66LDXwTd8om5WDwyDQv6hOOngdH4&#10;a3QqFo9Kw5yyEEynCpxSGIQJef6Y0zcRi8eVYE6fBPSJsEFpiBkGxtkrhfjT8EwsHJqpEibMLk/E&#10;xOII9I5zQ6afOeHXDd6GHZAT6ogRRYkESCDifOzgZakL487/gpN+ZxTHeGNIVgSKI9zUynGmlxl6&#10;RbsjkZY3yctcLZokBTrQenrAx1pX7f31saMaouWVPHk5SZHoV5yDCAJQigup9PKUupYcaZxpf4f0&#10;LkF5UQ70uxI2tJ9xAe7wpG2WwuiptLN58aEq5EVWeXsRhNmxwYgLdKNCtER8AJUrbbCArzghCqmB&#10;3phD2zt5YG+C3FWlAxdbGuxih0G0wtNGD0ckQejj7IhJI4ZhQFEeXGhfJfha4g7txP4SaEa0s4a0&#10;DjJPItHpNrQE8oPw5RdnrNVdxVWJZbDka1todISzgSbcDDXha6qLGCdrZPq6oyjUHyOyUxUAG7Zv&#10;4qh9GC1njhOAp5X6E9CJAvz/wO9Tk7+9uSyPUekRhh9pef8Ra3ydSoKPyeMqgeY5diwJHWmktWZH&#10;k9i6J+xAooQeHD+C+9WHlAK6s3cXHuxh21WBBzt34ObmTWj4+y8c+n4+quZ/h1N//Kms8NVNWwgH&#10;ASA7GdXf3X1UjAcIQLYHh0/iUTUhQ8g9OMr7bALBzyAUAD49Xa9uKwjuO4gr+/bj1lGqmDP1qrXW&#10;n0UrgfVYVj1lBZjK7+3Nm7T3d/AfASAt8kta3GdUi88IQFF/ovxECbadFbtIS9wgllhUrgQdN7Vv&#10;TztFdVpzjAp0P5oJu2tUuNd37SL89vJ2Bc5vpKLbsBGXNm7Cta1Ub7v34Ma2HQp8tyr4vJ2VuCyw&#10;W7NePXZty3aq4O28HlvRtJrXZf1mXFyzAQfm/YA9s77Dmd+X4BavUzsAabH3H8CDg4fUgpCk1Zda&#10;wQJC+T5aCebHVIRSUU5VjvsEQMm5KI+p1W4eVQ5GQlBlpOZ3KINXy4ljCoCSEPX+iYMEYPvq7+0a&#10;KkAC8MqBbQqAsiPkyp4tOL9zI36dOJpuzBYWUsWNA7nsrLDU14dWx/8/W28dHtXVtn1TPO468Uwm&#10;MnF3DwlJcHdoKbSl7u6FQlvqBVqquHuAJBBCkCBR4u6OtL0fe5/3+87vvFbI/dzve3x/rGPP7JnZ&#10;Y3v/1nmudV3XmoxJ48bBcOJ4FRQtubcyDiiLHukl7pYAlEox4oDcbK1pbf2Rk5GO6NBQuFMRutDO&#10;+lO9RYWGUO3pVDVoL9pnH60rgWenagQG+fqoMUO9zgdmhlSAhma0t3Zq1TcfqkgPd3foeR3pPFyU&#10;wzIQO87rzJi3pVSXrDFsLWEw3z0nC+vMxFdPZmDT6nhsfjQBnz4ajy+fSMPbC0LxQq5eAXDT2kxs&#10;3TBbzQaLHV4QaosnMnzw3vIkfP5kLm3vbLy7LBlvL03CeyvTsSyBqsnLhMqO6svDBLOjPLB2ZhwW&#10;0PJK9ZZwwktjPAGm/KE8LadgQUownpibgqWpwVQ2DlgQo8PqaSHIDnZW5eSzI3VYNj0Wq2clIzHA&#10;Db4OhIHGHIFusvylDXxd7LAwNx1LZmYRWh4qDEXrwN4lSI9n16/G2uULoHd3hMbCAF4O5ogL0CKC&#10;9ldrZ8xjWCE3LgRzkqOwiBCcTximhOiQTgDOTolETlwwkoO8kBPDbaAOTy6ahQ+eXYdEf61SZTpC&#10;SU81uWpuDh5dMBspkaHs6RwRGeCHVzasV8HSstpbBD9XGMHlRctgZTAedgSgPU8eG/ZGMiPl4WhP&#10;6PF4ThrC0RA+BHeAhxNcCEA3C1kU3gIB9uYIdeRv6uWCaXz/maF+WJ+Tjr1bPkTZiYNoK6YtLC3G&#10;YNlVKjhJhSPk7lCxVY8qwTHw/SmTIKqNwm8UdpVUgbTC3He3mhdK1W2lAO9WSJ06HquMSpLK7x4B&#10;KPF0shB3TwkVGuHXUXiW8DuhKpx0UBF1ysTHAV4oO3eicPNmnP9UqqBIVsdvtMOjqqeG6qZBqb98&#10;tOfRfuU/VH8XqWwuSRaJgLBEAU9gJwCU+wNXaOV4v+cSAVByXdnjFirFelriOwRh2yUe5+o1dJTw&#10;NVQ6PXLxCwwkYFil7tECS5WVqhoMlldhgNAT+Ans+m6Uoa/0NlsZbSIhqvJpxT7eRjeVV0t+Pi3v&#10;SdTyewr8ao9QGR06hMp9+3Hrj10o270HNQcPoekov//RE6M2d/de1O0nDI+fRjMBWENbK/CrpgoU&#10;a1ynQEiFKJA8SLVICJZu+wmnP2Sn8dGntMe70MDjCDwlX7hLiiZcuIhemRAiBIdk1Td2TqLoeiVs&#10;h2AbESX4fzXZP9YkzEeGLQav8zcUAJaI/RX4SfDzWcJvVAG2UAk2XaClPz+qAGvPHMSdk7T2R/fg&#10;m9eeRySdiJ3BBDiYja714eZgD3MDA0zkdS3QkUXQZazNzX60+nOwjycFieNokVR28pIHHCWRE36+&#10;cKfyc7K2gaudPQIJwFC9HiF6wkxjz+PaUgkSjrTPslSmt4cbUuJioafIsDanAjWzgLPGGQ4S8OxA&#10;l+VKR+bhCjtLMzUhI0tzSkyi+ZRJvLaM1GLtDpZUgJ8/kYlPHk3GB8tjVPDz5+tSsGlNPLbSEr8x&#10;Nxgv5vrjvWUJ+GBlCp6fEYKlURql/l5fEIOPqfSkvb8yjQoxCs/khuKVufFYlx6InAAbJHkZE4BW&#10;mBerxZPzElX+r9ZqIgJdzKEjeCwmjIP1lHFwtZiIjHAt1sxKxNKMMGQSepnBTshiS/fXINHHAZFa&#10;a8j6HtNj9ARSEJKDdQjXOREozoinPY2iHRRrmRoVgpXzZmBBVioW5U7D6sVzkUt1GEIr60O1J2Ev&#10;OkdzpFDVJQZTUltNph22RLzeFSkBnsiNDsKcxHA16ytZJSq+MNRHrVqXxMeXTk/E5teewfzUaGiM&#10;xhN8VoiQLJJpSVgyIwMBBJ2ErUjcUwzV6CtPPU47PQ3+LvaI1msRS/D6OFlT/rNnJADtTKdya6jS&#10;hASAYn19aIU97G34WZ2oGmnhaYG1bAEy+0v4xXg4ItXXk7+tO6YHemF9bppKhbt9Yh9a2Xv33LjE&#10;C/4Khiuv496dm2o7UlWKkWoqOJkAeRgbKE2FxdSMAlDaX7TBdwnKwYrruEtw/snHHlAlSvVggZ+y&#10;wVQbY1kVsnh5DwHYmX8a7QSDVHRpO3oUDQKEHT/i4udf8EKWqi6fo/zXX6l+9iggVPMirz94DO2n&#10;z6PrPO1XAdXdRSoYgq//Mi/mEio8gk+A10PYCeikXp7AT4Ao96Wp21Jk4dpN9Fy5jo5LJWjKv4C2&#10;IkLwyjUqmWKlDLul6KrM/NIiDxF6w7S0CnqEm4Cu5/oo7KQWnzS5LTUMx+oYdhfzuOfOoZrfrYyq&#10;tvIA4SWAp+K7vXs3ymh3q6hqG6jymo6dULBrOUrYUe1Jaz92Bl2n8wnFU+p710sKIOEnTRSgAFBA&#10;2ECbXLeHr9m1D6Xbf8K5T7Yg/9PPqQ538Zin+BtLFoqk5xWoOoISfqSWD2CndPeWzFDzf2Ebhds1&#10;VXZflLs0CeFRizGVjK5KJ+su91/l736Fvw8B2FEssX9if8/wN6MyJ/gEgk2FMgkyCsCa0/tRTQCW&#10;HvgN37/xEpL1XnAwov01lUB+CzjRxZgRgJMeGYepvL6NJhOCBpPgTIfj7eqkXFGIj45ux1qpQC8N&#10;r+1AfypDdzhSEVobGnOfM2KCghFGAPpxvyef40kI6ghAKZEv7yPFUUMpMFx4zVhRydlYWFIB2lAB&#10;2sJJ4wgdLbMvmyg9U8JPgrLHVKdko8gCTRpLS4z7eE0KVVs01Vs0Pif0vtyQiS2E4PYXZ2Ijwfja&#10;vDC8NCsUa1O8sCTSEU9O86MVTqcizFIrw61O8MCjyTosj9diKUEnY3cpbsaIc52KFB8zJPtY4LEZ&#10;UVRvEfCxmwJ3wi7E0xbOFlNgNXmcymzwdTZHVowfnliciQVpoYj2tICv9USqnSmI9bZFlJetKm/l&#10;62gMDwsCy9UaWbGBKnNjVkospsVFIJZW1JeQ8XIkJCizRYH5sqfRe2j4o7tRjXkhhrCI0nsgwtsF&#10;4V6OSCEAdTZToXcwRqyXPaLcbAheL0IwkAqVvZCzFdWmp1qxThRgRpg3Pnz+cTyxKAd6QlRjOB4J&#10;wd4qM2RRTho8uc+DljwyQAd/rTOiAn0wPztNFVMIdLVHjK8HYglBPwJQRxWosTBiL2gAT/ZuAkAn&#10;9khigSP9/VTRSC9Hma0mDGW5TGdbhNFqh/C1yYT5NL5Hhp8Hcvj+kg73+8Z3VB5wWwnt0W2e3OW0&#10;Qg8BKDUBR+6w1Uijha2lIqwl1Ai/f213CcZ7tZUYrqLFLb+mAChqUVYRu1t+gyrjKi8aGX+6zAvv&#10;MsF3gWqN8CvIowU8xgv0mKrl17CfF8gP23B+46e0cptRuOULlHz9nZoAqD1AC8ULvfHwcXRIQYRC&#10;mTihjSuSwGnaasJP0r4GrxJCBFw3VZ40uS0AFCiO3VYFRAWCD5sstjRM9dZz+aoCobR2tjZCsIMA&#10;G7gpdfAIPwkOltneh6EjAk4pQdVTIgqKxyJQ+3lsKd0vx5VipU1551DJ73aLwLvxxx+o2Ed4HTyo&#10;FF852x1+ryba3ZYTZ9gJyOQPreOh42g+fBIdx/PQepRAPHISjUdO0PKfRj0t7Z39BN4hdhZsMj7Y&#10;dJhgFBgSgA17D6GKlliU4HkCsOjLb9SEicwId+WdpxI8i66CwtGMFQk/ogoUEKrgbdpjyXaRrQKk&#10;qD0J3Xn4mGxHwXmN311+m0J0Fl/gbyUVYCT+T4YTRsEnEKyX7A9a36rT7LhO7kPFUX4uAeCbL6lS&#10;b3aGE2HNzlzUmR3PYaPJkzFlwngFwcnjBYIT4GhrCV+ZjKQqC/bxQoCXB92PiQpGDvDyVM3e3AwW&#10;Uw2gc3bhNeuDUCmHRSUnlVskcFmqRTvTSjvZWarxwCA/bzg72BGAZrTGzgqAVha8hnjtaAlOHVWi&#10;q6MdbKj2BHhjCzRJszflPoOpGLdp3TS8u4IKb1UiNq5NwcerE/DOkkgVA7hpbRqeydZjXZoXHqPt&#10;fWsJFeKTMwnLJIJQjwVh9sjyMUa2nwUWRrpiVhBVj+MkhFiNQ5TzFMRrjZET7oLlWQSUL2Ws+SMI&#10;drdCsKcdXGh7ncwmq+T+UJ0D5mVGYf2S6bSiegQ6GcLDdBx8bXgsVzNCyJUA8oCXrQFczSeraXeZ&#10;/Z2ZHI250xKREOaPAEIvxNuDPYcvQSTVJ4yhMTcmCO0QFeCN+GBJiwtEUrAP3yNULUoU6mqFUBcL&#10;BNlTqfI9ZtDyyqLjsu5ulJdmFHy0wn4Em6jBd59ejVceW6SqzThMHUeQ2+OV9SuwdtFM+Lmx57E0&#10;ILhsEU7Ihvq48nPpkRETqmZuZZ0PmUyJ9HGDjhbch2rOWdLfaG+9nR3gzp5T1J8jT4Igngz+7q5U&#10;tOwInOzgZmWsjhFBmEfTcsj4X1agNzJpgQWAUhBBAHiDtkQA2HeLJzoheJfge1BLG0uQDROAQwqC&#10;tEOqUTHwsVHojQJwhOpwmOpvhHZ5qIIXVBlVIOF3r1IG2K+rwfJhArCnqBDtkg97/pwqFCA5sS0n&#10;eCEflLCOXbj2ww84v2kzzny0CRe/+Bo3t+9UNu4OL+zqfYdQT/i1n6FSzb+IIbGxYnMv8qIl/KRo&#10;6sh1wuk6rehDsInCG7stbQx8ogxlK1AUGyy3lRrk4/JYlxybt6V10j4LEPuu8T2k9DzhNiyVl/ka&#10;sdYdBHE3P0PvwzZw+TqGr/B9+JrWs+dRS7tbye9XLuqPgK8m/KoPEQpUuneo3uoJryapbEPV1yCN&#10;8Gug0hMYthGAovrqDvA3IgCbCEdRinWHj/L5fJ7cJvgaeQwFQ7HEbBIq08DfSyZH8rdsRcFnX6Ji&#10;1x41Hth++qyaEJFK2r1F/OyXivjdRS0XU0UX/xN+ajvWeL+Xj48BsP9qCTqp4AV8bezIZCsWuLUo&#10;T4GvsYBqlhBsyD+mwl9EAVbTZVQe24PbPNe+feNFxPBctJ7yCOzZmWvpWKTmnsGkiZg6aQKmTCQE&#10;xz+iACjBx4G+XtBr3RDI89uPIJRxb5noE2UYRGWooQiwNTHmteAALwLN35NOys1FWWsZJ5eJFEc2&#10;SbfzoMARAIoCtCH0fLRehJ8l7HkdBQbolQXW8LZ8HrHBTjy2lOiXJipQJhutDA0w7ounZ+MDKTrw&#10;ZDbhloX3aIVfnx9KlZdAAKaryY8XqAA3Pj4dO15foRZFmhtiixkBlipeL9PbBLNDHbEwxgNZeltE&#10;OkxCtJMB4jxMEEEVmBPpgRmxPvBz4Bcg1PwJHD8XS7haToWnrTFCCJZMqrmVc9KQmxBI6Dgj2tsO&#10;Qc5GqmpMgt6J9tQZoR62VE4kv4u1qrcnAc9Syy8+xA962k4PB2vaXFm0yB9eVEtaQjDU252Kzxs+&#10;hGCgu6Oq8rI4M0ktjj43IQwxBFgcjxtFBZrh74o5sQG02078UzWYx+ekhvpCa28KN6pVWU/ktXVL&#10;kUrV6EsQi0J8bvVCbFg5F6GEpbOVwGwyrS9BF+aHcF83xNCWJ4foEUT4BXN/ikrT0/KzWxOAlvC0&#10;4x9DALrI+N/DZQOlYq6kCPmyF/Ngr6e1t+L3tlHjfyEudkjgCacASAUo9jebylSyQXa8+wquHfrj&#10;nwCU9k8FyCb2d7iaNlgsMW8PVRFotMWi8u4TftLuEoACP2lSREEAOEjwyWzy0C0ZXKdquFqMrkIp&#10;DnpSjfm1neLFyNZ45CBu//oLLn71FfI2bsQZqr8Ln3+NGzt+QfUfe1G/7wjq9h9FDSHQeuqsUn4D&#10;BM8QQSW1AgeowEYIpRGBE8E0eJWWlo8J3ARqspUmawlLk33y+BgEx5rslzYGRmmiIDsuFKPtAi92&#10;mVQpKCLAqXrOS8mrIrTmFVDBUlWdLUQHW5fUKywgSAr53POFqD9+Qqm9CoLvDqE3Nu4nrfogt2y1&#10;h46gnuBrOZk3CkBCXlRgi1hhglFuN1MdNp2g+jt6QsFPmsBPAfAgfx82gaDAUMZI66gKxRJX/74H&#10;V77dhrxPNuM81XT577uVHZbQmG6qQIkP7CgoIOQvqNbF+zI2KOl9Mlss6m9Ixv54W0DZXURoEoLd&#10;xZfQeZm/xaVCtF6k8pOJLFpgiQH8VwA2cduQTzCfI/BP7EX5kV0KgDILHOHpBMsp42BjZkgVRhgR&#10;LhMJvcmTxhOC4zGBKnDKxEdUBeaIkEBlWwN1WhX1IOPeosx83ChefAkzW2vYURV6ODpSJXqz6RQA&#10;5XnmBqMqU9Sfo7W5WjFObLAA0MLEBG5UjaIAPd3dESbL1jprFAAd6aikDJYDISiFEKQgg0DQlJCW&#10;hc3GffnCAnz53Dx8+8I8fP3sLGymInxjUTheWxCGL57OwYdr0vDRw7VAXluUgNUpOswMskJuoAVy&#10;CMG5kU5YlabH3Gg3xHsYI9JpKqJcDBGqmYxIdxNMj/JU6k9rPQlulpN44ZtB72rD21PVOGC0nwtW&#10;zkzFo3PSEUZ1GOhsglB3qjIXY0yP8cHSrFiqP3cC1JTqSbIsXOHjaKkmPgKpiHSyaIqrI6FHOEQG&#10;IzYsQNUlc6ZtjA7yQWJ4MO9bws3aBCF8/qNzsrGOlvHZJbOwKitBrd4WRyUY72GDtED+eLw9LdwX&#10;i/mYP4Ejgcdr+Pxnls9FpKcDssJ9kKQnLJMj8czK+bTAWmjMxhNgsiaCiQrGjiWUAt0dqDZ9MT02&#10;VKnHQMI7Qe+uxhPDvJyUCtQTjDqNjUoPkj/Gk3Ley5EnBlWgpApJnUB39niS/eFrZ64WQ0rycUcq&#10;rXQSLXaSVoPpBOqq9DjakRdw89helQfc/1ABig2Wsb8xCN6n6runJjeo7ioINTbZ/4B2WMUHEoAy&#10;WaKqyNAGSxxhH6HXrYJki3gBXUJfcYHKce06T2Vz8igvbFEuB3Dz5x3I//wzHP/wI5zd/DlKftiO&#10;Gz/+Stt2APUEX+PhU2g+dpZKUVTjRdpeQpow6iBgugqkAotYa6o3gRehJcpMwDUGwbE2BrgxsI3t&#10;E9U39pg0AaA8Pho/SPgRetLkdvvZfAWqZjbZNhFMknMsTSAl6lSagtmxEwTdYTXWV7Z7N4G3H3VH&#10;Cbwjh7glxI7KRAjhoBqBwdcrALI1ywzwMdpgbsWyygxu8ymJeTyOeu5vIFgbeXwBYe3hIwqEMnEi&#10;driSdlcAKIHSN3f8jFvbf8a173fg3MbPcH7zF/+0w/VHjhHgVIOSdUMIdlwg2IukTNjo2KCMA8os&#10;sUrhK7msHusQSBKEnZLfLNaXFngUgDL7K8UP+FsQemJ9JfdXWv25w6g5SwWvLPAelPFc++aNF3jN&#10;OsCENtd4ynhaYALH3gaTJk4gAB+BwdSJeGTcOIwnBB1sKViiotSKbOHB/vB00cCeELOYOkmN7wkU&#10;BYAWBlPgxmOE6X0VFMUq63h9S4VpUypNAZ+GwsCeitJJrDEBaGZkBDvCz8OV7kqrY9PCnp/FzdkJ&#10;9gSgKFJRgQJBZbt5fUVTJWanJGHcJ2uz8OHqDHzyGC0v4ffR6mS8NDsYz+Tq8T5vv7s6FZ+sz8ZL&#10;C2KwMNoVa1L98Gg6XxxghXRfc8wj+BYkeCKFt6Oo+BJ0llRWpghxnIpkPdVdBGHgbAYfB2NaualU&#10;fgZKAblZTFaBzBkRPlgzKw0z44NoSQk+J9LcZBy8bSZjbnIwFqSFI9zTmhbQjDAJQkq4nhC1UhbS&#10;x1nKaVuqMBd/L1pOAjCQqk8i0iUy3dvNHsF+XnBzsIKrrZkqero0Nx0bls3FEwuy8SoV3IppMbST&#10;BJPeBWlBnkgL9sLclCjCj5AmNB+jvX10QS4VqD0VmDUWJEVgfnIEUkO8EUN4BrhaI8DdhrbVAb68&#10;7WFH8Oo9kR4RgHRa4OzoEEQTVP6OZojxpn0lHKP4OlkTWOfA76vlbcLbRQZ2VdCzKxxNTVSWSCx7&#10;yyDaCmfTqSpmUexGql6L6QR7is4FiTz5cmjZV6fH4OtXNqDi1AH03KB6YRssowKs+J9FkaT9WSuT&#10;GrdxXyBYcV01uf0nbbCEwkjMoFjesSBqUX6yXmyXqhBC8F2SBXzOqvJOHWeOU4XQ+h3ci1u//ITC&#10;Lz+n6vsEeZ9uxpVtO5RKKadyubP/CFVQHlplpvf0BULgInqornoIoi5a4DbCqJVg6LpAC1fCi5TA&#10;E2gJ2MZU3BgEx1Tev+6X9q/QG9vK/rGxQ9m28r2aztLqcdspa2+cv4BGwqqCkJFWTetZJcrrwKiS&#10;qz9yUt2u3H9AWd6yPbtxe/cfvC0rvR0YBeBxqjXCrJbgknaHELtzUNYMJjBkH6EokBPoSZhMcx5B&#10;m0e4nDlNBc3fhK3xxMl/KsEWglIssMwOyzipWGHJILmxfSdubtuJyp//QCkheJZK8MymLep5LVSB&#10;km3TmV9A5UdFK7nHkiVTQgUrVW5kK2srXxp9TG3ZRP11FfP3F/XHTm1MAbYWnaXak0kPdlpszaL+&#10;zlGd5vHznNlPBbhHAbD8+D4VCB3t5QyzSeNgMGGcCub3pLU1NJyKSZNpfWlvJ1ANCgTtbejmYqKR&#10;PS0d8VHhysJamxrC1GASHGhxZelLZ4JN7LKVKTt8rTvVomSEBCDAx4PAMyFkR+20TIK48/VOtraq&#10;0rOFsRnMjcyo/rQI0AdA6+kJKysr2mAqRCrBqZMn8n0mU0EaQkfwpsVGISrIH878TONk9nbD9CC8&#10;vTQR761IxEtzgvHyvBBsyPbF0zMCsZHW+M2VKZgf7YQMH3PMDNFgeZI3ZoY5Ehw2yAlzQLzWEEH2&#10;4xDuMhmxWlPEeVkgxV9D6+uHRH8XFbLi60x/L6Efsq4FL35PK0pfOwPMTw3Ho7NS+RpHqi8LJPk5&#10;IUhjhAh3c2QRnvG+jvAwnwAPy8nIjCZUogKp/miHXexpEx3g5+6kUmy82WRRZUm7EblsPvURtdhy&#10;WJAevl5usDKZjCBCY352ChblpGBeejSWZsbhqYVZeILqM8nXCREedrS+kYilUpPqy8tmT8ei3Ay4&#10;WxlD1uNN8vfEDL5/drgfQtxGK01H+jgjmaowwNOOMDaCP4+RFuWPlBAfZIYHUDFS9hOmIS5WfD1V&#10;sp8rFSGBTZi6W/OP5vcI1LpSQVorC+xsYQEH2mAHU74nrXCU2HpCL4bKTxVloPLLDODvH+qH6fw8&#10;6bTsM0J0+GDtEtw6ukvBr6f0AobKSxQA71Zdewg/aTfxV62EwlAJVt1QTQD4gKrvHlWfQE+aAPBf&#10;F8zuviYzhLxACqiOztPmnTpCNSfKjlbolx9x+ftvVLu2fRuu//QTyn4nKPbsQ9XeQ2g6dgadEuKS&#10;R6t1httzl9BTeJmqj1assAh9RYQhLVl/iYwvyuxv6T8BKFZ34MroxIeATd2n0pP2r7eljUFxrI2N&#10;CQ7JjC63AsCGM/mEINXfeVo9AqOJqqyC6u4mP+stthu796htFSFWceAQobdXwa9y/z6qv12o2LcH&#10;NYcPouYIYXD0sAKgjA3WigqkcquhGqvm8cQyK7BxfxO3zadPoUnaGargc2fQki+l789RiY4qwsbj&#10;8pty/8nTaOAxGmQyhHZYgqXLJF/4lz9Q9csuBcCa3/gZqQZPvP8RTm/cjHoCU8GUKrCTKlBZYIKt&#10;k5Bru0hFKMATpVdEpVdUiO7LEvBM+LF10P62UQG2sGNrZsc2CsFzVH+0v1R9LYXs5GiFxyAoucCV&#10;J9gRHP4Dt4/sVmOAcb7usDOeBMPJVHkEmKeHm8q7nTBxHKYSOhMmjMd4AtCa53VEaAgy01KpAANU&#10;Hq6EyJhQJYqa83RxVGAzJzRNqApFTcZFhiEpNhJ6nRvVngX3U1lSTQogXR3oKl1cud9Rwc/c0Eyt&#10;/SuZIH4+fjAwMFQQdHVxxpQpE6kCJ8DX0w2ZyfFIIoCd+V5GEx7BuOdnRuCdZSnY8sQMvL0kniCU&#10;xbaT8fzsELz/KJXhUzOwItULCR5TqDpMEeMylQrEDgviPDE7yhXTQxwQ7W6AYM0ERLhNhd5+PPQO&#10;k3jxe2JReqSK2fOj7ZXxPimaaGf0CNWPKbQEoJ+9IRYQgCtoc/1tSWfzSUin3Z0W6olkf2ck6gmX&#10;QDdV5dnFZAIivZ0RH0hZ7EFY6WWxcnt4UN2NLarszGZvaQQrqj9bcwNo3RwRGqxHZFgQHGglk2LC&#10;sGbxHGTEhSoluWpmOp6YPx3PLZ2NJWnRmBETxPfzUpWcH108CwsJP4nT01KpSZWZaJ0zFlId5kax&#10;lzGfCi8CLM7fnYrPFUEEYDBVYAhbGAEXQ6suK8tlRwbCh8+LdLdDZpgvAehGNcnnUlFq7czgxc+v&#10;d9WoEvmOlOei/GTryl7RcuJ4tdpWTmw4O5NwxOncEc+TYXqIHxYnxWAmv0O0szXieexX+B1uHN1N&#10;60ugKADSAhGCIxVXCblSBb/RJjO7owCUOEFp6nblaNrcGAD/qQBvXlYA7JQFci7wwj1/Au15x9B8&#10;XNTJL1R737J9h3Lerj0gwb8EBOHRKONep84TeLz4CL12bjvzi9F3kdb7MlWcAIptWCrHXJP1gfne&#10;N27Rst2kYiHErkrCv4Sg3FQTF4OltzDE+/1ym/BTExncJwHRYwpQZnG7Cb9ubrtkVvdfgNhdLKWu&#10;LvM7FPGivsCLXYK3L6KdlrGeiqzi6BGUHTrI7WFUSUAzFV7FEdq+E8dw5xiVIG3+Hdr92lPHUXea&#10;Cuk0VaKkvJ2ghaWNbSC86iXv+RRtr6QAEq6tZ8+imbeV6qP6az1/lu9H2HDbdPoM2giultOjSlBg&#10;KBCU1fE6886jiXZarLAETdfsZvtjP2p3HUCDxBD+vlfNDp/4aCNOEYI1BLbEBiqoFlIJEoDtly4o&#10;AMoY31jr4P6uErktHZr8p4SkqD9Cr4UAbLko9lfG/6hE80fH/1oEgNw2nhcVKBaYCvA4Venh3dj4&#10;3BM8l2ll6VAMqAKtLIwJHA2MjaZgPJXflCmTaIfHYyJBY2lmDm9a0+jwUAoST0LPnJZWiiaMKjpn&#10;2l5bC1PYmJuqun2WvA4iQ4KQlhinBIwAU4KqDSc+AuPJk3iNm8DHQwt3JwJ3shGfbwE3F6rG4HCq&#10;wECYm5IFtnZUg1SPtNaiGGVtYVGaUgtQbLa0cR+uzsTXzy1QKWwvzo7Apsez8QnbJgJx89PzsCje&#10;E6lUfsk+ZkjXWyPWjdbM3RDZVIJzYzyQEWCHaA9jKj8zRNL66mwmQGM0ToWtzIj1R6yfCyKoUjwI&#10;OGvDcXA0nwgveyMqugkIoNKbkxhI6+kKrcUE+NkZItbHEbHeTkopTaM9TgggXAjAQFdb6J1saBtp&#10;fdlbSHmoAKohjZWs8jQFTjbGlMQmcKRysya0jA0mQOfJ1+p94EPyuzs5YGbWNKxfsQwp7Fm8aJ2n&#10;R4fhtcdWqJXt18/KwtOLZiPB1xPz0xOxIDcNdmZTaKcJOicrhBJ+qaE+WJoRh+kRvvCR4GdHS6QE&#10;66j2vBHBz+xlR5vPzxLm6aACq1fkphLiHvAy5T5nGx7bg+rPSZXFkmIMMk4oucHBBLqPPQHIP9jR&#10;jB2Bk52qV+hgOAk6a3NkhAYig71mpLsL4n20SA3yU0t2xni7IYTHDedv88Sc6bhyZBd6btLyULUN&#10;3Kb6qyzFPYJN1J3MBMu6IBICc1dNilAdVVBllV+HrB1yd0wByvPLR5tMgvTdLEH3dakRV4D2i7yI&#10;zx0lyAiAY/tQ8tN3uPD9l7jx6w5U7dtNJXOMjUCgnWvLK6CyK6HdKuGFeIkXWTGBQ+hdKsUQVd3w&#10;VSo4mWklwEZKZWKDilNStNj6bsh7S6WT8tFtRQXhXI7+m4ShpKJJFsMNQlCapHRJcQAeRzJAunm/&#10;8+p12nZa6SuE3iUZ7L+Mniu0xFSZ7bR+HSUlaKHqbC4s5AVewG0+GgilxvxzqD+Xh+ozJ1CVx+9R&#10;SDtYcA51+aPb+vN5qD1LoPF5zfmE1LmzhCFhQXvbXiBg43FE1RFGzfm0loW02efOo06sLuHURnXW&#10;wfdv4OtEfbYSdC1nRst9SWtl6zhXqMYfZaa8Zi/V5P6jBCHt+Z5DqNpF283bTYf4++87gtIdP6ti&#10;sgVbv0Q7laQs7dnFz9FD1ddJxddFCIr97RHVR6XXVVzIDoCfg61bsncu8n0L2FGxqdg/lfpGS83W&#10;IJMfEgvI/Q0FBGA+LfE5iQHco4ohXKMNfnH1EroYM1XN3GDSI1R5vAY1NphKqE2dMpltkoLfZKov&#10;S1kVjqrNT6eF1tUJ9gSdCfdLgVJZqlIWLrI2l5JVJjAxmEp1aKDS4tITE9XylfZWIm7MVUCzeh1V&#10;pgvtryyeZGFsydeYqRJaAT6ylkgw7C3soLGzR3x0FCJCgpWiNDOcQjYYwpXO0J3wk4nHcV88Mx+f&#10;rp+BNxdR/S1JxJYnZ2DHm6vw6/vrsW56CKKcJiLJy4ygs0VuqBNSfa0Q42aoJjpmhLtiQbwPIl1N&#10;eBGaItydMtRkHNzMxyOJ4BKI+TtbItxbA19XK2gsp8DWdDxt3kR4WE1Qs71Lp0WoWeJIL+vRHF+B&#10;iOlEgtMVMxNDEKHjl6R9lskPHT+4i6UJvDR2tL5SYVZWdzKFhvBztDTkj2QIJ3sZD5isJLmv1+iK&#10;8pL07OvlgUVzZmLpnFkEYDhBZQpPHmtVbiaeX7YASwm9DQtm4a0n1mAVYagxN6SNHgdbk4lw43tE&#10;EWSSKbJsWjwyQ72R4OdOCGkxLdwf2bFB8HOygKPJeMLNBjMSBH7JmJ0YhnCqvUBZSIm2Pc7XDeE6&#10;jZoB9iVUQ7QaBHvSuoulp4r14AnkSOXqzfsyOeJsaoBEfx92ErGIZs/lakIY0y74afg4e0Qdbbkn&#10;v7evvTlWz8xA8aHf0V3GE/72JSrByxipuq4yOmSS437dbdxjkxAYFRIjs8AV0koVAMcmPtQYYFkp&#10;7hOAI1SEYoE7r1BJlJznBSXWTVK/9uPmrp9QtP1rXPzhK1z9ZQft4W41KVBPRdQkwboSVkIVpuLw&#10;qL7aeLuVAJSA5XsSg0cFN3KzjLcrVJFPWUBJ2hCbVC0eW7hnuKKcn6uSYK7AIGE41qQogQBzkE1A&#10;OMRjjeUAdxGgPQShWlToiqi/y4Q37R5b6yVa8ZLLCoBNBGDjecKGSq0uLw91BFMNldqdvFOopU1t&#10;kPAQqTzD57dfLkYbX9t64aJSkO0XqbIKCtEswGPrKOA+PtbCfdKaZIF3eZwwFCjKvi5+DoGi7JPy&#10;Xp0FPJYUdcgjXKn+GtgEiq2nCUOZoJHJmcMncEdmzw/JxAqV5JHTaD02GmcoweQFW7/Coffex+Uf&#10;tqnqMx0EbQu/Q1vBeXQQ7jLpoSB4VawvP7PYXAKwsyiftwnhQkJOrfpGyLG1XDqDJgGgKD9u5X6j&#10;gJB2uOm8hMHsRuWpAyg5tBsvrVmm6mqaSrAz7awNb2scbWBoQEtMFSeTIWJ/p3JrbW6mwlVcCEGJ&#10;zbMk+EwJMisqPSc7gZUtLEwkp3cqr91JVHWT6OLMERMWjthwWlbCTGZzzQWAkyfAjMe3MjUlVJ3g&#10;5OACUyNCzcUTAb6B0Hv587W2MJoyBaGBAUiKiyETDDBlPFWqlOeytVJLYkrc7biN62fi1QVifZOx&#10;mSDc8fpKnNn2Nj57dh5yAm2R6m1OteeoFF8Sb0cTfkneltyaINrVGLOidMiJ8ILedjKt7xSV6RHk&#10;aqbUW6irDbQ2RvAhHLSOZqQura9sbQzUpMg0vm5VbgIWpstMqbWaLPF3NIez8QQVaCwpaNG+zgou&#10;8bSmvlSA9oSAxM3JxIe92VSlAKWkvB0tqZXpJAKQvYiJkN5ADZ76EXwy0CpT5jMy05GbloKM2Cgq&#10;Lwc48VhaS1OszE7HhoWz8fWbL+Grt19BlJcLQggmPyo1ewJQUudi/WnpM+KxPDMB00P9EOXpRFhb&#10;EHCOiNe7w5fPEdhPi9ZjaXYCZhHeGWE6hLhaIpLHCXG2orp1pqL1gL+rNZWsOQK4P9DdHjo72gMe&#10;y5fqVgK5BewetuYqnzmBAMyJjUQAVaHVhHFKFbpIIQV+R5up41UIgovFVCzOSsL5vT+h/eZFdN8u&#10;IgiKCDYpilqKB4Teg3pCkE0UoIoDJAQlTlDCXRT8ZBxQZoEFgg8BKCqwt5TKrSQfncW8yHmxyEI/&#10;9Uf3ouiHrVR/W1G+73dUHtzDtg+1tIutsqyjrG0rlpPQ6yi5jnbJ0CD4eiXwuFygJmtajBbvlCrG&#10;qnpJZRXvS+FOwpHwk63UtRtmGyII5XX9hOPA7bLRY5SJKqzAyG1ub0kllyqqxWqCvwLdhGAn1aCs&#10;qDZA0PapDBEBmKx3UUKgUwly20512M7P2kJwNQuYCLYmUYRFBBjVUzNba5GMl12hcpOcZypatk6q&#10;2S5RlkUSP0hrWUhreZH72NoJtjaCrVHUHeHWRjC28fEO7m/nVqrYyP7RNgpJgWPzuXw0EpSt3Lbz&#10;MZkdb8/jvuOnUXuEtvrEeapEqsyTBNwJQvf4GdQeoG3/fTdOb/4MxzduQvmePfx/zqKNaraVKrWd&#10;ylYsdye/h8z2qpxtifWT1MWi8wqAbReo+B5a3oaC42gtzlMAbHwIQGnqNgHYeHYfqo7tQtXpA3Qb&#10;u/HGE6t5bVhTlVHhGRvAnHCRsm6mJoZqHHDihPFqAkQB0MyMzzGmirNQs7hmVIcmst/UWFVrFnVo&#10;bmSoAGhK9WdEBSkQ9PHwQFRIiFKD5oaGkKwOye01kUkNAtXM2AwaB2e4OHvAzdUToUHh8PcJIGxt&#10;+RyKIqrL6PAwxQEZXxQLLdZXRxVqQ6COe2tZqqrevIkg3Pn2Yzi29VX88u7jeDTdD7PDNJgR6ogM&#10;vY1q0R5GiGJL9bdHnNYSetpdP+vJyArVIjNMC38HI4R5WNEWelDdORCGU+FsPgkas0mwJ5w0tJNa&#10;gk3rYEJLK/bRgyrKmVbOjgrQFtG0v2If9Y5WtMgGiCMsMqL8VdDzaLFTAsl4ipowkIWEHKiWZE0N&#10;NypDaxP2GASBM8EiC7JIxLheJ2V1fNQgq7RA2sdoWsm06Ag4mRvD09oU3rYWmBUXgW0fvYWvXn8e&#10;L61YhCS9F78HwRakU/UFHQzHU816YGVOKubFh2JGZCAVmQs0BJCXlTEB6KnG/GRyQ5bmXJ6bhBlx&#10;AUgMcEGwizl/M1pejRkiPO2RFOyFUD7P18kS3o4S6GwFX42VUnPeBKGfqz3VspQMsuJ78zs42yOB&#10;llcWS7ecOA5mhKDFlPHsCcfDSKLs2eyMJ2JGUiRO/PoDOqj+RAEKAEeqBICjkyBj9vd/AqFHm8QB&#10;CgClCQAFhPcrbuLPCgKRAOwjAKVAZrek2BVJ8DMVyb7feNF9iAvffoGWs1R8506g+jjtGpVTl+Sn&#10;0pJ2U3l1yJjc9Vtop8XtIvxG6uoxcOcO+gRo1dUYJPCGq0bT01STVDVZqpFtRGAoZa0q7vB5Vegj&#10;2GSNXIHoYAWfd6de5fPerRyt5jIoz6us4bGr0UVF2XHjNnpvyIJIksdbTgV0g7aYn4uqsP3yaJ5w&#10;Jz/jP5vcl3aVt6/zcbb2K2KV2QFcIgCpXlV2iWwvSCksAeHD+xd5n9tWqt6x1nBWbPBFwo8Kko+1&#10;E46N3NdEiyuthiq59jTVFSHYQvA2E4KiFMUyi31WKpL3xSo3EoQNebTTZ7hPoHjqHGqOnEDl/sOo&#10;OXwUN3//AwVff4PibdtVQYaOQqpIKsD2C1SBlwjBYsnwIPgk4+MyQSjKVlnhPH4uAk+WvTxP9S7L&#10;Xj5UgE2qEAJvcysWuLngGBXgAVQc/QOVBGDhvl+wYfkCtRi6BdWfAFCgZGNpBjMzIwVAGQcUBShh&#10;KBZGRmwGtLsEIBWYWFhJT3OgtfVyc4MjFaBAT9SfAHBMCUocn6+nJ1xlXV9jEzULPIXXgDGf42hv&#10;z/cxpto0QTDBFxOdgIjwaPj7BcLSnCA2NFLHCQnwRzJVoKujrVKAEg4jCjAyUI9xL8yNxZvL0rD7&#10;4w04v+N9/Er4PZUdgoXRbpgT4YppBF+arzWSvS2QzG2K3g4ZgU5qmUtviwlw4IfREVYy4bFkWhyy&#10;o/2RGekLnbUh7TBBZD6FsJHKJ5KILGOAU1QWiK/GVEHSz24qfO2mIIoQTAnR0uq6IIiqKMDVFsEE&#10;R0Z0ADJigpRd9Bcw2EsKmQkVkCGBaqwUoChBSyMZF2CPYjKZIDRCkJ+MNTjwS8vYgjF9v42KOJcZ&#10;oMWzspEQ6o/0iGC12NGyrFS8+ugybJifjVdXLaIlnqfi9iJ1Lqq5Et4yA/zYzGlYkR6P1dOTkRzg&#10;jQAeO8lfh+nRQQS4hvC2w5yUcKyYkUi7HPIwoJvfk+CL5HcJ87BBrF7qD9qq0BkfJ1F5poScrCHM&#10;+1SvnoS5TO74OtvBkypQKttE8bv4Evhu/OMspk5U8VACecm1NGfva0f4J4X44sC2L9FHa9t7q0iF&#10;w8gMsMwE3+dWYgD/FXxih8eAKNkgEgQtTQKi/6opx9+VvE0ADty4jN6rF9BHCAoAuwi7W7/uwJkt&#10;H+H6L9upXE6g4vhBlB87iDunT1BVFRF+ovyuKth0EIadt26ih1a2i627pgq9tXfQXVWBzvLbav8g&#10;YXhXCppWUw2yqSrNVbxf08D9DYRknQJcP9sAITdUXYdhwm+YEBzk8/oJvf6KWsK1Fv1svTxGH2Ha&#10;d7sS/QRgf2m5yu1VBQ4IxXZ+ri6BcintMrfd3Aqou6gaO2mpO0r5OG10N212LxWk5Ab3UMF2Uc22&#10;FVE9SpWa4mvqftcVPl/2E5JNF4qpGGn3ebv+/AWqqou0llSYBKTY/xaCsyG/CI1UjXXnCmi3z6GO&#10;aq+J6rCRSrGet+tpj+V2E1Wp3G9gay4o4pb3zxainq+rP3Me1cekIMNJVEvoDZsEZJf8tBOlf/yG&#10;hjMnCDcqUEJuDHpdV6hCL4/eHs38IBwvjw5tiP2tPXdEwa69hAqTKrCZ8Gu7fFaNCzbm0xpTHTaf&#10;P4zK41SAZw/hzO/bsJDXjQ0FiYSzmIm6mjxRlZ03FwXI+xIQLUURDCdOhDGVm0DSVQL+rS1hY2ZC&#10;VWhMS2wHP28v2HP/FILSmBA0Nx4Fl4BQrLPGls7P0lJB1FAB8BEYUy1aWVrB1NSc70VBFRSCrMwZ&#10;iIqKg6uLOy2xjCUaqs/kquH1FyJjg14URhIYLQsjWeLZdWsx7t1VmfjhtVW4+OtGnNvxAV5bnIw5&#10;VH5LZJY33BkZhN40fztkBjogxc8WiT686H3tEeJIBWVCOWk8XgEwh+B756lVWDtX1umwgqvJeDib&#10;TIArVZmrKpnN3oFKxYEAlDxgL1vD0bJW9rTDBKCfxljBITXMVxUq9aE6SgjSIjFYi+RQb0TrPagC&#10;xT46woY20HzSI3CxFlttqUDoaGmkVlOzNB61waGBOn5Z9i6EYEwYVV98NFsUFs3JxYLcTMSKqqLd&#10;DKWVnZ0UhRidE1ZmxuG99Svw2StPY3VuGmR94UCNJYKdbahw/bA0LRYraIM3zM/B/ORYBcEZsWFI&#10;D/GDH5VnlE6DlTOTsTgzmtbVCbG+Dmod5FBa+Ah3W9plWyQEuqtxQMmG0buKyqPy42uDaIf9CUIt&#10;1aAHLb0HP7snLbBUkQlkk5hHqaWmoWq14veUChuq1JCpEeyMJiOCtn3Xl5+ir+wqBm5dxpCsk3ur&#10;mFbzMu6VlRAuNwg7qrqHY4H/tMO1hOHDvGC1WJKsIEcA/kUFOHzrmlKAfdcl6V6S708rAJbv2onz&#10;Wzeh+sAuqgIC8dh+1arP0CbJ4j8yRiZWk/Brp6LqukU7WkHwlN9CRzUtat0ddHLbRQj2Vleil9uh&#10;Gqq9GsKN4JIqLfcEcALAukYFu36Cr1+qt9ypI+jq0E9IjgKPqo/qsa+yjsepRR/h2M/nD1WzUR0O&#10;0hYP3CAEr0sxUzYpgMDWy9uiEPton3upGEVddtIyd94gDG/eVtse7hfFKc+TwglSMKHzSinBTqBf&#10;JRy5XyDaQqXbTLsvrZW326+W0kKXoEFUH21ys4yB0oa38HG5L62WkKuh3a2j0mskABsIPLldW0jI&#10;8XbDxSIeo1jtr5FsFAGgxC7SRtdSGVbLjPOZPJWfXHFQFmc/idv796Fwxw+oPLqfKjTvnwAU8HWU&#10;yERWkQLhGAQltrOL/6tY4Pr8Y8r+dl6lLX8IQFGA/5wR5uONZw8oAFaePYzjP3+L3KRoWMmKcBQk&#10;AiaBnRWhZkW4GVC9SS6wlMUymjRBNWsTI2idHFX8nT07c0uCUsYD/Xx0qmLzZALQhCpRxgJlMkTg&#10;J01uW5qMNllwaSrfy5j21YiW2oiq0MHRCT6+esQnJBOC2fDy8obhVEMex5TPl+MZwtvDFeFBegLX&#10;Rs0ox0eG4s2XX8S4L55fjDPb38eF3z7FVy8uxaIYd+QG2mJxrCfmR7sji/CbHuiI3HA3JHhbI8zF&#10;BIl+GkS6W0NvZ4QEXxek0KoG84JeNSMFL66eC28bytOp4wjBCXCSdTcsDGiDpfqCAZytjeBmY6hS&#10;4oLZvKQ6DFVSoLvlqCr0cyX4vAgFyfel/Y7yRZSvE5IJxoRgHwUt80njYMsf3tNh1Ap78EtJrTEd&#10;YaelTfagmgryE/vriZz0BCyclYWoYF8VKuNPUPgSKJYGE9Vizr4aqlseN8LDHguTwvDKirl474mV&#10;eO/JNZhPWylBzLFaJ+RE+GNeXCghGI0n5mThsRlZBKCOgLRGvK87LbALsqL0yv5m0wZLNksSLXC8&#10;jwPCnC0R5mpNGNrSAnuqGWNP/nY6BzNlgQWAUpdQgp09HCzhSQi6c+smi0rTouuoNL0lyJRbyYeU&#10;oFA7wt9B5TQawI7fJYzfaefG93lBXyG4JKviIoYIrj+pAB+USyjM/wnAsaYgqGaIyxX8FASlZBYB&#10;qBbLIQD7rxcpAPbSLnWfp+qgBT7z+ceo2P+bGhusLzyN8lNUB6clZ/QU1Q335Z+jrTqHZgm+LSVI&#10;bxMaVHydVVSCVIF99QRXDVXanWqCi0qNKrC3nHaVtveBVGyubRiFHlWfKD1pA6ICaXdlnyg/geFg&#10;DYFI8IkCHK5poprk6wi/u3ea8I/6Vvxd3Yh7N6owXFqB4Ru03LdkrLEWsmj4EG8Pl41WgFZKj62H&#10;1llUogCym/e7CLs+7hu+XYVBWukR2VJVdlP5CQw7aK3HANhKyAnopHVcu4E2glDgJzBsKqYCfPic&#10;eoKxWuBXSKVHyDUV0TLzdi3VngCwkfvqLxJ4RUWoZWdyh5a4Nn8MmPK8fELwLFseyo4eRum+Pag6&#10;foQwPIjCH79HJTuj1gtUcLS/nQI+tdA5VaBk8tyQ8vfFDy2xrP0hHZbY3ONK8QkAFfge2mB5TBRg&#10;kwRGE4BlYoEJwF1ffYrEEL2qAi0gk3Q3AaBkXGjsrFVFaCmIYDJ1slJ6UoLK09EBOhcnVdxAQl+k&#10;erTU69N5eVLRGcCAzxXrbEHg2VlZwtZSylwJxARmPIbcJyiNDaZQ+RF+VITGJmbw1Org7qGFq5s7&#10;Zs+eSxUYg8kTJ8OECtKUx5NJULHeYYF+CPDR8voxVzGGa5Yvxbhdm15A4W+b8fUrK1QNv5nB9lga&#10;p8X8CDfkBmswI8QZc6O8kBPmhngvGyTrnVXsXjYv9iitIyEgtf3sYUs7FkYovrRmLhL0rrCdKAAc&#10;T/s4EU4y/mc6WaWLeRJsOkdTxFDthVEdeVmMR5CLKW2eI/yc+DjhKGN/aRG+CNXa8Ud2R6y/iwKj&#10;TIR4Ew72JrTRhIAAQuqQOdDyOpgbUdbyx3CyJTwsKLXN4WxrQugRIk426r6tmaECpaTKydiFVGf2&#10;sDFBhI8rcmKDkRPug6eoYN9dtxRbXn6SijAJ04K8kUlASnssJxVrc1KwJDUGSzMSqfx8CXBDhLja&#10;YF5alIJferg3Ql0tCUQHJEosIzsLCfKOog0WAEb5OCOY38tbY64CoWUyxNfRihaYAOTndJOZXSdr&#10;ePO+TIjI2iGSEyxrg0iJLBcbKl72YI7cL9bDhCeeFdWwD+9/8uwTtDCFvFCp/kqLcJ9K8O+K6/gH&#10;4ffnQwssM8CyFQV4v360CMJwzW2MSLn8RsKhXspileFPqQNICzx0+yoGqSSHrtEGXzqLvgJZ52I3&#10;8r7chLK9v6LnSiEvbiqSc8dRceqoAmATVWCjFAzlBdp6oRD9ko9KFThw6xYVFUFz+zbhVkHVVolu&#10;UVgykVFNiJVVUp3J4ksNkErNQ+UEHRWcbAeo1AYJnz7a2d7rMuMryz7yMQGkwK+cUKui6uN2uIIA&#10;LKvHvVt38PetGvxbKaF6tQIjJQT+tXL8yf1D3MrjD8pqMXKLx6FKvMvjj8iECm/fJxgH+T79V27i&#10;LuF5lwpysJi/x+Wb6L9Uit4iWvuLo3a4tfh/WpvcpwUWOHYRjnK7mda3sfASAXMNbXxOg4wTEoot&#10;Fy+hiYpOSnc1FVDpneFvRthJa+B+gd2d/HxUE3iVeWdpPc+h6hzBl3+eEOT23BncPnoI1w/sQeUJ&#10;2uATh3Hp1+1UaQf4Oc4phSeLnPeWXiKoC3lujBbLlSbxf22XzvNz8r+6ODoG2EH4dZVeGFWABKCA&#10;UNLimgtOKgDWnt6LsmNUgLTLX7/3GoK9nHntmWDqxPFK8U3luSiVV6RklShCaWJ7bQg/jYU5pMyb&#10;VDuS4gZiRT3p5kLpxCR42paq0NrKAuZijQkrq4fKb8wOy3YUgAQuoWjBxwWA1tY2CAgMVhCU8cDU&#10;1HTk5syAuakZDGmnBYACPzODyUoFJsZEqvveBG9WagrGndu5Eb9vfA6rUv2RG2CHpfE6rE7xxyzC&#10;TwqZzgh1Uet5zI7UEgZumBkTgIW82KVeXoDGAlorKpDJ46AxfAQhVD0rcmNpA+N4QRooCHrbGMGD&#10;z3Gh7XXnbVfLKQig9ZMJkBAqP0+p+mI7CWFaqkutLXwJyGA3G2THBSIj0gdBruYI87RBpI4WPMQb&#10;Yd7OBIK5qv3nSPjZGosNNKCimwB7c0PaR/7A1pThtNsWBrIq1WRCzwa+nhoE+XiqlDlJlZPcYZ3z&#10;aAWXWIJ1ZmI4ZsbqsXZGMp5ZmI0PNqzCW48twezoYCxMjMLM6EAsS49R+cOLUiKxSkrmRwVS/bki&#10;M8IPy7ITMT81Ev6OJvAwewTRXnZIDXJHgp8Tkvyonvk8mSQRAMo4ZyiVpaQFCoD9XWwRQHDrqWZd&#10;bQlGmRShIhQISkygLCIjtQFlGUEXnigCQOnFxAJLiR+z8fz9+f2fXzwPTRfOUqVc4YVcwov4Ku7d&#10;LsHfhN6ftVQxEv5SXfp/APAuwScAlO39hkqqwlEA/iVVoqUyTGUpQXgN925exmBJPgYkUPbkIRT+&#10;sBU3d++kFSygqjlPy3YaNWdP8CI+qQKL62jJJOVLBQFz21FYoCqQ3KONlHxfyfUduSXWlDAslQW7&#10;eZvKq5vA6btK9UnQdV0mRC5JXjChQ/B0XeTtS7TTBFD3hauqSel8uT9QfAt9RTfQVXidSpXb/BJ0&#10;n7mE/tO08Meogo7Qwh8ljE9fwnAh3z+f6rbgKoaK+P0Ixj9Laf0Jwj+pFh8QdvevsMO4dJ3PvYbh&#10;81f4uiI07jmBht1USofOou3oObQdJzDOFaP7YRHXtnzaVskj5raL0GsvKEJnYTE6Ci6pfa3nLqgS&#10;/m3nJPzlgqpm3cZ9rWf5G54tVKvf1Z3MQ93ps2g8x9tUfLVsovxqzvI3Zmdyh6r6DuF3J5/29+xJ&#10;Ku+jqDpzjDb1DO6cPoqi33eg4vg+KrtzBB3fnx1UN7fd7BAlqF3g11t6mfslJIiQJPRklldWepPx&#10;v24CUEAoanAMgE1UgA1UfRVHf0PVqf0oPb4HHzy/HoF0RiZTxqtJCZkAmUzVZ0bgOLHDlvsSdmJM&#10;CJoTRM7WVjx/7VUlFiluIBMSwbL2DW2pI89rac60xw72trC3s1EgNKHyE/U31kZDacxVOI2luQUf&#10;N4a9vaMa//P09IK5uSUiI6Mxb858eLp7EMCTqUjN1ayzlMAXpRqklwoydlSCOqTEx2PcyW3v47Xl&#10;05DhY4l5kW54fFqIUn9ZvtaYw+26nCg8nh2FpUlBmEk7mujrrNSMr60x3MwmwZtbD0It0MWMVtKV&#10;yscaizLDMDshAMFOFvAh9LTWvNCtCSc2ra0RInSOqiR+NMHmbf4I/B2mEJ6W6hgRXvZsDgj1sEFG&#10;hE7lAUtoTRSBkk4bnBbur5a0lEBhJxU3xx/B1Ag2xlJWx1EpPIGfzArbW0wlHCfDV6pG8zVBPu7w&#10;9XCCjspP52IPN6pCH9rlNEIuk4DLifbBE/MysDo7HsszovEBrfALi2dh5bQELJsWi3kJoXhyfhbW&#10;5CZjcXos0tgJZEf548lFOWryJ9TNmopwCttkpAS68TH+XgRgqr8n4rxdqQztVJqdVKOWQGjNQ2Us&#10;RReC3TTwooqTNVTdaIs9CEFZNlNL2xskJYQ83XjbHhr+oTKLZWshJ4MxHKiEraQiL2G/lra8vjAP&#10;IxUyTnUBA1SCQ1SB9yQe8CH8pCSW2F4BoFhgUX4jtWX/0wSEVIV/19IK1xCQlTdoGa/hPkE6TBUx&#10;KClxZ4/i6i/f4zKbVA/uvnkRLdzWnT2O6pNHUHGYVom2rOKAlI7ap/JoK7htOnoCXSdpu47zQjtd&#10;qABz9wpt8fliVB08gdLdh1S7secwbu85ytcdw50Dp1DDVvHHEZT9KutpnEDt3pOo+uMoqncdRd1+&#10;2reDeajfcwr1e0+jltvqP2jF+XjDb1Sk2/bhzre70bD9AJp3HkHDTwfR9Ac/x5F81O86jloeo/NE&#10;AUYKruHfqBL/JEj78wiM4+fRdZgK9o/jaPjxAGq+241bW35C5Ve/oWHHAVT/QNW1bQ/qf+cxCUb5&#10;LBW/78etnbtRs0dqIh7n9jA/K5UTW8OB47iz6xAqf5elLqUu4BnUclt/4CSaj+ahTcJcjhF83N92&#10;phDNpwtQf4L3T1MBnspDxcmTqDzD34Gt6txpqsIzqMg7SeV9gr89/xPa2apThwnA7QpS8r/IGr+i&#10;/qRArsSFStxnN+HXTQh20w6LAuy4QgDS6ooCbCMAZfKs8xrVIVWgVINWVWHOH0d93kGUH/mNCv8g&#10;Lu7biedXL2IHbQPDSeNgNHWiUnuT1TogE2FHSMlYoFSENp48UZWd8nKk27Kz5TltQYFCADrYwJ+C&#10;xJWduyXPaUee2wJAJycHtRVFaC4TKg8VoNhZCZS2t7KiErRUmSUCQVcXN/j7B8LBQcPXuiA+LhGJ&#10;8Ynw8/GlQJBF2S3UUpj2fE8jqQdoawUHuqjw4EAsXbgI4959fAZyQzRI97bEyrQArM0MwSzeXxrv&#10;jZeXpOGVpdPwaFY45sX48EJ2QaDGTAUr+9Cq+jmYINTTFpGEU4yPPdJCXakKpyDC3YQqKRgLkkNp&#10;+6xVIQCpqSdxcpIGFqWzRwxbkg8lsMYYoc4miPenTfS2UxCUcJhYP2fE0Bbnxvur2VRRlIn+Hrwf&#10;htSIAITo3AhBQoIwsOIPJGXlRd1JlLe5wSMKgDaEi4+rPRIjAh/aYhkDdEWIrycC+fr4UNp4qr84&#10;2txZyVG07s5UgQTagkzMTQih4ovFZy89iTfWLCL0UrAwKQJPzM3EOraZMQQm4TcvORyz4kOQHOiJ&#10;eD8X2mEr+NHqZ0f6IdnfDWncnxMZgHgfGSeVmW5fJATp1NifG5WqA2Ht42DJ7+/F38cWLrTArrTF&#10;omIlzMeNUPTmSaHTOPyPAuSfKVUxrKh8bal6bU2n8DiTMS8lDtePHaA9pCKR6i2EllwAw1Rww1Wl&#10;GCQIRQWOqj/CTizxQ/Un28Hq0fsPqAL/qq9UAByWQOkyUZTFGCRUh2TgnDZY7G/xzu+pOE+i66bE&#10;zVH15fNCIQTrTx4lwP7A9V924sqObSj+9ltVKeb8x5uR98YnOP7qBzjxzkYcZjv28Rc4+slWHN24&#10;FYc+/hwHN23Fya+2If+7n1H4rUy2bMe5L7bh/OfbUPTVjyj+eieKv/oJRVt/xMUvdqCI969+/zuu&#10;fPs7Ln3J9/v2V1z7/jdc/+ZXlH39O4H1O8q/+AW3Pv0RFVt/RR2BWPXtH6j8jlaO7dbWnajka9sJ&#10;xftUhwNHzqPmp32o2bFb7S/b/BNub9yGWx/9gNtsVVt+RjmPdXPjdtz67Cdc+fQHFHz0NS5u/h7F&#10;W7eh4NOvcX7jlyjY9BVOvb8Zh1//AEff+ljdPv3BltHHNn+DvE1f4sSHn+PIe5tx7P0tOLf5W1zi&#10;dyndsQs3f9pDkO4lUA/ixs+7UbLzd1zdtRvX9uxF+QmC/ywhf46Nirsu/xQhRntLq1t+4gCKZXH8&#10;/JNqbE+KWMjSCEP8//vpCgZ4u+fGZT6fKq9EJkZGlV6z2FzCTsAnClBssSqFX3gSLZIXzA6v9vRB&#10;VB7bTbV5AGd/34bVc6arEDSp+CxgkVxbM8JKZnGt1HidKdXhJJhPncznmcHf3V1VOLIn1JxsRi2o&#10;l7sTjAwmqQkQgZ5GOng2T+nsPd0JNTtlgyU8xpTXuGSLONvZseO3JAwtqBbt4e3ljUD/YL7eFVoP&#10;HVKTUng/AD46bzVzLAHTAkAZl7SxMOXnIi8I52C9H95+7TWMW5CgU2WsFhN4LyxIxpr0YKxMDcQL&#10;81PwzJwkrEonECM9kRnkohY1l5nMMHcbqp3RcS4BX4iLCVIDnQgET0S4GiPKTWIFHZAb5Y3UAFo/&#10;vkYKDUSKsiMQQ2hrxf7G836CNyHoZIokvSMyQj3UeGCImzkyo3wQF+iCOenhWJgZTStsyWaNdEIn&#10;OcIfMYE+yh46WZnClD2NTGroXEh3y6kEhNT8n6oscZivDgnhQfwTZMUqQ1U4Idjbg2qR30WvVeEw&#10;UlghgyowPsADiQHumJscgVUEnkDwpWVz8MUrG7Bh3nSsykzAmulJWJwShSW0u6umxyM92BNetPcp&#10;QVq+LgqJek9EaZ0xKy4c6UG+hKAOWTILzdtBBNyM+AhkRQVDS+srOcdu5rLO71QVRiP22Jd22NOR&#10;fy73SUkvF1p9+Y7uMg7oZE+QW/EE4h9pRvixSd6zFH+w4EmYFOyPw9u/5ckuaWAFtJRFGJDZ4HKp&#10;/ELrWymZIQRgDRUg1d/YRIjAcHQyhI/RKj+oH50NltL5kissF9AQITjIi2eQYO3nxVN37CCu//oj&#10;6vIOo6OUVu6qjCXJbOJxtObT9hKCt377GQffeB3fLF+BrfMX4vt5y7B91nJsyV6Id7Lm4NHIROR4&#10;+WNt2nTk/fCzCiEpO3UWFfm8oK/fRDOt4/U9cuGdRA8ts1R6bqVtrD9xBjVHTuPW3sO4vpeqcf9R&#10;PidPrSt8e98R3Px9H0p++AXXCMOK7Xtw4+tfUfTJDyghvG5+9QdKP/+R8KJV3LID5R9/h+qPv0fN&#10;pu1o+pIKZ+vPKN34A6598j23BN8n21D6/je4+s5X3H6Lyk93ct8OXPngWxS+uxV573yG429/irOf&#10;fImzhPeJDzcRaJ+g4ItvceGrH5C/9Vuc/fxbHNv4OU599iUu//gzLvywAztffg2/vvEugf8ZNq9/&#10;Bu8sWoW35izFG1nz8eXidfht3UvY/9wbOPjyWzj70RYUfvolru34hd9vPyoIwTuE4B2JwSw8w/+Z&#10;io7qvOzYHpQe/ENlfQzfLuV/Lwtj3VApjqPFLWjlVW53ISS2s4fb9qI8KrxjVIN5VIaF6CIExQKP&#10;TYBI+mPTOSrlUxLqtAe3T+7DiZ+/x5q5uXQjJpDV1iQsxdRQVlwzUPm9FoSerAQ3WsjUkOesjXJe&#10;sjymGn7i9Rag81TrfBjx2pXiBp6uzmwuCnIyJigTIwJBZz7H1JDnuNEUuGkISALQiurPVeMMnbsX&#10;An0DEeRPC+xOUeGtR0RYpKoKIwUR9N5aWD5cBU6GjUYrVku+MV0Wj/X2q69g3KJEPyxK8MWGWfF4&#10;YVEqnpubjNeWZWN9TixygiQOkCqMYJoe6knIuSGa9jXCkzDT2ir4CbBCXU0xNzEA8+L1VHU2mBmp&#10;xYwoLTKCXZAZQmXk7UQoEJbeGoLTgq+XSsymVEeuyIkg6LxsVemsVEI2WmeDhADCgKovys8B8UFu&#10;WEzQZEbqlZWWhYxiqaDigv0IN60Cg6z0Zm82GU583NZsAjyoNmXsz5F/kJ+bs8oa0fDHd6NtltWp&#10;fN2cVBUZV1lnQyyxxkYN6MbT0kodwOm0w7IY+gKCcAaB+9LyuSo85sWls7E2NxVLU6PxWHYiHp+Z&#10;ys/vixgvsfReiPVxpfX1VrPDi9MSMSc+GpmhAVSVEQRiJML4vnOp0mYmxsDZhD0TP6NUt/awon23&#10;N6YKdFcB3+72ZqOz5Xbm3JqpMU452dyoeGUW2InwdLA0pMKdCmv+wdYyPmI4Va03/P0Hb6OPAGyX&#10;wGWe4EOSEkf4iZUVmI3QBqsMEKo/UYD/CkHJFvm7oRx/NYzOBqsK0ZWSKneNxxCIEqA89gAvsJa8&#10;47Sov6sLo4sXjqiH1st5ajax6dxJNMmMMG3w8XfexqezZuOdpFS8E5OMzckzsG3+amxf9QTen7cE&#10;c/TBmBkUhnM//65CXjrLK9BTcwcDDXXorLiNxutX0Ecl+l99Hfj3jmb83VRHdVpLON9B3cVCVJw/&#10;h96KSvyjtQP/2d6Ff2tsQb/Ak6CUcbXawwTlbwdQRWtcufs0rm3fj0tUkkVbvsM1qrZbG79D+Sff&#10;4saHX+HqB1+i6P0vcOFDqrSPv0b+h1/j3HtfoOD9rSh8/0sU8vGST7fhGlXjdcK1bOc+1NGeN53I&#10;p2XNx/Xfd+PSjztx5+hx9F+5hnu3yvBXZRXhfRUlu/fg5uHD/E8kRvIyLvz6Gwp/+4NAycMlQv6L&#10;Z1/FwiBecxofrNXH4p3UWfhi7nL8uOZJfL/icWyctQiH334f1QcPo4Y2uL7gLBounFXWd4QdlFRy&#10;Lj30GyqOH4AsdC4r+Y2U3+R/TqVfeZv2lx1Z2TXlCvquS1xgPrrZxgDXoSwz/0cZ/5NYQCpAyQ9u&#10;KzyFBirAmtOHVLWhm8f34ciOr7FqTjbPQQl/Ga8mQSQOUCBoOoVKkBC0l/RTdxe4O9rCXUMLamGk&#10;ojAEhD7uGjodSwVHW6ns4kiH5+GuAqIFgu5sov7c3VzUwkayrodAS8YNxf7aWxOoVH4BPv7Q6/QI&#10;0odQ/flQDerh7xcAe1sHuLm4IjTQn8d0Uml6UnXGWa4fO5lEtFCTNQtnz8K4l5dNxxsrZ+CVJdPx&#10;1urZ2PgUe6HlszAzVItkQm5GqBfmxwYizd8VCb7OiGOLFiXnZqXS18I8LHjRO2Pt7CQsywhHsq8d&#10;ZkZ7YUlaMKaFuKkyU9NCdZhNmyil7aO9bZEU4EQYmCLBx5ZWORRL0sOokqi+CMEY7ov1s0ekzhbR&#10;eickBHsgma9PJvT8NRbwYZPCBCmRQZhGqEQQgjIeKHX4nG1kRlgGXI1gNvkRQsNULS0ps77SXGzM&#10;4WjFP4Z/Qoivh6oRKDm/UjE62JOfiSpsFm2uFDGYIbPCEXpkh/tiPmH45qOLsem5xxUMn6QFXpub&#10;jJlRfphHlSgB4FLsVG9vrlaKW5yRiKcXzcU8gk7a0swUPLV4HjLCgqj+wpHLfR4Em4vZVEhxV087&#10;WVXOEnE8Rri3i8o9FhXoQkCL+nOxNlez3HISaRQATfk9JO7RAJZGk9Xi0zK4rGMP996GdWjmxdB3&#10;45I6oUUFjtX9GwOgFEEdA6C0sTHBPxtlsXTaXwJQFKAESI/wdSPyOqkeLcUVeLENXi1CR8EZVB/e&#10;i+pj+2i3R5VD++Vzo4nz59hOH0XzscO4vWM7dj/1NLYvoQqcPgfvx6Tjy5yF2PX4s9j3wht4e+4i&#10;pGm9ceLHn1B7pQTlRRcx0NiIEcKuvvIqaipK0N9Vh/sDzRjqqMH9jnr82cb7zbWovXwBZYVnca+j&#10;Bf9reBj/3tuH/+ztwX90dmC4uhotJSWoyjtHZXoZ/9bcib+bezBQXo/uklI1GVH+xwFc/572+Ltf&#10;cJVQvPTldqq27cj/egcKvv8Zl37ahWu/70ft0Ty05l1ADRVmqYzzUXm2XbiMv+404B8E7j+a2/Ef&#10;HZ3ovFGK26dPUr1eZadSgweE+L+1NWOwuhKlJ4/hjlRnuX0D7Wx1/GwVhRdRU3wFN06exWfPvo41&#10;cdPxVOx0vJowE5tyluKreavx46oNeHfabDwXn4qD776vCi9IrGVTkXQ4hWpyQ/7fhoJTuLL/F9Sx&#10;8xm4cQUPqtmBVdxSABzmVi1xQCcgMaI9/xcAZZa3UyZNxgD4MABaANh64bQCoCyEdPPIblw9tFtl&#10;TaVHBSnYSXkqGf8TWympZlKswNJgsgKblLz3Zqcs15sIj2BfT3i7OaqOW0rci0qUjAxZ9tLDSUNF&#10;545gfz18JDDazhYuso9gdJfJEbkG2JRCdHWl8iPsqPi8Cb6QwDA4a9wQEhSO2Oh4ONhpYGVhBT+d&#10;TpXekuKr8tlE/UlGmMxSS/mtjOQkjPvoyaXY/OwqfLR+Kb597Ul8/vxaLEsKQyJta3agJ2ZH+iGH&#10;AEqjOkllS9S7Is7HkU2DNKrCdFmyMkqHFdOjaXm9EO5mjKwQFyxMDqSq0yDcxQKxVEgzYgIwJzGI&#10;YPFFWoiTqhyTrLenygrE0oxQqiRvpIdS3fnSLhOsUd5Ul7TL8YEeiNBRQVKhpYb4Itidvp8KL8LH&#10;HdmisGIiEULLKdWVgzxloNUE1gaPwI7WUIomiO0VFSUTJFbGkxQ0PJ1t4OPmAB9XBz6XitHWXNXc&#10;Sw3xUQVLF2bE4bFZ07AsPZ7f2wNz4oKV8hM7/PEzj+GZxbl4fFYq5sYHYVZsgLLLUiA11M0OOVG0&#10;zauX4IUVi/i9klXA9JJpVD8bnkBObBTi/P0wIykestaHrKblRWj6StiLKrlFMLO5URVKgLfkBEuc&#10;42janxGsTaaq4q7OBLdkvsh3kfVYrQhAqSitYY+6IjsDt08d+mdPr0JYyq6OqjeZ0R2zwLS6Aj5p&#10;ogAfiPJropJqrMTfjVX4s6FKQVDCZO7KwkiSIkcY3uNxhiSUoogX4ekjBOBeAoUXk1w4xYRN4Wk0&#10;05Z1XJCskdPoPHYUl2nzDj31An6nkvk6Zz4+jM3Al9kLcPzFt7BlySpEWtth7zdfo/bGVdwk1Ppa&#10;6zHc3YSqymJUVFzCQD/vDzVgqK8OD/p4u60aw81VaLpVggZauvu97fh7eBB/DvThXncH/urvwkh7&#10;I25dPI8SSc+jYvyPu/fwj5F7+HNwCP81NIR/7+xW8JIiCneOnULhjp9RfpxWW2IAyyrRLznKfPx+&#10;cwv+rasb/97To4Kub57NQ8WFfPTX8vGOdkK5FYOdbbjb14WBdn5mdg61N0rQzd9vgJAebKnHYHMd&#10;aksvo/rKRbRX3UJfwx00lt/CreJi3C4qxg8fforV6TPxcu5SbJq/lsrvMXy/cD3bOny/aB0+mbkY&#10;2596Frd274aU72rk+zdKGMvVi+gvo60l1KrOHMGNI3vUWKCs3/LgTgXUkqZUf2MKcJDqvZfAFMhJ&#10;dZ8xAMpMb/cVCZG5gI4r51UYjHRkMgYo44N1Z4+g8jitN8+ri3t/wctrlvC8tYAB4ScBzhJoLJMM&#10;MssqAJQqz6LurIwMEOKnQxZdj8BPytZJJ25H0SHxgwJIWfFNK6sgOtGVedHS6v3h5uwKOxs7qjgX&#10;+Gg9qfzslQoU2yoVoGW9X38fX1UKK8AnANERsQqA6amZSIhLho2VPWytbeHs6EilqEVYkBRV9VI2&#10;WCDq4eygoDt/Zg7GvfPoXGzcsBQfPbGICnAOHsuKRZKnLVIJuFlUP3NoPRcQAEtSojA3LgjTw72R&#10;QXU4LUyH3Bg9YeaBzHAPLKKKywh2RbzOispIi5kxPoj3dUCgowmbmVKPOdG+VEMRWDY9DJkRzlSC&#10;UiHFCtkRbgRoOBakBhKC7gj1kBlhc+idLQg7M8LJkxY4CIumJamFjSRw2NvBEolBeiSHBCDU0wUx&#10;fp6YFhWoihjYEYBSzdlZFk9xkOBiiT0yhbmEylgQgAROgJcL4kL1CKcS9KI6lBXbZsSHI4PfeS5V&#10;4ONzsrA8I4EW3puKNkBZ4aXp0XiHHcXTC7OxdmYKVmcnEOB8De3vUpkpzkrGPALvyYWz8MSCWVid&#10;Ow1r5+Twc6diWe50xOh9EEMAZkRHwZ1/qOT1igKVogu+zta0sLYIprr1dbWjjbeC3kMWhnEmqGkZ&#10;CDiJY5SeVCAoY3+WBLpAUXpbCS2wM5qC7OhQXNj7q7oouqnKBm5e4ol/RUFwuGK0OML9hwpQJkQE&#10;gAK/sTaqAKtGQ2LqeRERgKNZImwyJihWmlaqX1KrCDuxwB1FtKHXi2id8tFCCLZQTTTzwuq+mI+h&#10;CxfQe/QEyr/6HudeeRv7Vq7H50k5+DQ2C38sXYefH3sKSQ5O+ODZDWiquY2rkppVfwvt/CzVNy+i&#10;vqoEw70E33AT/h5pwZ99DbjbTrDw87VQjfbwM/452EVA9uHu3QEMDXRhqL8d94Y6UXmL6upKER6M&#10;DODeyCD6+/swODjA+0MKlv8+2I//oGKsK76Mgj170Xa7DP89MoJ/HxrGPwaG8PfAAJVnL+729+Be&#10;XzfB3IgrVJwV7AAGuwjPnjYM8/0G2Hp7O9DLfQ38raqptDrb+BkJ8aGuBvRTsdawQ6pj62mqQhs7&#10;n1vX+Z5nT+Fq/nm888QzWByVjI8WrcVXS5/CNwvW44vclfhqzhp8OXc1flr/HK7u/EVVdO68fImK&#10;Nh/1l/LRIfGeVTfRee0iyk8fRB2VXI9Met0uxTDtryi/ARkLlFZ2XcFSFKOodVF7ogJbCTgZ/5P7&#10;vQJA/nei/FRxBDapEFOTdxjlJ/ahjP/1MdrfRemJsGfHa0b7K3F+EmgskwtSbkrKW1mxyRKXck5K&#10;vu20xDiE6r0U+KR0liOfKwUJBH6y7GWgjw8CvH3g5eoOT8kLtpe1fQkpKj13Z2fCT6yrFXz4XF8C&#10;0ZfKTufuSSC6IozqT+8dAL1vIObTTQTog2FtZacWSbe1tIaTLLIuwPTVKfiJ8hNbrKEbXLVoPsY9&#10;vyAFLy5MxePTozA73BMpOmuk6qhkqO7mRftjVXoM1kyjikkJV4sGzYz2I7C8kUI7Ky05wAXTI3V4&#10;fG4K5ib6IzVAg3Ra3BS2OB/J9TVQ4TCZBKfExWUTjuvmExxpekTrTAlASwLVCatyIrk/BStz49Us&#10;sR/BGeRuBxfzKQjXuSA3LlwBcHZKjEqTszcYjyA3DaJ9vdRaH9F+VKLxoWqG1cPKGM6i/CxNIIsw&#10;i4JysjaF8eRxsCUAg33dkRARiCRCNSnMn8eRIgxOtOheahJjVnwY1s2droKgU/zcMTs2CAuoip+Y&#10;m4GXV87Biytm4bGZyVhFAD4+O11lwsxNDMe6eTmEZzSWZSZT9SVj+fQ0rJqZRZUcjChfKkQvT6RG&#10;RiApIoxAs4C14SRaVyMC0B4hBJ+PsxXhZ0voaVSBB/nceneqW3f2hBJBL9P5FvxudjJLbDoKQR7D&#10;jvZDmi0BKN9j58Z30Efl11tK+Fy/qEpaDVAtyWzwXQJwbJlMCYsZA6CoQHVb1KBMgBCCMjt8VwCo&#10;UuSoCGtpq6Rclgyo85hdkgWSd1Spvi6+T3vpRbTwPZuvEYSEoawz21d0ASMFhWjZux+3v/gGBS+9&#10;jV1zV+Hr+Bx8nTwL+9Y9h/k+/khh53BVLsb2KtTV30RdeQmqCcO2CoK7oxb3+xox3FmHewTKXz3N&#10;GKZKbKUiHepowN8PBjByn4Ab6sHgUDeB1IGRwU7UEg4NNVS0D0Zwd2gQA339GKICHBrqxwiB+WCw&#10;j6DrQ/Pt27hRWIBBqrl/3OVzCcp7/YRpby/6+jrZeLyhXirQTsKtFI015Rgk/Aa629DPfT097RgY&#10;7FHPbWmpRQNVdG9XI5/fgpHeZoLzDurLStDGjqeNv38tIVVaUoCigjO4fv4cVk2bjjSNJz6ZvQLf&#10;LnwcW6YvxsaMedg6azl+Xr1BLS4lS2AOll5nB3MBtRfPoUHyePmfDrBDaqHqq6ZNbSfEZNZ3uIx2&#10;t0wmr24q+PXfovWVTosAlJAYKZgrak8mQmSiQ4AnAJQmABRFWH/+mFKAsq06dYDqbz+t+gHs+OQd&#10;JAf6wpbnnaUULpWJD26lcovpw8kPAZ+s7yELGoX7U6k52Cr1J5la7hQjcq6K9fXzcKVC9EFYQCAB&#10;6Etn5kq15wx3F3d4eWjhonGGpakprNm0rs7w4nUgFlnv7U0wuqpJkPCgCAT6BSv1N2/OQjUZYq8s&#10;sA3sCEJXjRO0bgJSjcoBlnFEKYoaGeyH+TOyMG4d1dj6nAjMj6aC8rNFbogzFifqaX29MCfKB0uS&#10;QwhCPW/7Yl5soIJgNmGWHa6jrfVDVoSO1lZs3yw1ERLlboFoT0vE+9ircvbBzmaIcLdRiwll8jWi&#10;Fuck+mBmvJbq0QFzk/2oJp2xKC2IAEklMBJoJz0R5GJN8PFL0w66WRjSFjur2VNZZMiHdtF2yiPQ&#10;O0lmhSebh1J+8YFatYyl3PamqgsmPGRtYEfaR0kt09iYwNTwEdhbytoAlNi0kpKNEU07PZ3HjqTN&#10;9rYxpR0PxYaFM5Dg7YpoWu7Z/N4rMmPx3JJcPLs4B08vmo7VBOBjc1KxOCMas6mQ5yYSkPNzleVd&#10;mBqH+ZT9izOS+D0jEe7phrgAPeICqSRTk5GZEEeLa6NmqWWWV+/ugDBfN6o/2gCqQbkvkzZie7WO&#10;EgztCG/+gd4SSS8Duey9BIAWhlL6f4KqrSbjLjIZ5MB9bzy2lGrsPPpvSu4n7Q4Vgsz+jSlAtVA6&#10;ITgWFC3wU+OBhOI92mM1C0wbLCrwbt1ou1dXxceoCKsJSl50g7z4emibGguldh7tkigHXlgtNy6i&#10;sbQQzQRiWwkteGkJ7l27gt5zZ9Gyex9KP9yCvLUvYN/s1fglewl2L38CH89egEAzU6yem42i/KNo&#10;ba1AU9U1NJfSat+hTSfkBgm/oa563OttwV0BYHcL2hqrCRreHulF/0gfBoZ7MTzcR1h1o4cWuJeK&#10;ra+1Bf8YHsJ9Au0fd//E3YERpQKHh/txnwpQVF53fT3qy8sw0tdDpTmMkQECcmAQg73cDg9QOXZj&#10;kO3uYC/aG2vRxs5AFKAowxEqxP5eqkBa4P7eTnR18nMRgm38/bqb+fla2ZoqCb7raKQqr7nCzoCQ&#10;ulF8FiX5J5H32y+Is3NArqM7ts5ehk+nzcEnKbn4es4y7Kbyu/L5t+g4laeqZvfyd6ynra8vKUQ7&#10;1W03lX03t02XJB2RVp9qX43X0u6K9VUKkDAcA6Aslt9zo+ifs73tEuz8LwpQzhW5rdLfHlpgAaDU&#10;/ysnAEtosV99bBk8JfZUJjtkrQ3aXQl4njr+EVgbG9JpWYymulEBympvep77xhPHw2jiOOVc/L3c&#10;6GzYuF/WAg6mMPCmmvNwciEE/WiD/eCtpSLUB9IK87VTDVQZLL1Wq0raufFacHPSwNHWlopQh8SY&#10;JMRFJSAyPBax0QnKCttaOcDaUlSgPe9T7dlRSDk6KAUoSlLWGpmTk4F4iqBxq1J88VRuOBbHaVX1&#10;l0enheCpWXFYmsSLlXZ0VpgnliQEYF12PEGZjGWpUViQGITFKWGYlxhM9eaJmXH+eGrRNMLQU4XE&#10;CABTApwJOy+VCZHMiztF70476YWFBOqS9CDMSfBGor+tWjUuNYiqMciJFjJaAUVsaFKgDnH+XoSY&#10;I9wJwAAnGyQH+SAtzA8ehJY1f1C9xgZhWlcC0F2VrJeafEmEoISapNAeB7o60lY6wImK0NZsCjwI&#10;VXtrY0ixVHMqSA8pROAoVV9csWZWFmYQfGF8v3nJ0ciNDsLsmBDMjQ9BGhXe8mkxeHXVPKyfm45H&#10;ZyXzuf5Ywd9kdW4Sf49wrJmegtceXUYwZtIOJ9EGz8Zjs7ORyp4myNWJNt5HLXKURfil0QLLYui2&#10;tK9SyUYqTgd6OiLISwM/2t8w2nFP9pgS2iPrG7vSAkjzIAy9nPl7sBeTGTUZT7HiMaRnszCgHZbx&#10;wEnjMCs2GNcP76Lqu8Re/jxPbCoDyQ6puK7iAccAOJYWJwCU27JspgBQxQk2VigADlMNjvCCv1dX&#10;zecSgHeoCKtlyUwZT7qI1kuSmnUCdRI0y4uqje/ZQvXZQqvVcoVKo/Qy7t3m+5VewWA+leHOP1D6&#10;7mZcePpNHFv+NPYsWYc9jz+Lx6NiYTduHGYnRqO/pRp/DREqVJyttJN9LTVUZFRbPQ3oaqtBD4HY&#10;392K1uY69NF+DtP69hNOQyOi7GhZB3ow1NmKu12dGGpvp23ux4PeQTzov4u7fSOE2jCVYD+fRztM&#10;MA50tKG9vo6KrpuvJxypFodpgYf4mpGhITaqxx6+D4HX1dxAJVeFgfYWKsh+2twugpHvz9f2dXWg&#10;r7sdbU01aGUn0kUl2MHftrPuJjoqCXQCqvbyeTRcpWUtyqPlvorPnnoC0VON8HpsKj7LmI2NSdn4&#10;fPoc/LxmHQo+2YSO4ydw7zqt/tXLaKX6a2Kn0nz9Ejr42h7+B53sJJovnVetl/uGRaGz3ZfZ34rb&#10;CoA9twjP26IAJQ5wdAxQVX25dEaN98l4oFJ/VPSq6jdh2sJWd+4o7pw5RADup/09oMqtzeG1IeLD&#10;3oTKb9IEVZFI6vPZ0ga7EHwS+iJNKj672tlQEZrBkIA0lYkSOhRRf7LSW2psNK1xPBLpiIJ89fDx&#10;oHChfQ0LoqX19R8FoIsbzI1NYGdpSaXoB39vnQpkFggG+vkiISYOmSmZiAyLRqB/CG1uMJwcXBUE&#10;rSxsVVl8a6kYY2xMCNqoYggRwXR8fnwvPy3C9d4Yt5ogWp1MIoY6YnGsFs/OTVDxgKvSgjEvSoeV&#10;BNbL8zPx7qr5eG7uNCxOCMEsqkHJCkkPdEO8t4Oq6bd8ejSto57Ac6D6s0OGTI5E+46utOavpZJy&#10;QKzWntAMxLo5iZiXRNLbjkeUlxWVpDfCXU2QEuiKJZlxmJUQjmkRAUgI9FYt2M0B/horyMJA6RH+&#10;qoqKrcEjtLkGcKHVlYKiQTx+iKeDqh84P40/TGQwXKmiNFRRMttraUKY2BpDS0XnojGHjdlkKkAT&#10;NQEhx1+QGo83168myGcjlkAMo0J8LDedTUJd/AjuMKydnUqopWL9/Ax+10AqVy88TUW4blYGFiVF&#10;4V2+/pXVS/H4nGw1BijjgfH8oUM8XBCh0yKGdiA9JgIJoUGquIEDFaCsp6AjAEX5CQAlxS9IgrUl&#10;St7Wgp9RKsNIyt7omIoMHKvxE3YIks1izdfLFL+syyphP5YEYIizHY798JmanRVLIzmhYoElrW1Y&#10;gqElHlDK4hN+YnvHgqJVHCABeK+hDPcIwHtUMXepsu41yYQAIUQVeFdBUFRgKfqoMFupImoIwFqJ&#10;GaPq66HK6CJsu/h+7bxQJfNA2TFeiCNXacOl3PuO33Djwy9Q8trHOL3+FRxZ+zx+XfMUpts7I5C9&#10;/eGvv8A/qLB2bHofH7/6LIZpe+8OtFDV1VCBVRA6zVSELbh17TK62pvwjz/v4R6hdn94BH+PjNAq&#10;d1DZ9aPu1i20VFXjv+79ReVIZdc9jD+HqQLv3qMNHsR9wu1PNoFYV1srVR7VI9XiMI8zMkgrzDY8&#10;NMLnEob9ogr70N3ahI7GOvR3tBCQXbTCPbTXwxjsG0Avj9NLAHa01KGe9ryJnUxvcyU6a0tRWXwG&#10;FRdP4Y50GMX5qh355gtMc3bGEwFh+GXhGmzPXYzfFq3GvnVPK/jVH9iPocuX0HelGE0X8qn0CtF6&#10;ncAj9MYUYNtVyd2lHb5WhEEJd5K6jlX8D6sli6cMg+X8DOyA+pQFZqd1s3g0ZIngkxQ4gaDEBUpK&#10;o8QEKvhJ7m/+cdSdOTwa+3d8DyryDmPHp+8rseAo43gEmeEjVH4EoISUyEyrrLimFjuXcUGqQQGg&#10;pSHPz0njVViM2GMJ5Bf1J8teJkdHID48HFEhYYiLiEFqfAqy0rIQxdsS3CxBzlpXd4QHhxB0qUiK&#10;iVFrC0sWR2xkJOKjYxAZEokAvyDExSQiLDiK6lHP+yGws3aEhZklrK2sYKeg6aAAKAURRAVa0ML7&#10;e7pj3NJId8wPdcasQCmC4IW1VIDrpkfi8cwoPJYRgedmpeL1Rbl4OicFq5IjMDfSDxl6F0wLom0M&#10;pcIjAGWsb1VuPCESihidDaK9bJAS7ErF5oZkf3cqKB3Cna3hazVFFU99bGYiVmZHIdZHcnytaTn9&#10;EK+zpXo0x7yUCDULm8jXxPnrkBLmryql6Kjcor1dEB9A2UyQSpVme9o96Y287S0IP0ekR0rxVNpI&#10;PhZFqe1JYMifJD2Qg9QNtDHmDyNbQ/YqU2gzp8LRZBL87C2xgJb1ueULFbykxNWchEismJaI5fws&#10;K7LiaYOpiGP1WJ4dpxTg3ORQBDgaY1ZcIF5h57AgMRJvPrac9nMFv1sabXA8Lb6en9kNEfwsQbTj&#10;oV4EeHQ4UiJCEODhDGdV0MGUsHNBiMRK8rdyltL+pgZqAiSQzw/UusPX1VlBcNRamKkeVhSgmiF2&#10;otS3MIEZ/1BbwlAA6Gdnhu/eeQFttFkyvtNefB59pZdGA5oJP7UmMJXgmAWWMcC7daPFEkQBqtuy&#10;r4nKr0kAWIv7TXW4V3+HAKQdrqEKpDUdvM0L8cr5UQXIC6fzuuSbyqwkG9VI943LSqH0yTgUIdhP&#10;CzdURCgeP426n3ah+vPtuP7GJhQ+9SZOP/4yts1biXVB4VgWFIzFvDi82EE8OicLD7ob8W+D7bSS&#10;FfirpwX/SdVXeaEAB7b/QIt8B/8xOEwVRxD19ONedz/++6+/qRj78cFrr+NKQSH+669/xzCV392h&#10;Pwk4tvv3cffePdwlLB/cpRok2NrbCUBCUfYPj1ApjvA5Iw8wcu9PDPB+H483ONin7G4P1eVgP7fd&#10;Hejt7UFPTx9V6H0M8PUdHc1oqKtENX/nhjvX0dl4G02Vl1FbWoDqy3mokaGJ2jL8+NG7CDEzwXK/&#10;QBx56iUcXrkBx1c9jdNPvYyST7ag+dBhDF65TGVWTFBRNRacQ3OxDC1cQuvNEnQRaJ03qQpphzup&#10;KMXiqmK2/F/uV98eBSBV4GD5TcKPnVUZbXC5AJCu4P8PgLS/HQ8B2KxyfyX74xBuH92Nm0d34frx&#10;vXj36bXwkxRN/i+WUybCaPx42JmbwUvF67ko+Mnsr1xvJpMm8fx0VApQVJ+MA4ol9uf5LHU53R3s&#10;VGksV1t7uDo4IdDHH/GRcUiJT0UYoebnGwCdpzc8nN0R6h+oSuPrdTpoeQxnvtZVo1Hje/K4r06P&#10;lKR0hIfEIDggAiGBERQ63nCwc6QCtICtjVSWMVPjf9IkHEYgreG+cfNDnDAnkAoojOorWoslVGPr&#10;qeZeWZyFF6l0np+Tjg3ZyZhPW5pDKzg7wgdzCYIc2tsMKrZkfydaWDesmZmk8n8jPCwUBCXWL1pn&#10;RzXohMxQHyT6OENvY6AyP9bkxFEFJiMzQosw2uWsiNGMkQBHEyxIiyZkUhCvp/111SCSqi8+QKvG&#10;5yREJdjDFr4aC8TRImsJPkde9LKuRqSfG8LVwkRUfOZTVFqZzA67Ux3KRIGzjQn8vJzg4mjBHsCE&#10;PzolOoHoT7imE7Jzk2Jo2QORSsU5NzEK6+Zmq/p/a7KTsDIrToW8LE6LwJKMSAXAafz+Ic4W/G46&#10;BcBnFs7AU/Ny8eKyBdhAFTmXVi6RFj5MJmh8qQI9+f2d7ZEVG4Wc5HhaXhfCTsb4rBAX4oNogj0x&#10;hD0ev5MJ7b2zzFg52quTJkDroXorLXuxsQkPeVziGl0Ib1nwRWNjwZPRCLaGE+BhMUWF7dxi7y05&#10;oQLAsZQ4yQYRBThcdQODogjlgqFduyt5wDLexjYs6rCOKlBmg6kA74r6a6zlc6pxn1ZYJkTu18gY&#10;E60ZLVUTbVPjhdO8kIrQf4NWl3ZLMg8Ehl28YMWCyUXYL1b4JlXKlavooxJs2rkH9Z//hFuvbcGl&#10;p97BpeffxYG1z+LZsBik29rxnAvCY9NTUbj3Z+DPQfwXlV8nFdD+Lz7FR4+twfevvIyBm7cBguqv&#10;nkH81TuE/6Rqw//6f3D0911Ii4jCzeIS/O//+t9UcvfRO3AXnbS1fVR5I/cEan0Y6O/lYwNobmlC&#10;L+/f//OBAuC9ew+oFB9giAAcfPAAA3zN3XvDaODvsH/fLrS0NvA5I7TghGd3L3oEwjxOJ5VpVeUN&#10;lN8uQVPtDXQ030ZDZTGuFx5BLa3nQK2kHN7CszNzkGxlg91PPo+zz76Bs+teVsMCpVTGTb/txeDF&#10;IvReK0EjoSeLMzUX5aNNChhIKpvYX/6+HbzdViKTXFep+m7jATunP2vLVQrj/TsVGOE+UYACP1F/&#10;agywtAjt/BwCwCb+Z20qYP6CCmXqLBpdI6Tx3DHV7pw+iIqT+1DOdvrn77AkKwXuIiSMp8CYkBOV&#10;5+EgJa6clf2VCs9idWXrZGWJIG8vpQKl0xYAyvkrTTpy2a8hnBzMeQ1b28HDyQ3B+iD4av3g4eZF&#10;++tJsWJPd2MEDSEpM8SyCJLk8UqpLDcC0NneEe5OLvB01SIxLpnqMIr2OQhBVNQyGSK5wpaSMy8F&#10;WKk+JZha4OdgZaYAKOmz45ZHu2JesB3mBjlgDmG4LN4HT8+Mx4sLMmiF0/HkjHisSArGfFre2VHe&#10;VEThWJkZiWxaXAlkTtY7IEFvj/kpQWyBVG6SHmdNW+xImEjMoL0qMpDo50gLbIMYD0ssJ0iempuO&#10;9GDS3c1ChdIk6Z1VvOBywnbVjAy+JhRhbo6qPH4CQSILEkmGhhQTlTxaZRl9qKx8CQYXkdX2tJUy&#10;pmeiqi3LIuh6N/YutJRSVEAqv/gTRr60u1IGK9zXUwVUx1NpLsvNoG1OULPAIVKSngpqTmI4VuUk&#10;Y93sDBXztzQ9UhVJeGxGAlZPj0Uc7XaIgyVywvRYO3MarfAcPp6OV1ctwZtrV6pUuGgvFwTyfaWk&#10;fXyAH/z452clxCA3JYFQc1VBzpLelhAWiKSwIET46dSkjQPtrIzn2fIPc3awVoO//t5a+BGE7va0&#10;zmZmsDU2VqpQAqOlArYsAepJ6+tEVeliacDf1gcnt38NtaDRpXO8mC7iHi3SvUqqvDtlBGAZBipv&#10;UQkK+KjoaG3vc/+IrAmiLiaZ+RXYUQHKDHAj1Z9Mhjy8fa+WVpTH6qUKaeHxZQyqR2oH8uKUleak&#10;DRB4vTevootWtbuU6k+qTNdUQxY/6i0gOPcdQc33v6P8429x460tqHj3c9VOPfostk6bhSfCovBk&#10;Qjwubv8Of9dQzRCmxz77GHP9vLA4wBcv507Hjy+/iKGbN/FXczs/Wyv+m1a38eJ1PD5tBmaGxuLO&#10;xWvAf/w3+qgMO/sH0UrItfd0oZvKrYvbrq4OdIltJbh6ejowMjKEni5a2z4ZTxQ7TLANDrINUD3y&#10;9U2NePPll3Fo9278v//1n7TdwwTjffTxOXeH+jHQ1YZWwkdmqJtkBruzFk3ll7FuQTZ+ePslftYr&#10;OLt5I16KicPvK9bi9JNUfyuewtknX8PlNzei4Zc96DsnlXOongm3NgJQSpx1SNgRO5jO0hIqv6ts&#10;VwjAEnYuVPT8D+/xd71fN6rQ5f9UQey0w1IAYZDqUMKi+mXFQHaEHTwnmqj2WqQYAt+jm2DtulyA&#10;tsIzaD4vlZ8lm+cYavOOqOwPscA7N76NMJ0bLA3Gq/V0bUzF4lrDzdZaDc/YGhnAinbX1oyAJGTE&#10;5oraE+s7FqYlQzeyHRsndCSU7KkgXQgyPe1usF8Az2MttB5e8KL609g7wdSYtpmwk4kPWTrTme8p&#10;M8xaZ6kraE+gusKbr4mPiOXrA6n8dLTOPrCyslY1BjWSUcLnSpyi1Cq0o1sSoeDAa8vGaArGrSAA&#10;5wba0gZrsCrRF2szQvBkdgzWZ8diLZXgsqQg5Ia4Y2a4loooGItSApAZ7EKYWSDK3RSRHrIcphly&#10;Y3VYkhmO6VFaxHjbYFqIK2ZEeys1mMLnR1HpRXsSdv4arCAAN8zLUOv/Ssl4qZ48j5ZSCgvMSyZo&#10;ZkzDfFrIKC9XBDrZKCU1MzECKaHeCPKQJSNJdePxKp7PT2ZutQ4I9OaPZDsV7jYyqUBlRKsrKWWS&#10;sG1jPAmy2poLQShZH1J23oPW04dwlaUp08IDMCspGpmRgfysPogQO001tnRaPFZRAS7PjFEqcCW3&#10;i1NC8WhOArKDvBHtakslrMeyjESsnT1dgfCVlYvwBG30rNhQRGol9c8eiQRgtJ83/Jw1iA3SIyky&#10;BOF6HRWcBUFOFR0Rrpq/u6sq7iAFEES12lLpyVKDGnsrFQLgr+NJ4uMLP1c3OJgS7FZUs7bmkAWg&#10;NNz6aV1U1L2oSAka//XTD1TJow727F0lBRgmnGSGUOyRAHCIoBvm7REJmmW7r2wTIcUL6K/aKvzN&#10;C+pPAvB+HaHXQCVIAI6w3edt2TdQIfX9rtAGS1ZCPiHHC+xWiYKgCrsgAGUGsvt6CXqpUsSODUuG&#10;gix3Kev+FhSjafdhVH61E9VbtqP+0x9Q9+HXqH59My499xY2ZuTim6UrcGPbD7j124+4+tN3KP5u&#10;K15kB5Jla4nXM9PxYnoStqx9FFtfeBlfvfwG9m78HFvWP4+nMucgzcMf37/1Ef575E8M0R539fai&#10;g1a2rbMTPXK7o4Pga6dqa0dzcwPa25ppa7vQ19NDizuA3q4e9HV2o7utA30dXbjbR8XY0ootr7+F&#10;V1evpRKrxP/74G/8zWP/p6jFjjb8uHULDvz4PbppQ/+Ndv2/BztxeNuXyAn2Q7aHK15PT8fOFWtw&#10;7PGnqfhexclVG6j+XsKZDa+h/Ktt6DxxGgMll9HH30wKmErhgnY2ifXrJrxkTLWT4GujEm6lPe4W&#10;APJ/e1BXQyVfQ/BV8f+UTm00jVEmq2QCbEDWiqH6k4iAVjqCRilrRgC2Xx5dMKmdCrO18DRaaH/F&#10;AtecOYQy2t7rh35Dyf6f8fYTK1V9Slkq1kmiJ5zsVC6vFDpwoJWX9ayl6KnAxY7nrEzYifKTVdzE&#10;sQgsZQJPtgJBJzoY2S8WWefipmxukJ8/rbTk8eoJQB3sqfwszCxULKBMYpgbT4UD4ertymte8oYt&#10;LJWFDiP4YoIjKADcCEknODk6QePoCCcqRpkBlpL6GkJTpdQR0LIqnBc/v9XUiRi3MMQRcwLssDxG&#10;i+dyo/D8rAQ8nRtH1UfwBbsiy1/K4jsRgF5Ynh6CuXGEGm2uv/V4BDtMQaSbCWIIw/nJAViZE02o&#10;eaic3sxQd+RG6agA7RDja4cwdzMEORpQOXpi1bRoPL0gE9mR3gScMZWdL55ZPpPqLwkpBMuK3HQs&#10;z0knSD0RTuuYRpU1LTpYZUq4WbHnkdJaDmaq6IGlFFp1tkK4v5tabMnB5BHo3e34HCNCj0AkDMwm&#10;jyMEKctpOaWQqgfVoYuVgVqYXCxwqJY2PlSP3LgwLM6U5SwjkBHmi3lJksMbjMXptOXTYvnZdYS/&#10;J+bRDs+LDsKCeP4eCQQiFesLK+bj+WVz8cLSuVSCKVRgOsKPitfHFUnBetpfR/ho7BGsxvUo9709&#10;1BheAK1tWkwUAUjZTkVnxRNG9ku8lIztSSK4Jf80GcT19nBnr6qFj4uA0kqdfM4Enw1POlkJT8p8&#10;+ROCAkAftheWzUfZiYNqEkRyRXupoAYEghIiQdCNAVBBsFoKH7CpcaRywq8af9ePAlAmPwR6ov5k&#10;+6DhjlIZ/bRX/QRdpwzE8/jK7tKWSVXqURU4GoQrEJSYNPWeAtlKKThKhXntFrpPnEPjbwfR+uNe&#10;tH33G+o3fouK1z9F2VubUbHxS+S/8Q5Ov/EmLmzaiEufb8bBl1+georCuxlpGDpxHLe//xbzqIyf&#10;mzkHx77+Hse/+gEFO3/Htf3H8OH6Z5DkG4hrZwvwv/76B7oJsY52GcPrRRdvtze3YGRwCN0E4Bdb&#10;NuNi/nn848Ff6O2UyY0+9LT3oJ/P7WvrRmddI/59YBidt8qx9flX8eHKx7HnvU2oOU71e+YiTn/3&#10;I55fvhyPzZmBHz/5AOd/24kr+3dj76cfYX6wP56Ij8OH2TPww7xlyH/mNeSvexEFj7+Aay+9j0sv&#10;vYfyLd+h68gJjFy+rKyvsrv8XTsIQYGfxFn23hTFRwXI37iV+1upCHtkWIGqT/6TB/y/ZIhC1LkA&#10;cKhS1J8MSci4LOFJq9vBc6H50lmlANv4n0mlaInXbC86pwDYKtVfqP4qT+zDjSN/4Obx3Ti54wuK&#10;mwR4aWzgJbUrvem6XB2VnbQ1lXJ0tJa0w7ZsFhIgbThRKTyZ9JAxQVGBAj6ZJJGtjBUKBAWAbjzn&#10;g719EBkUTPurJQA9ERwQTAvrSfiZw9yEjkbjCEcCTPKN5bWSY6z39IAbFaCzNR1WeDTC9MG0tlR7&#10;tNLeWh18qChdHTWEprEqpyWVYZz5XuKqZGhJz85InNa4ZVEuWBnribXJevaaYXgmNxYbcmKxgHBK&#10;0dpiut5F5QXPitBhZoQHpgc5I5mqLpZAi6OiExUY6myIOfH60XE9gi85wAnJVHoyIywKMDGAt2mJ&#10;9XaTeUJqqCQj8BKBt4jbYFczLJwWhaeWzkBmhEwauGLVrExsWLaQyiwI4V5uyIoJo4ryVZMdHtbG&#10;DwOG7fhjT4IDVZ2LrfzAxlRGpLzpBFXh2d/DgQpJSu9QRZlMUnGAXlSTMiMscXb+HpTPMh7IHs2d&#10;x4yinU4L9VPZII/Pz8HTS2djRU4KQehNkPurrI8ZEb5I1DmwEwjETAIyN9xPzRAvSovGW+uX490n&#10;V2Lzy09SCaYhjvba3XwyIrnNjo8iZN3hSwBKYVOxv0E63nfT8HO4YV7WNMzhBS0lr+ykdDhlu4QK&#10;CABVIUdaCCnn4+0pct+VCtGecKeNoPVwphKyo5VWFS9seF+UrVTFpuKN9nTCrs0f0gZf4MlOJXhl&#10;tDqwwGlIYvlokYapVKRJzq+sITwKwLJRBcgL6oHE/0lT2SHVtJq1ygIP0j73C+B4LKk2LDXpZCby&#10;XwE4REAOPgzIlbg0UZnDojZFsVRXYfjGLV7w1zB4lspk33G07tiFli9/RhOVYP0n36Bh8/eo+ORL&#10;XHr7Q5yn6ip89z3kvfoqfl66HNc//gT/cZbf6bff8GJsHI5t+gz/VdtEiykVo2/jP9o68VdHJ15Z&#10;tx5b3vsAw91UfM2t6GhqQX9LB3qaWtHL9p8jD1B7uwyvPv0M8o4cw//zb/+JEUJvqL0b/R3dGOgZ&#10;GAUmX/t3Vx+aLl3Fd8+/hp+ff12VuNr3/Jv4dsUTWB0UhdUJiYTwlyg7dAAXt23Ds2lpiJo6FY8F&#10;BGHX2idR8ubHKHnuXVxY8wKuPPUGbrxA8L39KdXvd+gmsPsvXEAP4dcuEx9XL6LpSiHaCD+ZXBL1&#10;10cb21tGZcitzLC3yz7+j9Ix/UkA/tlQMzpkUSs2eBSAA7epyG/ydVLn76FSFwC2XpZagLTWBKK4&#10;hBZJYTwvedzHcOfUAdym9b11bDeuHf0D3779ggovk/FqH3cNvN2dVEydhYlkfdD6Tp0C66mTYU8l&#10;KOpPQrMEeirPlypRmoBvTP3JfoGjANCDMAr19UUwm6cLHYyXDpGhYfCgyzE3IUAtzFXYi5z/knIn&#10;zw/UeRJiDnRQUkDYHtHB4cr+ert7IcDHD37etM8Ojny+qSqbpcpnmZqqjBJZXF0stFx3OoqScWsS&#10;vPHizGi8Oi8BG7LC8VhSIFYmBGBxlC8h6IOFsX6EnxeyAl0wPVCDaXpaOiq+eHdzJGitEE0QhjtT&#10;xYV74qkF6ciO0CLKwwoxXjYIczNDFJ+ToHdQOcPJ/i5I9KHijPHHyytm4/G5aWo9kHkZUVg1O0MV&#10;Ck0hhBZlpeKx+bOQHBKIaF8dkkMpcfVe0EsRUysjeNP6aiyMYEJlJzX+dC68bz4Ffi5W0JhMUGOE&#10;od5uCnYi2aVyigQ+6whARwuxwux5BJoyK2w0Ad4aS8T4eyr7G+fngSxRd+nxeGnNIrz39KNYmBKJ&#10;tAB3JPk4YVqQBx6bnsiOQIskbydMJyBnxAbg6UU5eOOxRdj23st4fGaKmv2WZUED3WiTE2P4vYLV&#10;GKBUdw739aLddSbobBDi7YWV8+di2ZxZCOSfYmU4RZ08AkDJV5T1FKTnE/kuY4GSOuRJee/I3lEU&#10;oIy32FqaqMftLWWCxJDfx1aFBjkZTMCG+TNQW3BazdZKlY9OwkoqA/eX06ZWUSFU0YryIhIgygLp&#10;apF0wu0BFd6fhKAA8P7Dcb8/m2pUk9vDVIwCQXldFy/SNl5IygJTpSgLLDPOkn/6EICSlzo6Mylq&#10;k9s7vEgrqALLCURZsvJ4Hhp+2oOm735F5/d/oH/7PrR+/hPqN/+Aqo1f4zphc/PjLaj/6nt0bP8F&#10;tZ99jYat3+HOlq049tyLuMD7NfuPounkWfRfv4W/W1sw1NyE80eP4MCvv6KtphZ3bt5GdelN9NQ3&#10;oqumDtfO56Pq6jVUXbuKwlMnUHGdn7mjHXd7etHeUI/Wujq0USk2txKYXd2op/qru3gZhdt/xsaF&#10;K/FR9jz8vOZJFH24BX+sfw6/Pv088j/7AoWbP8elTZ/j+8UrsDlrJk5veBlXqPSuP/surjz2Km6t&#10;ewtN72zFnfe/xO0PPkf77/vRd5YK+tJFtJRINk0R26VR+KlORX7X0bWeu28Vo4PbttILKgxmSE1i&#10;PeykCD4ZA7xbU06lfWt01veGKD8qyGsS+Cx1/kbVn6QsSol8yd+WfF+p+tx47ijq8g6h+vRBBb8b&#10;bOf+2IZnFuUimMrPRcqz2UklFSNlR1X5q0kTYTphvKpGJBbYzECCoyco0I2N+anwFwlF4f2xyZAx&#10;JSiTfKF+PvD38oIP1V9YYCCiwsLVDK+oPyl+4EHlKPF/UjZLAOhHJyT2V8PmTpUXHRJOVaqHn9Zb&#10;KUhPGSKypUAylbL6ZqqCjIOVwM8S5oYGSnVG+usR6qPDuJdmx+CTNdn4cNV0PJURimW0rQtpUxdE&#10;Smn8UKxICcascEIh0AlZAY4KgKm+NoinDY71MFfrA0e7WSDZzxGPz0pCFi1whIs5kvQy/mVKRWeD&#10;CEIwOcgVC6n4ZkXrMTNKj1dWz8Ozy2ZC72RCAMbg8cUzEOuvVZMSs1PjsWbeTEToeCza4OSwIETK&#10;0pBUNq60sToHSSObyB/cQJW1krE+KSogKXI6exOC0oYwYS9FFeRgYcheaSq8nEX9USkZjOPrJhJ+&#10;RlSIlOcEoBwvNVyPHFpgsdsZbAn8LJkR/nh+xQIqu9VYkhqNWK0DlmVEYwFtb7reFfMTgpFIRSvx&#10;jhsWZuGJ2Wl4Y818rKFazAzTIczDFn4aC6RFhiA1MpR22wmBVHGRem9aWFNaB0MkhoVgyawZmJGW&#10;Aj83F3WyyCyVu8aOis8FtrwtClDWMZBS3l48hs7ZiXbekt9DSmLxO/BYLo6y3KDYDmN+L76eUHQ1&#10;mayyWooP7aJtuoTmYtoegrCbF1A/lcRgJdWXaqIICUIZMJdg6YpRxSYzifcJQbnAxuCnxv8ejgEO&#10;VclFdp0XKNWIBD1T/Y1NgsjxJChXACgZCSMEoNoSmqO2u4IXKtVKVRVGbvI4BEv3MX6+3w+i6+cD&#10;6P/5MLq+34v2b3ahd8cBtBGKbd//jq4de9CxjUrx65/Q9MUOtH+7E028fe0j2uW3N+Ha1zvQeuo8&#10;L+hCVOcXoPx8AcoKClF35RrqSq6j6foNtBO8NwvO4+zB/bh05iQa+F0HOlvQQvtYQ1g3EiQlRfm4&#10;VHgO12/cQGXVHbQ1NuMGjykLG13a8TPmueiwWKPFaSrAgV1H0PjDryh+dxPOvvg2znLfoTUbcGb9&#10;Syh99SOUvfIxite+itL1b6H2hU1oe+NL1L77JSo3foOWnbvRfeIM+kuK0X71EpXfBX5GSSskuK4T&#10;fLS6kt87CkCC7EYROqjm2tl62cmMFrSl5VXwq1DDGjI51V8hoUdXFAClLL4UORiFXR4ai2TtX7HA&#10;59HOfZIN0iKFD84fV/UdK0/uxw0JfWH744uPeA7RnvIakVUY5Xwzo82VoRnjKZNgOnm0/p/pxAmq&#10;OIKUyHcgKAVyYxZYxgJF9QnwJP1NFJzYWOnkJVUuKigAQYRRKKGUGB2FYH9/qjYLWJmZKQBK2ItE&#10;OjjyGpDZYyfCzIMKT+s0Oi4eFxENN0cXuiF7XjeSMufB5zsS1BaENF0UlaAdjyfNnIpcUvSyEhMQ&#10;7ueLcW8tTcamtbn4YEUm1qcEYWmUF5ZQxc2jlV0U442lCXrMifREdgitXLAz0nxskOFPRUd7m+xj&#10;i1RaXZnZDbQ3worMGMxPDKYlNkNmOGFGKEZobWhjbRCnd0JOjB6LUiNol0Pw8qoFeG7FPIS422L5&#10;zAy88fRjSKL682NPMzstHs8/toKqTAdZEzfc251ws4GWvY+b2Fqzyarii1RziQvxV5MasriQm8UU&#10;VaI/gKpL6vtJj2WvCotSNRKKdqaT1G13O/4xAlDjiQijRZUFymV6P0zrjNyECKyckaHGISWVLTnA&#10;C2mBOqzKSsYTc2U1uFTafltC3wYrM2MxKy4AC9PDqf4WEHzxWJYu8YOxBKA37S9tP9VpdIA3ovx9&#10;FPxE/YUS6g5iWanuspMSsDBnOhIIQi9KfamW6yyFGwkxjR17OCpGmfqXYFOBnNZZQ5hrCLmH9dTM&#10;RmfYJLjTic+TRHSJI/TkcfT8zRL4+33z3mtouVaI+qJTaL1K63OjED23iggqQpAqQeICB9n6FQxL&#10;lXWVZHoZK7wrllVUoIz9UfmNbcVqCQBlDFAUSgctm6g/KbskNlpyhgWkauyP4JOtOq6oTRl7pEoZ&#10;FhV4hwCsKFe18+5dvo7eE1SptMPdu06g+9fjGPj9FIZ356GPt6X17DyCtm370PXTAYKQinHrz6jf&#10;tA2173+DG69vxtnn3sHR595EwcdbcePHXcj/ajvOf7MDZXuPoPkUv/fFa+ii0qs4fxaF+/bgRh5/&#10;E0K6m/Doqq1AMz93NaFTdPIwivNO4mZRMVXiLTSVlqH81DncOXIax9/ZiI8yZuHYU69Qif6Asg+3&#10;ovLjr1D78beoeGMLrr/4AYqfehMlT72Fm8+8i8rnP0LVcx+i5qVNaHhjK6pf3YLSdz9D7Y7f0EP4&#10;9RReIKAuovnaBTRQoTcTgp20uH0CPyrCzhJ+bgKv/3YxOy8CjTDsKmNnw/9KljEYZlMz9ISg/LYS&#10;+NwjsZgEoMz+CgDVGh+EngBQ1J+ywdy2cSupb2rdj7yjtL8HcfMI4cdWsPsnvPboUkR4OPJ8MmWn&#10;SwFBhyLqTy2ExCbFD8wmT4LhuHEwIxA1Ep/K61JS4aQuoMwAi/ITCMr5KgpQ4CcTIjJTHOrH6yRQ&#10;TwjqERMahOiwYKo4V1pXM9U0drZKAUoxU8k2kSU1na1pYT294KslH0LCEB0aAXsrW34WKkZrW4oE&#10;N3jRTjvbOfA1FrA0NqUtJwgNDGEyYSLf3xWzs6bRentj3NtLU/DO0jS8PDsOa+J8sDxKizWE3mJC&#10;b3aIC2aHuSI31Am5YQQgIZigNUeG3o62WIvpIRLk7IwYKjyt6SOYTWv7aG4S9PYGSAuW6ioBiNLZ&#10;IYH2OYH2V0rGL50Wh9XZqVg/Lwcbls5FRkQAnqLK2vz2KwRfAmFkjeyEKLy0bjWSgn0R5OaAQP6g&#10;fhprNQboRjvrQfvqzham90QcoanhBe9GlRfsKlkdVvDVmFMBOsDNzoyW8hH2GDJpYk7AWMKLdlcW&#10;Z7In/DSmUxDt506VSeVFJShFFEKoHFNC/BQAX1y9WOX3LkiJQSSPl+TrrkpkSerb3NgQLEwMw7RQ&#10;L6yekYgn52dwfzDmxwVyG0oFTKXn7agAK+X7BX5h3hIP6EaVyhOCJ5EHwZUZH4uM2GhlhcNoBXS0&#10;BE60B+bGhqrMuKxkJb2fyH/p/US+yyLvsrCz9LACwDGLIb2sxGBZSRwW9+sIUB+ekPPZoVw6vAut&#10;1wvQLEqAdkgWTx/gRTQGQKUABU7VD8FVNgousbp3eWH9HwBskMH20ayQEcJuVAEWKvUn8BPIiQoc&#10;Dal5WI9OAMjjqtAMNRlShgHCdUhmLaupKKX81M0KDF64gr4zPNYpWrxDVKv7zqJ333kM7s/HvcP8&#10;zPsJ8N8Iwt9PopdA7Nh2gFb5N7S+8z3qX/sKZS9+itKXP0X5h9/i+ntfIu/FD3H2lY9Q9M5nKKbl&#10;vL55G25v24lr323H2U1bcPNnvvY01VAeLeG5fLTn56P+xEmU/vE7bu7ei7qTBWjJK0HNwTyUbvuD&#10;1vZbFL39Gco/+Artn+1E/UffouYD2m9pb25F1Uubcee1Lah8eRNKN7yDq4+/gXoCr/39b3Hnjc9R&#10;+dZW3KT9vfH592g/dhKDl4rRWVzE/+UCGq/w/5GQF3YmnQRiV3Eh2wV0SefC31gKXAgAZQxQ0uBk&#10;CYNR9cdOiv/RPap1+W0l7q+LaryLyrGTUJV0RQl4bqbyEwssVXtkDFAA2EogNuSfRO0ZWVVuP24f&#10;3avq/pVy+8unH2J6ZDA86brcLCU33QSWRgaq/p+UwZeFjwxpfw0feUTNBAvc7K1l/d7R7A8zPk8A&#10;KOenAFDG/GR4Z8wKy1iczBaH+mqRFBmG8AC9muyTEvauGsLLUsbvTFX4i4w5igAI8tbBm4AT6+vm&#10;6IS4qGhEEIJidY0mSXEGU3g6OyPI1xfe7u7Q2MjEh0DQGEZUqZMJaheqyhw6rhBfWuAnMwOwISsI&#10;T2YEYmWMFo/G++K5nGg8nhaEBRHuyA60J/BsMD3YkcDjG3qaIdHbCoukjl9aqLK+obSxsrzltFAt&#10;VkyPg+OUcYj1ccHqmSkI10pAsi1iCYQwKqfF6XF4ful8VStv/cKZWJqbgadXLsbbzz6FJblZBJIX&#10;cuIjsX7JXNpSf/jTuoZ6ahDmyR6D8PIjxCQURkDm42oDHbdu/INC3Oz4nhr4O1F+2xlBz8fGwmUc&#10;zKcomxwXTMA4WsJ68jh4Uim6WxvCi2owIdAL8f6eamlKZ9OpfB9rzEoYDcd59bHleI1tRkwIMoJ8&#10;aHsjlRp8dsEM3g7FLEJ/zYwkLJ8WTVvsgrm0+AuTBIzetPAaZce9qMRk7C9Cxv6kN+NJ4MQTI5hw&#10;mxYX889MD+kBJdJd1kkwmjqJJ5isZ8DXc5+GgJN1gAV80lQgqZU5pCK0LW2J9IyyT2biHCQPk3CV&#10;BdNdzA2psh2x7eO30c6Lp4YqsLlEbPCoohD4qXAJgVbVqDoTmyrFNAVaMs43IoG1YwBsHLXAo+NN&#10;tLF3qDhuFqsxQAGgpMkJ/CQcRllpAlDNOgtMlf2V9+BxqwlBGa+qq+ExaK1ranGvvAqDV25g4BI/&#10;E1vP2UtoO0wwHTiL/iMXcP/kVfx9/gZGTlxG34F8dBCAnT8eRvd3B9C+8Re0vv8jmt/bjub3t6Pt&#10;452oefsbVL31Fare/hq33/gCV176BPlUZuefel3NvEoq3gVa1AtvfILbW35ACZXclQ+/wK1Pv0Hx&#10;e5+i4PWPcen9r3H5o+9x7rXNOE+oFbzwIUpf34I773yJCoKuisdt/PgH3CHgat78ipD7Es0f/ICm&#10;D77DnTd5rOc/xu0XPsGdt7fi+hubcfU9qsVvfkPjgWPopD3vLbnMzuMSmi4XoKlYipHKYuWEv8zO&#10;ShMQSvgKAShDDN03Cb/btLYyzMDfWqyvzAJLKJO0/wGgqHKZ/MpX0BP4SYkyuS3wUyqQilAA2Fxw&#10;CvV5x1B1/ACuH/iDANyHC7t+xqurlyFQIhIsjOBsYaIm3aQjllXgDCUTZMpkWBgawJVA8aZ7EbgZ&#10;TXkExlMnqIBoWbFwDIACvLHQGLHHYn8lE8ST+2KC9RQygfCjOLA2N2aj0uP14MQmEx9SZksUoA9F&#10;hI+bm7K/dhaW0Lq4IS0xWU2c2FhaKviZTOI5b2tHuPmp8lkS/mLL68HCxEjVLpxKmy6hN8nRkQj2&#10;8cK4tanehJ0Pnkj3x+pYLzyW4INXZsVjQ2YYFkfT+gZIbUBzTAu0QXqgHZIJwxQ9QZYahHWzk5AV&#10;Rj9vPRmeZo+oldBWUQ15WRog3N2eAElFjK8UK7WiGuKWKiyD6uq5pQuxMDURj82bhbUL5+DZNSvw&#10;zMoVmJOWrGr8zU6hSpwzHXH+WgQQZGFaB7X2cLhsvR0ILgOYE2JuUkmZ7yOZIbIwuQBQrzGmXTZW&#10;QdFaR3P2TFNgbTgeLrJ+L9WYLEHpYDSelteQFtWF9twJsVSB2TGhVJr2/JxumBYZpKrPzCbspLbf&#10;KkJ6XlI0v282npybSxWYgBVsa2em4+mFOapSzDMLp2N2lB9yQ7RKAc6JD0OUt4sqtiAA9OIfLSow&#10;iPJf4OfGkyJdqkOnJKmxPyl3Fcg/xJ7WdSpPIDNCzVwGmdnLigqUXEtJMJcmJ5GkEoniUxHtPEkE&#10;gO6Okl9sqnpjXz7fjRAUdRzsrsHLa5bi5pnDqOOF0FhMFXAlnxdU0aj6k2rBBKCUVlLAEwgSWCqE&#10;RcbwpCDqw4mQMQUoFlhCYUQB9hF2crEJAEeDbyXrQ2aCZUJFjiVQZRN1eEcUIJvMPgtAayV2rQZ/&#10;NTTiz9p6DNIK95ZcQ3fxVfRfvY7hy6UYOHcZvccuYOjUZfxZcAv382/ift51DB4sQM+vJ9C5/RCa&#10;vtqDxq270PTZ72j85Ge0fvgTGt7+FuVUhBUvbkbVq5+hjMqwkvCqeGkjKl/ZhJaPt+Em1dmpR1/F&#10;9dc+w623v8SNNz7D1Zc/YfsIhU++ibx1bxGY7yNv/Tu4+MyHuPbiRtziayrYqgnXxk9+RP2nP6GW&#10;reZ9WvEPtqH989/RvHknqj/4BtXvfo2yNz9HySuf4MoHX+L2N7+g8SDVa+EldFy4gPZLFxUAm4sL&#10;FKy62HqoArtFBcpMr+Tuiuq7TtvL+903Cb+yawQgFTv/J5lVV626nL/raGynhCeJAmx/CMC2Yqq9&#10;y7LKmzTCkIqw8WH2jhSvbcoXAB4nAA+i9OAeAnA/fnz/bWSGBEBrJWt1W8KFaszO1BjGhJpAyZJq&#10;zsHGGu5Uah6Em4xHC1ymTn6Ej09R44LiRsQySxMAiu21k+B+Hk8AONYiA3zhJ1Wj6f5kuVcbnr+i&#10;/GToR2Z/pfMXVyTVnDUS/mVlDWsqvhD/QGSlZ8CO99U4n6U1bbcUGDGnqHAnACUu0IbQ5ueVaAra&#10;dYlLFLckY48SqD1uw/QArEv3oQLU49EEL6xNJADnxOGpacFYFOmKHEIvzc8CqX6WiNeZUQU5IivU&#10;Gbm0ysszI2gPgxGl5QVuOZHQs8KCtAhE6xwQ5WWPhenRBJooK0KMCs7PzhyhLg4KgE8smIsnFs7D&#10;0pwsvLxuLV5bvw7TCARfytyUUH9V9y8l1Hd0Zlbvjhja5yDaW2ezSbAxeETN4IYTXDEBXrSUpipN&#10;LjHADUEusvqcBbQOxlSJMnBrBJup42k5JxIEDoSqJzxF+fH1WQRdVlQQX0P1RXsrRVFlDDApyBsa&#10;wwkq8Xv9/BkKgOvm5vBz8/NmJGJWbBhkofT1s6fh2cUzsDA5FK+vmYdHp8cjxVuDGZF+mJvI34Ew&#10;9dFYUf1J+Isz/FwcCXQnfgeBtB1yEuNU/F8ge6owKQvEx+SPt5BZNp5QYjOk95M/UVSgQE8WmZbY&#10;K6kIIzNp0uuOVd6QGTK5LaE0Xryt5Ulnxz9ez99cVozb89UmtPFCauQF0UwFMLpcYgmtsMzaElpi&#10;fQVUbFLAoO8mVditaypjRGzwGAAlFObvptrRQXdCs58AlIwQAZ8AUI0BciuTIAp8lWMxhrx9h48J&#10;COXiFXVYReVSRbjWN+B+bR2hWcH3pYq5wc9Sdhv3ePvB1TL8eYngu0AYn7uCgTPFuH/2Gv48Q8V5&#10;+AL6dvEi/v0EqrcdRMMPB9D89T40bPwZLZ/spBLbppRZ1etbqdoIrI9+QN2736KR+zsVLHei9LUv&#10;ULeJinETIcZ2+91vCMOtKH11M66/8Clf9x0q36QSfOYjlPM4Ne9+hwaqzPqP+PyNP+HOZ7+i7ivC&#10;98vdaPziD3R8vx9NX/+B6k3bUbVxOyo/+R4VW7ah8Zf9aDl0Gq15MhZZjJ7L7DguX6IVJahodzsv&#10;c7+M91EFSlqhFJRoKytBO9WczAarOEv+J71S4YUqr5f/0aAMMSjlV44Bqf7CjksUYEdpMVqo9Jqo&#10;8FoJvXaqfmWFebvlIQAbCk6jLu+UWsq08thBlB9lO34Yhb/txIZ5s6HlueVlZQEPKzoOuo7RqAO6&#10;EJ6PUl5KxuccZDHzyZNgPIHKj7bXYNI4dtoTFPRkPFq2YofHZoWlw5ZzVmCoJkQIQJnIdJaMLTu6&#10;Gzsrwo3XLK8DLa8HDz7PnLZbZpzFBmsIOzfaXxnrS4yNw6ycXJgZyRKck/lZpMQcRQHvu9rJOiOu&#10;o8VPpRI0jydCQcYl5b0FfqJExz2W4oNVCZ5YFu2KBaEaPJrsixfmSCxg5KgCpNpL9TJHnKshEhUA&#10;ZSzMGgm0wTPjvGlz45AVoYW39UTorCYhinZX1sJNpxKSggGRBKG/xozqzww6wsjX1kwB5Y11q/Hs&#10;sgVYmpWOj154Fq8TgqHurpTbJoRQFBZlpSArLgypYXqEaDUIpO31kQwPy6lq0kIWDwqjwpJttN4D&#10;02ND1IJJzrS7ASrGz5w9wWRoaX1dLKZCS+DF+roSBJFqXRMP80nw53HCPBzVDJcELM+R6s7hvvwc&#10;9nAymgAvaxOsmT0dbz75KN58Yo2q7pwR5o8Yvq+e1nleUjg2LMrBmhwpmhCNnHBvJBGAmcH87glU&#10;gPzcOhsTBFJNSoUXScFzszaDr5M9kml3U8NDFPyCpPFEUD0p/yiZ9RX4yViLJHFbc58MBAf66mBF&#10;iys5mFr2vDKGIrfHACjjg44WPEHZW7vRlmh5koq1duZJ683O55klc1F27jhaqAxarlA9UV1IgK1k&#10;bQishthUtgYvokFeRBLPJyWW+mR2uIbwqiespDhqQxUBWIM/pVSWqDmxvA8nQMQCj6lAGQsUGI7u&#10;Gx0bFHutSrVXUFVWlqvt3YoKqr9a3L9zB4MVlVQzd5QtHq6gyrxNOJbdwd+3qDqvlqP/vIwRFuMu&#10;AXj39DWMHC3B4GEqpAMEyJ4CdP5xDh0/nUTbd4fR/vUh9H5/HB1fEYyb/0DT51SJn+9G7cc/ofWz&#10;P9D91QG0fbEbVR/+iLYv96Jl6250fHMA9Zt/Jdh2ou7TX6jodqB1468E58+ofmcH6j/8FfUf/4aW&#10;zXvQ/e0RdG87hq4dR9CxAKJZXQAA//RJREFU4zCatx1AEyHc+uMh1H+/F5Vbf0HlFzzOD7vR9juf&#10;c+QMus4QbgVF6LhIdXepmHAqQsvFAtrTAt7O5z4pJFuIrqsS/iJBz8Vo422JDey+yf+C0BOFJ7nV&#10;MtkxwE5LhSOxQ5Hbsr+b/0XLlUI0FZ0jAEXxSfiLNJkFHm1NhXlozD+N2jNHUXb0gAJf2fEjuHb4&#10;ALZ/8C6m8dy0l6B8nj+yno4HO1xvdsJSTNSJ962o5GQRJCOeo4aEnygrS8OJhN04qr8JKpxLVKD5&#10;5Im0wpPU0Iwjz1O1LCbPR5nwC/KiOKJKc7Q0pqqjTeZ7OPB8tzIzUmEvshaItZkpJo/nMY2NlCWW&#10;OoCycJKkxmWmpWF6erqa4DCkvZXlOCVawprvIeFjAlwfd2cVajMGXynXr5PammySxjdueZwHFke5&#10;YnaQHWYHO2BZnBYrqALXTgvFwmgtMgi6LD8bZBGEGf52iPMyQ7iLBNmaYloooZkWgmlhHmriw5tW&#10;OJDKK4kAlHL5KUHuCHG1JPyMCZyJ0FpOUZVKZlNlvf3Uo3jl0WWYnxKLt59cixdpg9NCApEWFoA1&#10;BM2SnDQVFiMtguAK8JAcXhuE6hwJPHdVPl6KmcYGaDE9LhRpEQFUWtZqwsOPSk8WRLc2GI9gDw2t&#10;sxNB7IRMwm1Jegz8pRgCbXEQgZoYQAnu5Yyl05OwjApOZzWZn5nSXgoqUL09OicbX733OtbTCktZ&#10;/plJUQikovUlABemRqtUucdnpWFufDBCabunBXqoleLmJIRAVovzliIMbnYI13uqwgzO/LPjafOz&#10;46IRRuh5E2RBWk9adg0/swlPoqlK9YnVkBNMchilN5ReV9Y1cKBFsDQg0AVuVIRjtnhsXNCVtsTV&#10;hj20tSyjKQVWJXCa+3lSJeq12P3Vp2i5dlEBsJU2eBSAMhFCG8w2yAtoiPCTpTSlvJIAUMpb9VVT&#10;bdRStdUSXITg343VCoAyBihl2QWAMvYnsFMzvQ+PpwAoik8mWXhcUZZir+9RFf5ZXYn7CoIEYA0B&#10;xzZC+N0jDEURPqhtxIOqOtXulXP/DSqdYr6+6AYeXCBkz1xD/1Eqz2NUhUcuY/gwIXyAqvaPfPT/&#10;ep5gOo0ets7vT6D1GwJoG+3ytuNo+GwXmr8gwL4/is5vDqH6451o/Wo/Or89pIDWRBg2srV9e5CK&#10;bhehSXX3xV40fLGf+w+j44dT6P4xD8O7LuDeXlrVn3jM7/j4D/tQ+90eAm8v6rfvR80Pe1C7Yx86&#10;9p9Cx9FzaD/Jz3T+ArqLZOKDkCIEWy5eoAosRvvlIoIpnypNsjMkQHl08qPnOsF3/TItrXRG10ez&#10;b/4vAI5BcBR+VwhLqnxCT1aNEwiqeoECPbnP1lzIbUEere9pVJ84qABYduwQbhOAJ3/cgcfnzEIo&#10;zxtJ3QzkuennyQ7fyw2BfnRbBIqaBZ70iJoEEQAaTBDoTSL0aHkJP4mwsDaiAuTj5nzclM+VrYSt&#10;SX1LaVqNPR2cDnoPF8jaNnY8P8XRqMkSnu+StyvjjaaGBlR4ogjN4UgAat3cVWqch4szsqdlICEq&#10;itbYgqpz0sOFjygYeHxZRlPGyEXliVgQ223D40m+soBYKwHVWg+MmxFgiyUxHlhIu7so2h1LYr0w&#10;K9gJcyLcVJseQPsURUjGeyMz0BHhzgYIIwCjPMx4gVsjmk3S3cLczAm3qQjUmKhS+VLhJcKTBLY1&#10;gpvpBHgSgD62hghytsSTC3Op+tb/f2T9ZXycR9atDxtlMbPUarWkVreg1WJmZpZlZjvMnAyFGSfM&#10;HNtxzMzMjiGx42RCdsx2HJjn/L+ud61qaZ455/1Qv7sZ675qrapde5swmIHaMjPPpoSk2otbT8U3&#10;UF+Btop8uKnEtKtDKq/I2F0bspOjqKK8zZY4Kb9WPk4B1MoII0gqyWlmUrxJCmCjrFY6fQU3Z8aF&#10;oqMkC4M1+XDxM1U649BPhdpSnI6+2kLaYdrWatUqcaI83YqKTJsB47SORsJ5Eh8zlKKLINOCSTfV&#10;n+KjukrduKavGeP5ukVJEWjITjYF01uLM5EeTakf4Wd2pbgIYcUlpltjTFxjSboTWRyZFPycYUuk&#10;xQgz8ygqcDQMQAVAC3yx7Bi6rKIw6ZTumosR6BQOI+gp5MBk4uVtCo9JjokmbNlZCEm9tjqAnTYg&#10;lb/JzZN68eWapfhhFxXC9rVQjQjtMPAUzpYSJLxohwVBAUzhFJqH+uUwrfDXBJkB4JemaNIfWoEk&#10;3DSnJ7U4vAgyvBI83ExdWr7eRZ6wntyAvO3LAwTbYVylArx8iK95lBb7+NfGBgt+f2hO8JvvCEVa&#10;YwLwVwLwygGqw10H8RuV4B/bDuHiml04v3Q7riwnwJfQyi+kavqICvDtFTj77mqceXslLr23Fpff&#10;p7J6dTG+pyr8herwp1c/J8QW4fTrXxBon+ArKj5d//k1qkYev6OF/v6fCwi2Jfj5fcLzXaq8j/h6&#10;n1I1f7oJlwjaiwv5m3y8Hj++twJfvzYfXxF8X9H2fvnkWzj0DO00Ifjtu4vww2eE5Ura2vVb8Qtt&#10;7ympvs1SfbS+BOGPW6kEt1HhEYBKTPATbbDCVlTUXFvXzu7bTqW+y0xFCHDDwBuG4DD8dF0K8WcC&#10;81+00N9Q+X2ziSqPR6MECb6TG2R7V1H5qebHKtrfpfh6xSIcWbYI+76Yj50LP8UTt9+CIs3NsW/l&#10;pKYgVXGn6qdK1EEIhhNUsrn+BI7mAk08oGqDEHYq3xrlPw4RfmOptngMGGeSeiixb5jvWDoyH0+y&#10;jgg6koQY2t9Ec1Sp19iwIBPdYJIkaJ9waCBVn+bBFXTth9DgIMSzH2c4nARgAnJcLtrfVrN9TgAU&#10;LMODAsznE/y0M0q2W3OPBn46t3i75iVDqEqVkDhXiyD1KUHoybWgOyce4wm68bS9Al9XvpXwizXB&#10;z23ZFrTlWFBDJViSHEQA+sEdNw7ZFj9Cz4ugUA7ASAPAgqRwQoSwzHMgzxqGWK8RcFKpSQ2pOFIn&#10;gfHX66bROrZjdmc9bpvWTxtcSVjStlIhlqQlYHxjKWpzHXDEBCI9PgQV2XbUFqUjx84TPswHcSFj&#10;jRLsri9Fe2WhKZIUT8WXQoUl6FUXuDmyUP1Yo+G2RpnkBokBY0xm55lthGu+HSX8nJXpcQR3CKpc&#10;CchO4Ptk8DsXZaCaKk6ZZ5RQQHODyoKrJKu5VJb2cH/a5AyM53t3lOVgRmcdbp3Sze/rRDMVZnNB&#10;Onoq80xaLzs/q4MQdPH9tQ0v3RaLSircitwspMZ5FkWq83PNIojZT6k/UfMUBKBaGC/LCpiq9sEB&#10;iGLn0EJJFq2DIKfkkvqTNWrqT9Z1ReTL9mplWVmklU5f84FWWpbUCKp2WvgvXnue8FuHb7etNmES&#10;WgzRHN5wTjnF8F04oNxxO4ydUu2JU4eoApVB+oQHgKob8vtxzyKIAKjnqqlwkud2WWnaYMJUzQCV&#10;J6ziCy8doBrcvwdXDu0n2KgYD/E9vzxEC0xVeeIEwXfCgPDqcarAE1SBPP529Ctcph2+RBX4+z7C&#10;d/cRXNiwF+dWEkYrCd/FhN/89Tj10Sr88PZSnHqXoHuT4KI6O/8B4cXrP9Cq/iSovUU1+KbiCRfi&#10;mxc/xrFn3sXJf35C60oIvrMYvxB6Z9jOfkLLunANfl64Fqc/X4+zi7bwOhXbp+vw4ydrcZKveeyN&#10;hTj+1kJC8FMDQCnBH95dzMdQfS7dgHPrtuLMpu34hYrv5x078NPOnQQUIbWZKnzjJqqxjfjRqEBP&#10;6MtPysqi1FTmf9Hih1aBh+3v/wJvGHrD16UGZZO/p3LUavIwAE8OQ3AIgN9Q9Z1cR+u7hp99aO5v&#10;/6LP8OWKJZj/4rN0ZyVwxtBtsE8mRSvwPg6ZzmQCx2nm09QnBb0gpcSi6vMfN9oAUGBRBcboAO//&#10;AFC7kgTF/4agyjw4E+iMNB0UQ5sbR8eiQl/R4SalVpgyIRkLHIpwKjXvMWPgSysdRbtqYV9OiI0z&#10;raGmFm1NjTwnQhFJdajFE0FQKa+0WGIWTMJlq+kKyQTVz9HW2Uh+nmEAK9nwiC7CT/a23hGKvkIb&#10;ugk+Kb4O3t7qVhIEG+oyolGUGIDsWC8UJPpDe39dsd60kLxM5VfsiDK5/5TQVCnw67OTCLoslKbS&#10;ftJODtQUYk53A+b1NeG6gWZMbCxBQ67d7JZozLGjPC0epWmxKEuLQ6PgWehEHtVUVkIoChzKCWhB&#10;TgpVFG1vmkWpsMIJESrVuhKUUAUqRX5qdAgvp6BKSQ1qyiivaTnDAxBLSW71G4O0CF900ZYrl2Fv&#10;STpqM2Jo5yNQ4YxGZowPv0sAGvOVpj/RJDGoy3EScmVG7WmhpLUkxwAkLToY+bTVvTXFmEPld9Pk&#10;bn6fUj4nHL1VeZjT24ip7VVoL8s2qjOVlt9Ba56dakVZTgbK2fKcKSYsRgAszyGsbVZCndKfI96w&#10;BdY8iOS8WQUT3DhiRVDaq5JWGZ9jj/OEHQh88fzzTcp8gk8AVJYYQTWR8NTtyXyNlIgQ/p5R/Jwx&#10;uHvmROxa+hkBSHtEFXh6zyazkOFZufUov3OCH0+8cwd3m7CLnwnIc0cILQJQ+QMFQGOBCTxVjZMN&#10;1vMEQKlA1Q6R8lNuQGOpefJeIQh/5Qn7q07cfbydIJQS1FzgZYLw6rHD+NPAT6ExSr9FGH5LJcj2&#10;29cnCGYPBH+jGvx9/1H8uvNLXN0hNfglLq7ahrOLNxJSG/DTRyvwPVXbyTcX4uiLHxl19vMHy037&#10;1zsE33uL8cM7n+O7N+fj+7c/x9evfIyDz7+NE298in+9+zlOfbwcP36wGD9+SIB+RqB+tBzff6i2&#10;Et+9x9f4gK/PyyfeWoyv3liAb/hax/la3729CGfnr8WVldtwaQ0/z3q2rbtwevtOfE+ld3ILgbdD&#10;SQ6oArXtbf06fL9hnYkDPLVzC37ctoGQ3GCSS0iZm5i/fdr9IQDuIOSkAmV7BUJPktPz/L+0J1uJ&#10;Z7/j809S7Ql+xzcSdkPwM40AFPxOrFuBE4LfisU4svRzHPhccX8LsOGDd3H7lAnIssTCaWxjtFl0&#10;kOXNdqXBlWaHCotrRVUWOIAwkwWW9QwgBIcBGG/iBRWZMA6xIQQZmxKRBHuPhN8o7cLypqWOI5jC&#10;aHV9YY1l/yWgDADZX/X6Un/q7wpdGTtyBAJ5XsSwb0dTIfr5ELIREehu70AZ7W9YkFaLKRL43Ohw&#10;j4pM4meP4rmh+sOJMdoupxAyX54/43i+BFL5JSE3TanlCMDu/EQ0UNlVUdk1EYSNvCz1N0Ar3Kk4&#10;wNxE1GXGmj2/BYRgDuGXGeNFOzWKFs+bCom2OCUc+cnhVFJWVGZYCAheJ0TccSEe20k1NKW5AnfO&#10;6Ec/rWI1H6eCSa4YPwIyGJNbSgkUFSWipSZIFTyt1y0hGF3WUJPqPjMhwsAki7a4JCsZpVRp2Sn8&#10;s2JDkKKg6BQL5g12Y0Zfm9lB4rLFmcQJDo4CUqA5VJLTCN46QlZ7m+e0laKJyrY8NRylfN/chCCq&#10;Nyc6qFBbaGErM5NMSqx2qrw6KsG20lxkE8BOfgYlTbh2sAuze1rQV1OEgpRoY6Fn9zRiQlMZemmp&#10;BxrK4E6MgvYaZybForGiEKU56YSehdY0wuT9035ghb9oQlYdTuDSqlmIn4+JXdKfamNnVOV8Te6G&#10;8D7FXGXb2Rk58kUTiErto+cJoAJgBJ+rVWApP2WXSeB9yexcqey8mVShOYnRGE81u/LdV3kybjS1&#10;PH6iHVYsn1aEh7ezSc3pqFTqKryjEowKvtXeU1WLEwT/1DygrDCbQCgAKlO0APgb238ASHVyRQDk&#10;8Vcer8oSyw4LgIcPmDRcV7QoQgD+IRusnIFUg1cIwKvffIPfTp6k6iQACcUrR7/m8wnIA0dxZa/U&#10;ID8DFeHVrXyvddtxaS2V7KqtOLeMEFmyHv/6dBm+/WgJflqwCj+qzV+BM1+sxZlFa/Aj7/uZFvXU&#10;ghX49sMv8K+PF/NIC/zRFzj+7gJ8/TYHCaq7r176CMdf+Qwn31iEH99fjrMLqNA+o9X+lMqSyvDc&#10;4g34ZdFaAng9zq/ciksbaM0378Tpzdup7KT6lN1lO5sWNAg/Wt1/bVyPnzfR6hKEJh0VlZv25hr7&#10;S/V3ai9V4V6qQqrzXzg4aSpC87H/b9P/o/tUI3gYfGpfb1j5f1lgzQH+NwCPUv3tJ/wOLF6Ag8u+&#10;wJN33IRSDswK0lcyDu26iCRQFJblTLHReiZTVQUYxRdI+AUq64ufZ7AO9B5jgp4jCDcBMI4ANHvu&#10;I4OotrSDxB+xyiJNxSggpibQlkYG8vUITJ5PEbTGSnNlYV9WAhDlwFTQsxYDA3x9EEJrq8SmYaHB&#10;8PYah/iYWPR39/AzpZl9vsoUo/PEkZRg5vw0lxhBpac64FYKlhRLhHm/OOUA4HUXWeGkO0wiHEe0&#10;ZMWb/b0VSUEoTwpAHZVgB+3w9AY32nITUJwYSKUURkiEooywcMV4EypjkRg0Aq54Aozwc1loi1Oo&#10;mnIplQkse9g4JIeM48kWiRq3nQqR0CnPxsSGUhMr6I4PRFFyBHrKXJjVUYm+6hwqQELPGYGy9BgU&#10;yFI7Y2hfQwm4oP/s1kimolPh8Lw0q5kDFAyrctOQRqWlrWzNJbnoqS0zKa6sJL6DXzadLSchHPWE&#10;ppKwNtHu9pem4+7JbZhE6Cq3YaWT9j3SB/FUi8pHeNPkXtphG20xQZ4UjfL0RCpAxQbGoCrLjnkD&#10;HWa7XHNBFppohwXM6wY7TDJXfd9evsbE1lpkUPlF03q7aN0bKgpohS1I5mikfH+qCSIbbDK6EFKO&#10;BI6KHPU8YQL8swQ1dgjFP6nJAkeyIyjNuNNiYacKoW2mwuUIOFw0yRYV4dmUTggmaUEknMqRoLTx&#10;dZLYkdOU/5C/TRlHv4dvuQZH1i3Ft1tX45stBMOuDR67xRNO2YOHV3KV7+8srwuAaloR1v5TKUGB&#10;79+qF6K5QAJPj1dVMlngP77W4obsrpSep11muzJ0+QrBaKB4hLA8RlVJ+P321REDQR1/U+FxQu/S&#10;11R9hOJVKkNB8Lfj3+DXo4ThISrEQ8fw68FjuLqf77+HVnoHrfY2fj62S1sI6827cJnt/PrtOLOG&#10;343tzFp+vzW0/Cs34fRygmzZOl7eiHOred8Kwke3LV2L7xcRIJ8QiO8sIvjm45s3F1ARLsfFxZtx&#10;iQrvrAC7fDMurCF0N9L+byDw+Po/rdmIXzZTPe/YTUVH6NHuntq1E7/s2YkzbKcFwS0b8MP6tThF&#10;RXhqq2IBCT4ORh74UcHuXEc7SzVo4Cf1x8/P/+H/haDgpyb1970GMwLvq/UrDPzUTijG778WQQTA&#10;42uX46uVS4zy2/e5x/oueOlZ9FWVIom2UZnGY+koAgg2xaIGUO3FsP8ksq+GUVEFDdlfP0JPi3Qm&#10;WxEfo4FbABTo4gm55Djl3ItgXw9i/ws2tW6SqbicdCFKURfH81cAjCMAowhI7R5RuIrCYJKssUih&#10;OIjj5UAO5gFUgOESB4Sgv68/srOy0UkFGBup2r/aIx9tQl6cCjGjI7LyeXFkRZj/GFMHPDEmhN/J&#10;jxabn4GW20YmSKUmRgVjRFt2opnjq6QCrLD5o8YeZEpkTqvPQmtOHAoSqPJSglDm8Cx2FBN0KaFj&#10;kBAwArk2Wq0YX6TH+qEuL5ktBY4oH1gDRpowEzcBIJA0FmSincqqzBmPxMCxyEsMw+TmUiqRfDTy&#10;OWVUe9VuK+GSYPYMF6ZGIyM+COlxBBjhpjjCSqowpcdXwfPY4HFI4Bcrz0pFE62pTmwnaV7osJrV&#10;YJXFTIkKNABKDuEPO24EWnIduHVCKwFowRSC79aBesylCuwsSkUav09K0GjkEQ7T2+v42SrRkJOK&#10;1HDPd9HcYENeuskROLG5CuMbK6kU9dldJlj62vEdmNffiv7aYvOYrspCU6Q9NVp/ejByCfBKFXS3&#10;UMnxh7eyk2VY43hfBEGmsJVgAy8blZ4CmhXeoqO2BCkGUJlePMv6kchIssEeGwsbbYCgJ3jquZrz&#10;02UlpoxnR5HySxQYw/l67NAp7BRpcXwcf6s0dkAlSVjw8lP4jiebAPgzbfD3O6lKqDoU2Kxcfh57&#10;tcecZFpZVAyhNuD/RwWeVB46wmoIgGbB48h+TyYZAlDZp6X0pPwEvsv7d7LtMO3SfkKWAFQRH+Uf&#10;VDp3NQO/Y0rtrlyEBCAvXzxKq62VYSrB305QDX51Ar8eIfy+PEp1+SVf6xAu7iWA9xzAxd37cWHX&#10;PpzdRkgomHo7P/92qtgtO3BqE2GyiTDZSJBvpKXfwMvrt3raOtrNtYQgL1/YtBPned8vqzZSTW7G&#10;+eUbcWbZBpylsrywXvftwpkNVGWbeNziCdo+xfbTFiq+rbx9526c3sXrO7YTfoTh7p0EnMBHVccm&#10;1ffT5o0eEG4m7LYSujtlfT3V2pS152cC0NjgfQp+1g6Q/38VaNQ5bxf8pP6OrVuOI2uWeuBHGA7D&#10;7yRBKOUn+J1gO0zru/uzD3GYNnjDx+9ibncbkkIDzMAcEeIPX9pabzYvrzEYM3ok1R5dRWgQgqn6&#10;Qvyo+Hj00m4Qqj4tNmheUPPXnlVeH/ZrTcFEQRnZM6j2Mqm2hnNv5jkTqTCVEFWJU8cRclSIUYQb&#10;n6t+nsLzQost2ZlOsysqmIN+CAVBJM+JEPbrAP9A1FTVoqSwmEDWFFEUH0dxROvu2XIXiCTlDYiL&#10;NAow2Ge0Z5VZqpQKNoqXNRdpkTO0xmDEtIZ8TKjIQDUVngDY7o7B7KZsdBdaUJcehpr0cNRmxaCO&#10;kFTVNik4V3wAbMGjzK6LFKpBR4wPaqj+cml9Y/1GEo4jkUgA2iN8zXaw9vJcqjsLYsaNRJzvGIKv&#10;mHaxnrBQbWEX4ehCTbaNMPVDVkIwVWW0WTxQKqkCQi3LFotyt4NgSzCbrhVKUpyRgjy7la+faHZv&#10;lKbTsuZnmvoh2YoDjApApTuV6s2GZHp/JWiY2lCEWc0lmNlUSJufQpVbgMn1BciJCzBprfqqaFNT&#10;Laim/VU6fM0HZieEoqcqzyRr7eL3aCzI4OfN5efOI0Ty+V3KTSH0OT3NmNFRh4lNlaaiXQFfJ5Xw&#10;S4oIQGFWCuq1qs3PqdEvjSOcJoKVtUUQSxiax9PopXgl2dzhnR3aAaL5EG2Dc9qspjaIifMLJ9yj&#10;oziKcbTjH59qieHvwg5BpRjP65FaQeZR8Evg7SkafTkia7+znZ+pJDUB98yaiMPrFuN7nnjfbF5F&#10;S8yTkSA8rQBprdoSaAKgTjwDQKVV0lyhas9qNZg2WCExmgOUBR4OgFZRnt/ZpAANAIfgd2kv4bdv&#10;B67wpL3CE/iK5gapGhUgrXKbJvsM2++E4B9f0dbS8l4m/C4dVaonqr8T35jj1a+O831okQ8fJgAJ&#10;vgNqBOEB2nC2C/sO4hdCSKEmp7cTUjv34PQOqlheP7WVKoxNc3NnCMXTgiKtqo4/r9+C04Tj+W1U&#10;dGwC5flN/L6E5lk1qskzVJa/qPH+szv34Zddewg4zZkexPn9B6jy+F67CCYC8DStr8D3i4ob8fgz&#10;wXdqqMn2as7vR8HPzPtR8Wmf9vY1RgH+wv9BBYxMOisBkL/bfyCoBaohAKpGikJepPwEv6Nrl3ng&#10;t037fZX8lAPchiEAsh1buRgHv5iPQ2xfrvgCj9x6nSnboFoysYRCGEHoT6XnS9CNGjUSo3i++Xt7&#10;0ZoGUe15SrBKAfrSCmunkrmNj9WWtwS6jOSYMANARWTk2RPg5rlbkMp+y77n1qIkryfInVHU2Oju&#10;osMITdrkcM0fapC2y24nIZ0tludCcKA/InkuRLD5EcThYeRRdR0SE2yIVUp8WyIhGOE5R/gZIwjS&#10;lHhCl6xIIND9COpAflapQsExYOxIE7KjUBydNyNu7q/DlNps1KdFUP2FYGJZCm7rK0drViTKknxR&#10;74pElWIAczz1PbJoXzNj/U0evyxrENWZyB5EdRbLk4vKLHA0wRho1FsSAZhpDUNJps0UKgobNQIp&#10;/MLdlfm4eWovprXXmJCR/KQo/kBBSIvxJ1xDkM2RQ0XRK91Oqjwn0qmcLMFUNvyR4zgiKKtyRXYG&#10;7PyChQ4bxhNASqSaZ1M9kgS0VeQila+VlxKLSipQrUwX2sIwoTqX1rcdbTl8fnIogViAmwZbMLWp&#10;jHY8B/l8voujU3txFpQFeqCuyKi/8nQLOmnhB+pKzGfvqshDb0UxJtVXo7usEJ203nO6mzBYX4rr&#10;qAbbeT0vOd7sLbZSqWbyc5RSQWbxM2rytdidDpW0VE0QAVCruFr+F/yk/uKp2obj+qQATVwUv7ey&#10;WDitWjEOgCWEYJPFpb2I5aht5TGByjI+ROnJOcrRokSxY8YH+yOZj7PHhCOJHVNAVrF5TQ100NYv&#10;evVp/MCT7/im5WaL3Mmtq6goNpgTTQDUiaZtVTr5Tpt07P87FygAai5QCtBAkAA0ik4APEpre4RA&#10;lM0lAFUg/eKe7bjCE/lXvvZVgvVX2WmtEks5DiVOUJC05gRNUR/FCBKACpDWqrAJjhb4jn2FS0eo&#10;/g5/icuHaMe/VCMoqQa1lU7t3D7CaDfhTTipCVSnCcWft0uNaWHCo9h+2LTVqLZzO/dSORJkhOV5&#10;XlY7S+V4hspOTZf1mHN8jBSe2rnd/H14/SyPlwngi4Tx2b17CVtZ4J18PIG1jepSbftWvp9UH5vm&#10;/LarDS160PoqWa0UoJps8Jm9mwjVLfweBKiSGtDmnv4vJaimy5r708LH1xsIt3XLzPyfgKhQmH8R&#10;ggaAvE329yjhp32+ivs7vmopPnv2cVNuQolAlOoq2N8LAUGEX8A4jPUahdEEoJcUoI+PmYLRfJ9K&#10;sPqr+YwxANTeXYErMYoDsva8s1+n0maq3KxqdWsfugqDaWupdkapBG0slZn26afEc8CPDTZb4MIC&#10;BcIQZGWmwpFiJfzCEKSQFvb7MLqZQIJw3DgvpNgdKC0pR3hIOKIiImGJiUEU79c5IgUYTisdSptu&#10;pZ3WtJLsvHZODe+a0u6UkHFj4c/vpuOIee1l6CtxoDE9ii0cE8qScWtvKfpLbGgmBFuyYwgPP+Rr&#10;AYSwSwoaBRtbaqQ3LWYAagvt6KiiMirJNLbVGe1n5u7S43iZMCvMSKBas8Km2D1K3kxLGLqqCnDN&#10;QButL28PHEPohVL5hSGDP4by50n1aT6vwp2G5Mggjk5KujgS4SR3iSsdOconFq8MMVFm21x/QwXK&#10;M5IJ5XDa8UB0VOZQPYaaxAhZstJRvugoTseMljLMpPVuyLRgfKUbs9rKccNAM+6ZPWgSmKZyZCpO&#10;iUNrIaGcqFokFsIv3gRHK7xFKm9ae62pWzy1uY6vmYeq9BRTDElb5VoL3WbrnGxxERWW6hgLODlO&#10;K4qoRjUhq0lh1QNRVmjVJVAW6OFtQprAlY2VAtS2tqSYaGMLtI9ROz50mzWSo7Wi4glAE1TKgcGk&#10;0OcfnsgOFMcOGU77Es5OEEaLEsM/PJUgFQCttAAqFqUEECodmpsQjlsndWH/is/MnNOJzSvYVhpL&#10;9bO2XUlt/JfdOkPloS1WUoHKRCIAygIP2+DhGEAB8I9jh/An2x+E4K9SgHupAA0AtxsA/koAXj1C&#10;9UebfIUA/HUIgCZztOBJCP5O+F09cpi3H+X1rw34BMDLtL+XjtAaE36XTAiNFOAhnN+z30DpPOGn&#10;68MglEI7u4ewYjMQFACHoCgY6qjnXKSVPr/3gAGaXkvWWtfPDb8uL1/au582ew8u8flXZLtpty8Q&#10;jmpnVO1uD9+Lx1+20mJv344LhKFqfPy0ib/v6pVUYSsNmBToLABq4eMHlS/dtpqqT+Cj9d1Dy00A&#10;KouzcgFqbnZ4QeQ0VeGZg1SUbLquaYuTW1ebusxfb1zOy2sM/DyB0J4wmG9oib9avRSHli7Ens8/&#10;NgBc//ZrmFhbBkuAF2ICx9Ei+iKQAPTyHg1vDpwjKFbGjhmFsSNHIthXu42CzPyfVn39FPpCCA4H&#10;HisNm9yLhRCVAkzXPF8o3RwVX74WHDg4lzmTzNbTYgqApHCVpSBLYjU3p5VgreJ6UrqlpdpgIUhD&#10;CL8QAsvM+7HvBwQQhvwMpaUVyMzIgreXN/x9+Rj/AKMATfAzP5tq6Uj1BRvVRxDbEgwItcKseUrF&#10;K2rbXsDoUYiidR8xqSbLLHY0Uul15Mbg+o483NRZgHbCrzvXQnucjnJ7OBL9RhAkVCHRgbD4j0K0&#10;9wjE+I5EfYEDc/qb0V6hsA/67+AxZhHEEkhQUgHmOxLMaq2LKq86Lw3V+Rlme5tWSJP45Qvs8cbq&#10;aiXXSQCqPofH7loQF+iLCP7oCVRKSoCq6m756Q6zbzZJX44AyUnS/toIdFbmotqdRGs+2uQdrMlO&#10;REFymNmfXGyPQkuhE60FaWjOd5oUVpVUdQrWvm/eBNw+o9eovIwofxTwtdqL0lGYGI7MSIEzA22F&#10;KoxegAG2DqrDnvJ8KsQylHFEq8t2YlaXQnuq0FNRhOkq6FRf4QF4VhptcCi/TxrKctLN/EhCRJDJ&#10;fJHtTEEKbXB6SiLsNguS4qOhvZAqbp7I0S85jrDjHxtPhRjso5gq7Z+MM4sj+hPjFetE2xDGPz0z&#10;iXabg4HUXwJvj9KkNDto0JgRHDTGIJkdK5UAtAQrT2AgFboGG1rxcD+08v94//F/4DueMN/zxPx2&#10;s9QDVYq2YhFcCrUQ/M4f5snNplq0StapvahKkvC79gYrdf7XtK2EoMoyqjC31N8fPP5+eB9+O7gb&#10;v+3bSWAQCATrRaoaWeBf+bq/EYK/mccTnmqHlT1GIPySqvCIUYDaK/zrsWNUgFR/5jZCkervCuF3&#10;+SABemC/SZxwZhuBTfhc3EfrTUt6Ye8+nFPbR/jto3IbsqeC4LB1PSMwEmpqunxaSlGvxcvnaGkv&#10;UlVeEFwJyAsCII9K4PqrIMvnnDOJG6iOjb0mmLZToRF8p7dsIQS38v5tpn27ZiW+XDTfxOCdUpYX&#10;qT/C6udtKlyv6mxrCeX1BnzD7Rc1TUnsVTU4WmjtCuHvbxId7BH8NlL9EX4quL5hGY6pmPnmVfiO&#10;r/8N/8fvNq/Ftxt5/5pl+GrVEuxb9BkOLF+EHZ9/woFvAAmad+MAGk0H4TduFHzZV6T8NPcn+HmP&#10;HQ2vUaNpcRVuFYkQ9kP1RcWqhvhpS6YqvmnvOW0q7ammXJIigimEeD6znykreY4qMRJwqu3TUJCN&#10;YgoGOToHbbcWShSqEsM+n2KJ5fkQj5TEeETSqgYResGEmuAn6+vL97Va41FdXkHbHIkxI0cRwj4I&#10;4H2yyREEcRi/SyRbIs+5WAJYyQ9sPI+URFhxgr5jBHNPkHTguDFGKY7oLU4h/AiInGhaYScemtuC&#10;uyeUocIyFg32YEyuyjRxc24qhigV3eYxhUrJGjQGVtpdd0II2kpdaC3NpOqhKqMCTKXaS47wgTV0&#10;HCEo20rpyueV56ahyGVHJi2ulJFWb7W6a+do4IwPMzn8CtOTkEewxPHkDiXFI3kyx/HE1uppRrIy&#10;ovigkEApzCQE9SPzdW0ErvYdt/MzZET7mADnloIUWrw01Ockc/SJJQjDqe5iUWgnMKlOC5KjMJHW&#10;9/oJrZjeWYme6mzUum0mbb9yGpanxiInJhCzWqtMjd12gqKziN+TVraGn3GgRqE9VWjk9RaObCqD&#10;OZ7g66wsQl9DpUnpX88/3JUYiwKOfgVpyfweflR14agqyqMdTqG9DYfNQstAgCXROqi8ZRx/lyRa&#10;CEFQtljg0/YdqT9t4NaeyRAOBgry1KR1FP/kdE0cE6ZaXJESlAoMUXQ+fz+pwUR2SnsMR+ggdiJC&#10;WKE8rthQFPH3bs5Jwz3TJ2LHgo/x866t0J5UFeD+kZdP7/Movwu0qheOEIJHCQ8qDwHwNNXgeao3&#10;ZYs2AFSyhONUhASgFKDm/67S3v72JSFHAP6+n6pPNpjtkuYBqQIv8UTWUSrxdym/w4Ig4WcSJGju&#10;j/BT7RC2S1SCl9lki68e5XtoD/FBwohgu7R7N84SQGcIoAsE4JX9BCAheF4WmNfP8P5ztKa/7NlN&#10;u0n7KPVHCEr9nRIMeV3JFwRBA0BeP00A/sLrmte7cOAgQXiIivAgleE+Wnm+J8F6nq97hq/3i6zu&#10;br4Pbe8vtLs/b96EHzcScDx6Fjw24Lu1K/Ht2hX4ecs6nFUpyu3rCMw1fDzBp8Wn7R4QSv0Nt9Ns&#10;pwhFlcP8aTct9G6qb/5mgqGsr1Te8Y2E38ZlRv2pnVDGZ/5/JzZQ/Wnuj+/5jcJeVizGPu355fWn&#10;7rsDDvbDoNF0CISWH/uKt1QRB1YfQtCb1tCbEPSSBR4xiipLAcWxiJASIxTD6UAieVuYDwHIo7KT&#10;K1tMMgdru3JQ0tIqLE35OwXB3KR4FDmSUJvvRn1hDop17nJQVlF/Ff9SCFciB/tkhbAoho+vJaiZ&#10;0BcO+CFUfj50f2mOZBRkuUwOQtlyZYDxoS1W+UutEidQBFjphlQrOzaMUCY3VAdE++sFQB0FV92u&#10;rNZK7T+iI9eKFnccekoSMaslC49e244HZzWgMcUXdUm+GCyhxc1LQkeRA5mETYL/GLNXVtZSTfOB&#10;JY4YtBSloaPMZS5r5dQZ7U/1Q7JHkciSuWzJfH4qQWdq9loiqPJiTXxfOm9z2+PgVKxfPK0gZbRO&#10;Ys1jxfJo5YnuTrV6Qkg0qjhsyNYEK5+fEOJl5g/7avLQTlBrS155agQm1eehkwAsTI5EtiXQ7EqR&#10;zVVITqkzHoMNJZjcQqVGZajErbN763hbEVqLMmhvK1CXmYRWAnuwsoC2uRoTq0vQkJWKakr47tJc&#10;TGqsMIsmhVSglRl2qsoM9FQVm/KaHYTgjJ52Kt0swj0UqewQhXyMMlQnsoNU5OcYxac/QsGmSZYY&#10;JCfE8E8i6Dl6Om0KidFcYIiZv9BWN5c2jtuTzGipVa0Edi7BTqrPHhtpIDisAqWag8eO/A8ANTJr&#10;h4wlyNvkO0wJ9zcALKHdr3RY0V2cjdf+di++5kljMpMoWFeBuQaCKsSz06MAj/Ak52VVJTM1aWlj&#10;L1EFKjnqVZMglXAa2gkiFahFDqm83/m43wlMzf9d1urvEPykBrUi/DthOQxA2VlVjftV4BMEefkC&#10;1d552l1Z3st6jECpx1H5Xaaqu0RVd4EgU7tEqyqFNgzA01Rkamf5mDO7aE0JKc3bnRlKufXLdlp8&#10;zf1JzdHqniX8jF3m9bOyvgTneSpIqUopygt8zfN8LU/zzPOd3bUD53hZuf3+F4DrTfuZ8PtxExXe&#10;lvX8PFupUAk3KuzTAh+tr66fIgx/pI0VBH/ZPQRAqr9TCoURHHfz9Qi8H3ZSOfI3EwB1WSu/R9cu&#10;HVJ+K/EN1aDmA08q5GWjZ9ubrO8Rqr5Dy74gINfg4xefoQ1Nhv/IEYSXioP7mp0cgYSfwlqkAg0A&#10;h5oUoLKtWKKjDCyV9TmI0AkcO47NG+FUh1FUgWbrJSGmLEca9EszUpBJlWdnvytItqIiw4HqnExM&#10;53kxo7cLWbSmWgzUvKEJ5YoMR6rVYhYz4vle0Vr1DdaiTDCi+bqCYWaa3WzLC1IRpiCVigj4DygF&#10;QFP1TQsdVHdhFE4SGJq7DNCiB88z5RSMpRjQgosy1qiU7IjeohQMlKair4SqpsSKuyeW4/Fr2jBY&#10;EIOGZF9Mr0o3YTE16VG0hmlwx1KtUXEVJYWjIo2KiseCpDCqrBj01+bRVqbCFkgARvmatFRpVFsO&#10;tlTaW6k+tXTCr4I2V7s4FMjsoh3WbgmBT2pFcwnaQhPMP0Y/kLatKCOF5s9ynDYTaCmg1lB9JYd5&#10;m6QLk5tKkGcJQiOt7+T6fJOt2k04KzBbiyA5/CxFydEGfrXZKWaFVwqwlXbZGeODCXz+1I4aQrAM&#10;MzrqMaGulBBMQTbVUk9xDsZXFCKPIGvJTkdvWQHq3KkoJoAFQC16aB/zpJYaNPOx7XxsR1WJSecf&#10;R+BI7he7nBwAtMIbhjzaeAV9Ks5P8VVqirLX1qCMFBU+iueI6wGgJm41N1jgyjApxOP421gUW8X7&#10;Y4L8DAQ1HWCCnfk6kX7jzMAh8AmAssOqP6L5P4vASRWoLDcCYC5/8wKlArPF4Mbedmz59AN8v3UT&#10;FeAmqDiPVn7NAsgBnuSHeJITgOeoBFWMx6MCCYAv9xFUWhEWBD2LIcPzgQqE1iKIscFaDNnviQP8&#10;lfb3Eu3wRQJBUPyNr+EBIO2vFjSMDf7Ss8gx1AS/i4f24xItr7bOCYBXjQLkexBSgp5UmZogJZUm&#10;SHks6Q5CRzZ1GyFFgGvVV7F6W6Qapdo8IPSs7FLt7hY8CUCqQVnqc0Ovd5GwvUiIql3ibVKeFwTA&#10;nXpd2tNttL1sWvDQSu9PmwlBWtHT2zbw9f+3/UxQ/USldnqboMjnaBFEeQC1/U2hRvxtzeqvrO8u&#10;zcduMqvzPxKOmgv8kY/TPJ9Wfg+vXmLCX7Tyq3aSUBT8FAM4DMADS+bzMSuwmda3r64SgaO1I8PH&#10;xKAGUtEpRZT2zyoDkc/YURjnNZqKywt+dB7jxngRij6IDmd/ZX/UPFowARQ8juenj3Yu+fE8pbPg&#10;/Yo9TWafdtPRmFrYBK2bkMuhO6nPzUJdrhsT25pxx5xZaCopMv1VeTI9897hyOQgr7RvsRHhCCUU&#10;gwlAQTCIkAvne5cU5hoAysb6jFFWai+zQhzF9w3nd1HSEC3M+NDqKm2cCYjmUVbYrFJTfEhgyPIH&#10;KkUez4kRLVkWdBfYqAKj0ZgejGtbXHjymlbc1pmDVoc/JhRbcVNvKW1yNIqtwegocKAmLQ7FRmlF&#10;op7PL0kJpe2MQU+FC835KYRNIG3yaBMTmB4bAGdcoFkNdsRRAVIFKrFBeZbdJDuQ+lPW5FTlzaMN&#10;TJbyoc3z1QjFD52ZYiX4PCudLsJBKjGYf6A1hBCmmitLt6BD29sqstBE6E1pLMAN/XVmv68r2tds&#10;r3MTjA7a8pJUBWTnGPubHDrWrPKObywmRMdByVYntdWaLNUzOxvN/J6VVjOLirM1h69fnIe2XFpg&#10;jmL5/BErnFZ+ZxuBn4leqj5tlRtsqqbtzcKE1loC3mnUn0pU5hHauVrat1kMzJwc/ZJ4VIiLKr3p&#10;sjaD26kEM1MSkUJbnECLoGV7xf4pdXdZXra53UI1nMjfSADU/I2SrWqONIYDhk0TyfydQsfRtnDw&#10;UFYObU7X/sx4jnrKDm0JHIekUF+44wk/DjxFidGooF2ZXFuOtx76C5XCInyzaQ3tFZUH1YYHgFQ3&#10;h6iUlBDh6D6qwN0GgKeo3s4qXOYooaWaFMNhMWzKEqOVXcUFauub2QEy1DwA3IbLhKBHFe40t/92&#10;mGAbUoHaGudRfB7be5lQvPQlIUcIau5PsLzK+2WBpQIvEnzD0BPkzvF4TosdW7QKy88pAPKyrPKp&#10;jYTOJkKLADxP+J3bRghuERS3m3nEC4Ig29nt/N583nlC8BLf4/Jevg8tr9plWt5LBKEWONQuUgWe&#10;3U54UT2r/cJB5BRV3yn+jmd3bjZKzwM9Wl1a3x8Jq1O0sOeo7M7s9rTzWmHX4hMhqKbFj1NsP0kB&#10;En6mUR3+a8d6AzuFvQiAnrg/7QLxLHooz9/x9ctwZOUiHFm1mI9bht38X2+ZNomDI8FGu6vtZppe&#10;CRo7BgGq7eHj2X/uRwD60v76EnKadxtDuznOywvRCtVi/xIslQU6IjDILI6ozoby78UTYtp5ZCN0&#10;HBzoyzKdaCsvRjmPmYRcc2EeJjTWo728BNdNGjQqUGVitXCnHUyywY7EBJP8V8rOz8fbgE0AHEtI&#10;R/N1y0sKTUquAAJaCzGBBHREeKhRiGbBhKBU+jipPm0miKEb0t7faAoFxf7F0RZr94diAGNDBMgQ&#10;jChLDEJ9WiSas6LQ4grD7HonHp3ViIemVGNycTxanQGY0+zCvPZ8uCO84aLymlTlxvjydNRq90ZS&#10;ELJjvNBMK91bnmbKYnYWO5Ad708VOA4ZsX5wEERZibTNSVEcHWJMc8aFmp0cWTwJU/mhVDfDRIiH&#10;qm4AJSpPYq3cOBPjzYmufXsZVEaRPrTFSmVlVfFvH6o/K6a0lKLCEYXx1W4MVmejq9hpag/3VeWY&#10;xAx5tjCzcq10WIrvy4wJQAabapTM6mlAaboVOUnRuGn6AG6eNp5/VhZix400uQs7irJRYU+kFS7B&#10;9MYaOAhlF4HcRPXZU5FP+BWiiHZc2+MmEXwTW+vQWVNC4MdQdQXClRRPACaZQuguvo5srKLWlehR&#10;2V0MBK2qbBdp5vjSbVYzcmlVWDtD9PjibJcpHqP5P839JcVFmGbjH6jo+lgqu0i/sRyFA022mXD+&#10;RhrlFZEfQwUqEMYEcJTmdQHQSiustGR5VipT/hct2U70l+XjGoJ/4QtP4GsqC1kp2S7TpASp+hQE&#10;rdVf7QbRrpBT+wkR5Qo8dtBY4SsKhREE2X7VZd5mVneNEvRA8NeDBIkCogm+q7TFv/LysBWWEvxV&#10;EBxaDFFCVGOHjx4mAAk/AtBsmWNTGi0BUGC6QCBJqV2QSvsvi/rL1m34cT3t5OathBbBuFXxfvwu&#10;6zfhlw2EEm8/t5nfwTTCUUc+R487R1CeI/yk9gQ7o/wEPkL1Im8/t2Wzp23dwuuEOS3wpV3bcZ7w&#10;O7OVFpfwO71lA4HKtkO2lzaYNlfwEwR/5u8rAJ5RNT3C7yyB5wHgEPx4mxIi/EwF+KNqhdAKa8VX&#10;IUvawy3V9yXh5lF/VH1UmidofVUC9ZsNy6kCV2Dfks8Iv+U4QBX495uvhYUKyXvECKiOtNKsBRKG&#10;Wg1Vvr5gXg4SHAkXAdBvCICjef8YQjE02B829rloQkVbNZWkNMjHB6q1ERsebqZqlF8vneerjVDL&#10;tMShp7YanZVlPP8S6bjS6aza0FtTiTkDvbjrmjmoJxSVat8k66CCTI2PQ1qyDaoEFxMZidiYKPMZ&#10;pACdjhQ47DZPRISShPA9pPh0nyyw1KovQa2QGO2cknhSuQglWk2k1Y1hn4/jeaLzIIGMUayiptRG&#10;lFoDUZYYQABGozUrAlMrk/DQjHo8PqsJ19Y50ZkZjM7sCMxry0F/iQN275GoS43ADd2VmFiVgRKr&#10;P7IiRxMUSegpc6AlN5H2MYcWMQE5hGuJMxrZVI7OGM+c4DD40mm/kiJIZDY3baTq+OpE1pxfuL8X&#10;rIRiiiXKhIuUUE67qVJS+KEjCaaUsLFUc6oBEo36bAKwqZDvnYEm2t/ajDhTe7izJBOdZS40FTmN&#10;RS5IjkS1S4sXhajKSESuNRxpUQHoryvBLTMGUJ3rMFvuZvS1mCzUiQFefFwKukryUEWA9ZUVopuX&#10;S2zxVIW00ymxGKRNbitywx7qx/dwGHj21VegOCMZmUlxxtJn2uKQZbcSbPGwx6umqRVuKjpN9soC&#10;C4QZBnwJBoBKdqCVXi3fq1qWm398elICpXuEkeyyyWqqz6qQg0RCT5CL46CRwPvTqKKj+PsJegoY&#10;131q+tNV2MYa7IOkEF+khvkhl2q6whGPjsIMtOY60eS24x9zp2H7/A8MABVMa+LJdmzAT7Rkiv8T&#10;BAVA2WCFw+g2XZcyvCTonRyqGUJLfOXYUFzfV4SYoCaA7ady2rfThMZoceQqr1/es42K0DM/KEBe&#10;lR0+4rHDSpSgOT/ZX60O67rSaP351VH8+xjfR+EutKqyvZr3+48NVvAzFZ8BIBXfBa0QK9h5LYGy&#10;eg2+X7kKp9ZRobHpuo7nNhNCBOCZTVRkbGd5/cI2qlTC9LIAy8vnpCJ53y8baGfZzm3ejAtbt+IC&#10;b79IBXh+G5+3he9JCJ5RhmfZXwU7C3ya4yMIf9GRv63mAs+q/oeSHwy1YQus8BdZYKlA7dUWAJW+&#10;TMHqWumV8ju08gsT9/eN5vwIQB09u0EW48DyhTjI+7/ibS/+4z5Ti2Ys4aeEGlHsM2EETwDBJwBq&#10;Xk8ADORRGV78eNQiiDdvk/oaNWoEAmiRM1Nt7K/RZj9wkOYMvb0NACODlcJKgftRcAzNRTvZj8tc&#10;mZjS0U6X1YgqlwsdZSUYqK9Ff0Mtbp4+BdO62pERH8s+y3MjloKB1ld1r1UQKYwWOIRKUFZcNjfN&#10;aUdcdLhZyVWiA82fy+56Ec5aBFEbq9g+f54HFA8mAzQBaKcDs2tRkerPEuxNUaI1CdrhEB860nCM&#10;EMDyY71QmUIIusIxsSwRd/YU4uFpdXhgfBnm1hJqaYEYLE3EX6e3YaAwGdmhI9DqisN1HSXozFMI&#10;TTSVVwZa8qzoLLJjVkcp1VcGimmNq1wWFKfS0gVSkQQSXpF+BGCMsb0x/qNNkyJ00AInUWIn8cRW&#10;qEgmoaEPn80fvaWiCHWFbrPdLTFoNDKoLBtzbWgvTEVBQiB6StNx4/gGXneYcJ1sC6Fd5kZlBl8j&#10;kmqHNrw+z44yZxxqXMlGBZba481+5fGNFXj8/luRm5oAP3aQ/qYKk46/gADrLi9AW2E2ajJTUZvl&#10;MOEvpXYLUhXcHBGA9qIsdGuHB+HUVVGAGd3NaKRiLHWnUvEpD184MmwEXJLFLOTI2qsmalFOlql3&#10;oAQHBn7JUobJfBwHAY5mKh6Tl6F6qZnIdiohpcVAT1kzNCgofVAMYZYUzdvYESyhAfzddJmA02Sv&#10;RnjaXs0DygIrNEagjCcIpf4cVH922eDYEJRrp452t+RnoIG/zcTKArz6lztwaNUXngl1tp+o0Myi&#10;CI/KCjMMv1MHtlEZ7jDXDQhpdy99TWAdp22lJVaYjNLmmy1ux6jYjtC6UgWarXFaFabq+5Wv8xst&#10;8VUC8YoWShQzeGAPLh1UwgRCT3OC/0+7evhL/En4/fvoMfxx+Ah+P8T3+PIwfiMML0kFEoiK07sk&#10;MNLGnlegMy3umU2ECmF4StXf1qw15SgFs9PrBTOBkhDSbQSfQHdat62nyiM4L1ARepSf5/Yzmzbh&#10;vKBHYJ4XEM1rrKO9Jtw2EaYE4bntfD3C7/QWzQOuJewITCWe4FGWWPAbtsDDAFRQ9HBCBBP/x8d/&#10;T8sr8AmA2rb4Fe2tACgLLABKAcoGG1W4ejH2r1iIvcs/x7HNa/DmUw8jn85Dix6q4atUU6F0VKFm&#10;IUCqbwh+vE9NCwZ+XgQgrbEX1aAAOI73C5hKimpPjDOxgHpusJ8nYany9SXGxpr5OzkXJVMQ0LKS&#10;ktBZXY3rp0xGZ0UFCu12dFdXsVVjoKEBk9tbUURno1jYjKHEvZrysVD96bWVCEGB0LFRkchwOoxq&#10;lfoT4PQ5lSnGi/Zd6k97hsfR2mvlWkHRikuUm7TRxdljQii+gkwdoFT2/eRwwpBOyGWNxogiqy/y&#10;4rxQlOhNkEVgeo0Tt3cX4O+TqvHKrQN4dGYTJhYTcmnB+BsBeP+kFtQRbDkRI9FbaMNghQOTazLQ&#10;V+5AnUthFVZMrM/FvO5ydJWm/geCihHUXFumJdSoPi1i6Kj0VsruHKPVZa3ssiXxZHfQyqVaIpGX&#10;ZuPtFhQQUPZIKhwCrdweYfbwVqdFIzfODwOVSnSag+pMC1yEXUqYNyrdyajJsZuKdKmRvihIod2z&#10;RyHfFkE456OFqqepMBMTmqswb0IXIRxnANhalotbpw+aLW7KoNyQk4ayVCuKkgmKErdJc5/Gz13J&#10;z9NZkk0F6kRrcY5JjlBJSCqGsYPKUIs1Ctlx8fvI/io3msJaZGWLct0mwDmBHSUn3QlHgsVkp1VW&#10;GO0CyUq1s6UY+1uQ5eRjUji6hiGS8JLyU7NEeXZ+xLJDK7WWZwHE2xxVeF27QbRtMHTcGAPFJNoA&#10;AVCBr6mRgaY8QQYVcHFSFOGXhp4SxYM6OQim4IaeZix+9RkzyX6SJ+8PO7UCuZUqZAt+GgqEHgag&#10;gSBB5lGDUoIHTM1f1alVHRFVj/Ps8aU1po0dngcUAM0CyKGdhNgeQozKzwCQCpH3Xdy/m0clUpWF&#10;lu0lWAk/z2XC7vBRPvdL0wS/P748gj8PUmnu3U/oaW6OanI3LTXbZarBi7xNILxIIF6UvaXlNQCj&#10;qjNtCG5nCD+1s7wsEJ7fvB0XNvN5Q8+9tIPPH3qs4Cnld0H2mVA8vZ42dz0BuHG9UYLnthFi/P1O&#10;UYVpwcMDPcHvfwHoUYACoKf9zOvDO0RUae+Hbevw7Rbt0GHbshrHBD8qPMHPY39X4fimlfyvlvP6&#10;MhzkwLWfEDzGgWv+6y+iMifT2N4Q7zEm7EPppiI5YIbRbQUYkNFi0u4GEHqqmuZHCPrrsiCoRRGB&#10;jooriJYySvPw7MsKJ1FluJAAf9OCfP3MKrFqeGilNTEmkoMzVaA1AWXZbkxsb8fUjk7U5efTEtMC&#10;9/ejt64O/Y0NaKEqlAVOIuScVovZARVHJRivRAfKeMTLssRZPE8EwDAqPSshGeznizH8XuMIaqk/&#10;JUxQpTrVK1bW9Gg6Se18snOQV6KUtNhgs9EiLYq3q0QGFWF+aiJGFBCARTY/lCT7o6PAghu7C/HA&#10;xGrc21+K56/vxht3T8XtvaXoyo3FlIp0PEAA3tZbjTbCrjh+HHppfW/oLUdTThyKTbJUvnBiIAaq&#10;MjGzvchkkCknqJTdRXt8s3nCWUO9DfySCbTKHCelsh0JhEWBM5HqyWkWQ+L4oTNojYuz7J7KalRc&#10;LtrnCqq4xsw4tNBi58b6EIZhmNWqFVtayFg/gk7zjJEmXZaq0SmdVh5vK0uPRyUfo+QLNS4bprfX&#10;YG5/Ky2hN5pKc9BeVYwkqiQpwnvnTcO8Pspz/oBOvm+JPY5gDUGeLYqwy0JtdiqtcTaa89LN7c0F&#10;bvQResq0UkEgjm+vRWGmHVEcZZT7TIs3QbQN2qsosLkJQSv/dGdysgGgPT6OVtmTuTk1IYHw5G+Q&#10;yMGA9rcwK42qTytXPgQflRxVsKywIBjHDil1p7RaWunVwkcqrXWxi89hR1Rwqm6LZqc36jqcapGf&#10;KZm/bTpHRFdMEAqs4VR+SegpVrxnFlqpXvv43R67eS62fPr+kLWi+tgmG7aZKlBZYTzAO31Qlz0L&#10;Jbr+C5Xc2S/3mTnBywqFOUFInThGAGonB+FEK/vb4X0m7OWq7C9h98dhhcnsogqUIiQUD6jRFlMJ&#10;XjpAgBnFRyU51H47xtc6SnutuLxhy8ujApN/38fX1w6OHbuN5dVR7cquvf+BoOc22mEFKlPFGbVH&#10;FScoCmznd2h1mCpxMxUeL1/Zyedqp8eWnUZFCqJ6DR2lIM8Rghe38PlsZ3n9DEF4lq97bgsvb6aC&#10;3EyrS/iZYkdDc4Gepst8zA4qULYzuwhfhR3tUmboTfiR9yswXU0V4zQVobAXgU9zf9rzqwFK8Du2&#10;fgmhuIjqbxH2rvgcXxKYS95/A41l+aZmr0lZTwsr9SfrqKShIUpnRbj5E36ysgHjxtFeEiCjBMHR&#10;tJI+pvKbdmRoS5qvlKLvaPbZeBO1IJss5RcWpC10AUNFzD1prGzx0eynBCIH9ELa4Gaqv0kE4GTa&#10;4U4qwFkD/bhx2lTcdc089DXUs69GmYQgynGZEBVB+KkOcLhZDAkz+f7CDQC168SfgIvWLqiwMPgS&#10;0maRxlh2QpuQV0JV7SpREoRE7XhS6Qz29ywKLW25VZyynJ8KodXlZ2FErsWbwPIxABxfkYpb+kpw&#10;W08x7uopwf0DFXjuhn6qvlr05MWjL9+Gu/rr8PDsHlxPuBXROvdQBd5IAHaXpKDMHoKcOB+kR4xB&#10;dXoUpjbkoo/QLE2NoPyNQGm6BRXuFKQTTMrsrC1ZzaW5KE4fDoeJRn5aIpVQBK2gN3KdVpP+ykFy&#10;5xA+NXxuTUY82rKtqHNSPUWPQzNBOL5aNpVWmwovNcoX9mh/SutESnBKZ9phWWApwEbaYCVzqM5M&#10;NPU8uqsLYeX7ZCXGYKC5mn9GGe6YPQmzelrQU1loiijF+YyCk6OG2xJiEiPkE6bFtI1lVIBtRS40&#10;5KbTWquiXKKpOlfJ6820kQVUjxbCU8DSKrZGYIW+uJRm3JbAThQDd5qTkLMjjbBT7QWHJR556enI&#10;z8wwllhzgg5rLK0v7avUMgcEZdKVFY5RoCftrdRfriPZWGGpPoXGyA4r24yTHdFGpalQGBVjslM1&#10;aouSRr80Dj75hF8RfyMVcuomACdqp0ueA+25DszrrMfrf78He5csMPGBJzatxbc6KakCv9dJqkWQ&#10;A1upCLd4VoqpAn/m8RQhdoYKT2Uvfzt+FH8cp00lAH8/RjV49JAJdzGBz1/upeoj/GidBb+rBN8w&#10;AH8lHK/IBh/YawAo5TesBH8nAH+l2tNODw8ACShC8MoeKT0+3ig+KkxCT02wEvyu7CIod/A1qQwv&#10;EWwXdxBm2z27NM4oISlhdXrLZk84y1Dw8lnef1GrxEqIsJkApBI8tZGQ2iSLzOeznaOlPrOewJN1&#10;VhP8NhNoBOgvm/gaWzfiPNWzsbpUfZ5QmHVUfrwu8AmAuvxfANROEZPFZdNqT1EjAvDbrQp7WYVD&#10;hJ8A6FHnssSrcWTtYhxYsQD7ly/AwbVLCb/X0VVbZhKQ+tASBlHpKYmp1J8gGOw3lgAca1Z9/akA&#10;ZTUDtOhBNeVNoKgcQyitpjIsqzqhUmL5Eyj+40bSubAfJcab2r1Sf6EGgDwSVrpN89pKomqn+osn&#10;uJS8o7G8DAMtLZjW043B5iaj/AS/R+6+i+ddI9LogJTYQwuBSgIiuEWY1/UzgFbW5zSeD5rz8yWg&#10;I4PoZmiTg6gCx1G1ateKDz9zICEfw3MtmtY3zG8M4smYDAIwQ+FeKbFsMUjnuZwZG0QR40RDAQGo&#10;4kaumNEE11i0ZsdjSnU65jS4cfdAFW7rLMGjM9rx7PUD6MuNR4c7FvdOasL9k1twO0E4p6kQnbk2&#10;dOYlYU5bGfrKMuCmKsuJ9yOoYjCh2o2bBhrM4kRGtDfyksPRUZOLHEcM1csonrhxaKMdFRCTIv2Q&#10;nUxLmxpvdoUkE44KlM7iF8gifGrdSeitykZjloXQTUG9MxJFFn9MoP2dUJuLaleCmWt0RPkRal7I&#10;VQ3hVD4/IQT5yRGoy/bsCHHF+qM+146GPFrX0mz01JaYmMS2ikJK8w48cP0sNOe7+HrJJiGqI9wX&#10;Vv/R/NEI0WSqS0JQgd4ZVFATGsrRmJ9hNngXEYJZtNHFLtrgXBeVXiKBR9sfz9GMI2kE/7xkqj4X&#10;ra6Unkpc5nFUc9PuprGzCICu5CQqvkwUuNLNYolWgxO0s0PzehzVtCKemkAIEm7xEUqF749SWhyX&#10;5hj5mDh27ih27GR2AiVATaTlcfKYEcdOEBcBB22wU6MiP3tmTCBK+RuV2wltts4CJybX5KGPIOzI&#10;TcVAuRt3TOzE/OcewcFlC0xyTU+WEdoys1eYJ+pe7VEdgiGbjrLIAqGyyFylFf7N2GDNA7Ip4emx&#10;L/HHEAgV9vL7oX1Ug5oT9MwBKkTmKsGorXJKpqrV48uHlFWGjztEeMr+fkl1eZDPP0B1SJt8dd9e&#10;/EYI/rpb0NtD4O3m9f34g5C8SjDqNjXBTyrvym5abTbPyq3CWrRvlzaW4DvDdpowFBDPKW6QCu/U&#10;Wl4m6C5uVUYYAo+3nSMEz0s9SgUKfFoUoQU+s3GDaadkhTet4etpEcSzEnxWECTcpP7OEXbndxO+&#10;PJ7i7aoBfJrq+hRv+2n7ZrMl8TiB97Vy+A3Z3COrv8AB/hdHaHG/pa3W3N/RtStoe5dg99KFOLJh&#10;FVZ/8j56GqqN8gsYM5LqzrNvN0jxodpaqkVGqqQwDpZKYxXCo/b0Sg1qFVgxfpoX1HXFBkoJemIE&#10;R5nqbNpGlpGabBKQBujxdBlBbMoWIwAqiWmqBnQO7NG8TbGsdSXFBoCDba2Y2t2FiTzO7u/D7bNn&#10;YTyB6EpJNOFfKgsbR5UXTrBqZTksMNDMMcZERMIabzEqT3N84QF0QNHRtOQhRrka287vqLlJbRSQ&#10;K1LcazLPPxU2y6aDqnAkotCm0rxBKHFY0VVTgpwUK0Zo3s4dMxbuqNEop4VtSI/E1OpMPDClCQ9M&#10;bsJfJjTgjTtn4onZ3ejNTcDs5jw8MLWd8CvCM7fMwG39jahJjSKIsjGtoQjNBGJeAq2tMxqDVW7c&#10;NbnDJB7ITSDQEkNQkWPjSR7Pk9uLXzwS1QUOpFGl2SK9UZAWhzxCK9OqiHLlGlTZyigUUXXVZ/FD&#10;lzowtT4b40vtqKbarE+Pxs2Djejn6wtsubS7RTyZkyhxc22RKKFdVu7Ccr5uQy6tZ3wgUkJGoy4n&#10;BZ3lOSjPTMKkthpTgW6goRJ3zp6C6wa7zXxfKpVhmYO2Od3KAYLQ4MhRyuva7pdGyJZRYXZW5MNF&#10;tWpyEToJr4xUWvZ0FGQ6kUQLGhHEzkL7qzgnZZ5Qlmbl7VMWF13OJwAFPS3/65ht5v6oBNkRLAZw&#10;nlofCobWZe0F1jyJlKEqwqURfCU5GYhip9RcXwRHacX6ZVqikRYdikTaXVugN3ISovnZE5FHha1s&#10;Oy4pag4ypSnRKGerTYtHd2EaJnGAmVCexQHGga78VEyvL8LTt87B6jdfwOGVn/OEXIETG1aYNEsK&#10;0fhe6bOGAKhcgZ7QGM9WOSVQuKzsMEqTpdVhpcqnKvzzqyP4U3OCR3mbmc+jrZXNJeQ884N7zPa5&#10;X6kML/E1PLtJBMn9+I0A/P3QIfyp9iXbQQJ0P5+zl9DcQ0VJRajjr7sJ36HraoLj8Eru5Z1UmYrh&#10;2+lRgcMhLAaIvO28MrdIxW3d4nmMoEeFd4Gwu7iFSk6LHwSg2rmNG3n/FvxK1XhedlfQ28DG42mq&#10;5jOE2C9b1uFngVAApNI7RRieZjtLJX1u73acYTOpxvg7arHp5z3b8SNV4be0zsf5GscIwK83rsBR&#10;WtxDyz/DsTVfEIrLeF17f1di77JF2LOclnjTemxeNN9YSj/Z3hFa9BiNUMJL8JMClPrzNF8THBxO&#10;cCk7igoGecJG2I8IvnDeFuw7loAjOH29CEFvs+ihAGOpwzT2PxUd91XMIJsWJARKbTeTTdXiXmoC&#10;rTL7vSIaKvJy0V1fj676OkzsaMPk9jZMaG7G7L4+9PI2zZFnUUCo+pzSwkUG+FE8RBDQWunl5bh4&#10;JMQnYOxoqr2RgjCVZgStcphKXQaYOUyfsbL6I6GYvyRtDiAA03leKuA/kwN/pd2KYhvPn/BA1Oe5&#10;0F5dYhYnR9S74sw8WkVqOE+ECNpaH/TS6j46rxePzevDHT0VeHx2FxY/dTfundxItWfFrb01uGtC&#10;Mx6eN4inbppuTprGDAu6eOJMohqrIphyqQI7C1Nxc38DphCM1bw/zxZKSRrEN9aSOa1YbCCybBGm&#10;0ltmYigVVBjVn9LeR9FORlP5hZpA54bcZBQnh6EtPwnXdZWhIycO9WnhuKajFNf11vJEDjeZanIT&#10;w6jURP1AVGbRlhKAGTGEFZVfJo9q2hVSSzVYl5NKmMWb1FuFzkR08Qe5lvDrqy5FW3E21V40KjMS&#10;DQDbi6kIM20GroUEhpRgLdVhQ0Em0jnCuGlLs5OtBHgqra+Dsj+RtlfZJ7yQTOWllFcqeiT4aYVM&#10;ke9KhZ9NO+yk/B+u3paZ5CnWLOgpBnJ4J4g6p5b1BUYtomhxRMkStDiiVWE/dgqztYmd1kpVmBji&#10;jyRaXY1+qmOSEsLvTahXZ6Vw9LMgm/DLtYShkBa4lBa4PiMBvcXpmFqbh2m1+ejn5a48OyZX5eHu&#10;yV149YHbsOH91wjBL0zTTgMV7lE26R8VpqGtWbs1P+iBoAAoS6x9xEqppd0hSpiqwOg/aIv/feIY&#10;lPjUzOkNhbX8rnAZrRIfIdCOEIBslwnBKwaGguI+WmcPAP8QAGWHaYt/p03+fZ8HeH9SEaoNQ0/H&#10;P/bzPdk8CtHzuF/3UFkOK0BCTpeHbxMUBT+BUHC8RBUo2Al+auep9gTDS1r9pc29RPv8KxWkAHh2&#10;43pCUW0DLfJ6WmypSClA3kblpz3APwuA2zYa5Xd23w78QrX8M38v/WaKtxQMNcAolf2JjVrcWEEQ&#10;LseRVQtxYOknBoDH1i6h5V2E/Su+MAHORwnaNZ9+iEmtzbS9I+FHG6uavP4EVgj7YHDA/9pfzQV6&#10;dnOMNfAb7luCoOp66HbdpizPCnfRPuFApb7i8wQ7H9pNbVcTBBVwrNAa3S4wKiOLkvjqdqV1U0iX&#10;AqRzHKloq6nGeCq/wbYWDDQ1GgBqJbilrBR5aQr1iqcIoOvRzg6+v2Jg4/kaBoCxsbBQAY4b6wXv&#10;MaP5WVQ8TMHMoYgPDeP38DOfwZsKNZquR9mnE9nnXVR+mQRgWngAKpLjUZBA0cD7moq1HzkV6dZY&#10;jCi3h0IQbHRb0JgZi8JYb7TQvj5z0yS8cMsU/H1qK/5O2/sSLz9z6yRc016MeS1FePz6SbhjfDPu&#10;m9KJOye0YhIVYDcBOEg11lueiUJLIMpsYZjZREh1a2dGKu1iKmETAzvtpC3KF864IJO8VFa1wBFL&#10;SRptYgXzUuOgRKqFvL25KN3YW4W79FekY1JNBrrzEzCrKYfqshFdxQSZjT8y71ei1hwrRxw+vpYq&#10;T1ZXyRCU9UU1iwXAJn6GIr6PI8KXljkesVRNzphw3DJzIpqKss2o0VVZYJKfthVlEuZW1Gfb0VuZ&#10;hxpXEl+LCo8ATKeKaq8oQLkr1UjpbMl4WwIylJ02NorWNxrh7HSqdaAaqUo1rp0gqXGxsLNjCIZq&#10;uiwICoCq9KaVYjXBz4zI7Kw6CoiesBi76bACpZuqM8yPHX30CM+eX/75VoJPSU9T+KdnxHJAiGNH&#10;pCp0aOWaire5MJPK1oKCxAizACIA1nCg6C5Iw/S6IrYC9Jeko4e/2cTybFzXUYu/zZ6Adx95AJs/&#10;ehv7l8ynEvncBNpKAX6/i5aY8NMJbAqus+my5gW1Z1VKUPAzCpCWWCvCmhPU3KBZHCH8TOqrr2iX&#10;lUTBpMgiqHgU/AwAZacP78e/Ff8nYBJ8v0kRHtQ8IsFI9fg7LbFpBwhFHg0kaZV1/eo+2WS2/VSI&#10;PP6qecOhbW1a6FAgtba1aWfHRUJR29t0+zlCUPN5mtc7v2WLiffT9Yu8/YpsM6F3Riu+WzT3t4EQ&#10;3IzLBKageH4LrxN+FwQ+AvAM2/ldVH27aHtpt8/w+Wf37fTs6+XA8dPwFIJi/javxon1y6m4l+Lo&#10;usW0vAvxJdXfQQLw0PL5Zv/vUaq/Xcs+xxHCb+Fbr6OprNis+mvFV4HNCmnR7g6pM1lckwiAYFLI&#10;iwpvRfj5mpAr9TO5i+G+FqU4QTVaZS2YyPJKCQqEei0pQam94V1Mum0cwSMADqtAKcAUVXDTfl5+&#10;hmQO8E2VFRgg/NqqK9BES9xVXYXWsjJUZWcji8rP1MmxxtEJhrEve5mkvzaeD9ppEk07rJrA3uO8&#10;4MvvprnKMAVgE4CW8AhCL9h8Lt+xI3ju0PpG8f0JutwksibMB5lRgezjNrPtU+6uyu1EYrgfHPGR&#10;GFFmDyf8EtDEVuOIJLSC0EqL+uCsbrxw6zT8Y3o7HmR7aGYnHr22Hw/O7cXfed+j104gAJtwUzdP&#10;kJl9uLGrBgNlGRhf7sKM5mJ05Kcgn7a0tygDd0/txiSeXKqe1lruRnmOnbCIpBoMN/NvpRk2VPO2&#10;PHssksJ9CMM45PDELCYUlaBACx/NObScRUloy4nF3JZc3NhTism1megrTzP1ibMsAaaVUO01F6VR&#10;rUWhpchpVn0VEF2SSriGjUVVZoJZBHGGq0Yxf2zCw0WLeCsBqBRWloCxBKOFn7Wc8LRTLVHOh3ih&#10;heAbrC1GK6GYob3NkUFmHqE0w26yLWs0UbFlWVPJflPVih0iNlL7J9XpaIGt/EMILk32qjK+TTFT&#10;hKXmBRUDqL2ZGpX/G3zDeQJT2eE0N6gYQW1H0giZQfAqM0yYNnazwyaE0ir7e5mFDoFPFexc8eG0&#10;78FICh5n8i425DrZ+Jvzty4kBAXAKtp6zftNqy3A5MpcjC/JZMvAQImLv3UF7pncgydvnotPn34E&#10;mz58CzsXfIAvVy70bMCnCvzXzo3m5BUIdVlKUHZOu0gEQs0HDtvh32R/qQL//OZrk0Xmz6+PeRZJ&#10;TKgM7ycsf/tKOQUJuKP7hhqhdvQg/v3VYfz72GFjh69Q9f1O8P2pRRVaaAFPc4Jqvx+kSiT8/vyS&#10;ypK3XxUEdR/BeIWqUFvaLlHxXRAACbsLgh7b2e3aCrfN5PE7RyWoRRDNDUoNXpASJADPUvWdY7vI&#10;2y9ozpDW8+zmDeYoZXiFz73M+84RgGcJp/NUcwKgrPB5qr4LtLi/8P5TOzTn50lr9S+qaFlgzaf+&#10;sF0ZnJfha1reo6s/p+Keb+B3aNmnbKrhsdCzELJuJQ5tWIMPXnoeVXk5BnwKC/E3tle7NLzMIofm&#10;5KTMIoICOBgrY7Kf2QIXR8DEBgcZ2GlA1VHKTzDUMZq3abfFMARlgwVSNcFGVjddTiQh1qgvgdBT&#10;llKrzAGw0+FIAfoSjjofynOz0UII1hbmozJbWWEKCMBSnv8usiAejrgos3DnSqTdJUSjA5SxWanf&#10;fMyqsOp++PC7Ke7PS5Dn7XFUf7H8Hppr1HdUdbp4Dvw6H5WSq5DnsT3UG/nWCLTlppvQtbqsVLit&#10;kYjyGQk3VeGIUlrL+sx4KgAqtIxYVKdGoJUwnNWQh6dunEQb3I9H5/Tg2Zsm4h+ze/DY9RPwz7vn&#10;GAV4z6Q2zKBiuHtiGx69bjLmtZajLduGGY0FmFafjybCpjnDitsntOOG/hb01xSiIiuZVtGKXH64&#10;TBK5KsuJssxk1OSlIYsnpItQbC1zo8AejQpas87SDHQU2Qm6dHQWJKKdAJxalYpr2vLRXZSISQ05&#10;qOXndcX78wtHEkhxJh9gIW1xXY7NpPHXrhGlyMpPDDHJGxqpDHOsoQaAKWF+fB4tYF05P4fdXFYd&#10;ERVHrycUqgjLXFrx9Eg/U+GurZgKKtOKmtw01OUpCWwkEii3lXElNkiV2aLM/EeyJc6kF7IoHIV/&#10;Tpj/OFMD1cTwRSrbsydDrUZgWVoteqjjDc/JqFMKekqAILur+6X+9JwAdjgpQq0Iq/qV8gJqEUQr&#10;vYr1c7ADqPpbBuW/SnjmJcbAEemJjyyyx5n6xTW09GW09GVUsxVsjfyfJlbkYHpNEcbzOw7wN5xE&#10;GM5uKsftAxwA507DK/ffgcX/fAabqAR3Lf7YrDweoz37dvt6D/So/ARBowQ1R0gYKmW7EqsKgpcI&#10;MhMXePJr/MH2+4mvaIe/xr8FQ17+4wTByKZym78fJ8QITLU/qRz//TXhd9wDwF8P7MNlAvCPLw/h&#10;f2SfCTYFQf9+8EuCUNdpuZURRtb3EG87TLgShlf2E4C8TVlklDLriuIM99Fy8/lKrHCJl012F9lg&#10;QZGWWGC8uFuA9CQ2PUcIanX3zJaNtMsE2tDuj3Nbh+cJqRS1RU5zgpvWGfidpwrUFrlLe6gsd28z&#10;APxh60YTX6nf6Vv9VkPJDv61dS2+WbcERwm+wysIvhWfYs+i97Gfv7eU9/6lVINraIk3rcVrjz+C&#10;HPYdgU9QUJU2U6hIoCKwtJIrUAlM2qrmyTYu2+gpqKU5QA2y6nf/Peiq2mC09gqzDdfZVbJSDehS&#10;enpdwVUKMCczzQBPYNT9w6vH2uapvb2K21PTgl9zRRnqigpRmZONSncWmktLUE5Xk5EYh3QLHU2i&#10;hXzIoACyI4lWWLVtInx9oB0mmnP0I2THjBxhbLffmLFG+ZkpIn5exdUGUQwoD6AyH2VaOLin2cyK&#10;r8rzdhe76HQVBZKC5FB+R99RJu3eiII4WqMUlcK0Y6A0DbVOwiIpBP2Ezr2TmnH/5Gbc2V+NR+b2&#10;EHoT8NI9c/Da/dcSfi144sapuKW3HjPrC6kIJ+O+qZ0EVCIGKzJplcvNSdSalUS7Woabx7dgfE0B&#10;KmjDHDFUUDHK/izlFmnm+ypzUpEWF4xyAnJ6T4OJ58tPCkOtK542l5+tzImJVemocwSjNTMMt4+v&#10;RF9pMnor0tDN93NEetHzB9D6Jpn6IpUuCzppxVWwPS1qHNoKnajPSqTqCaWac5iYQHdCGLIT+ENl&#10;JKGvsQL2aKq9qCAzQqiYk/YKFxMSmv9zUpmmR/oT4gVm/7AAmJ+itPfRZvEhln+CUgKly8py5LPT&#10;3mpVLJ4A1B5epbBSJgqT5YXqUYGaGnWl5Epz3chnR0pRQDOhJ+DZLbFmO5xApz9Z6k8LJJrYVpMq&#10;VNOGb2XPUVYY/fEOWnjFI+ZqB0psiJnn1HdJi9GkcIAJ5ymm+mvOc6A1LxUVWgjhwNPC7zienWR2&#10;XTGmVedhfGkmJlXkYlZ9KdV9Iwe/KXjmtuvxzkMPYPnrL2Djx29ix+cfUI0swtebVhkICnzD84BS&#10;NN9R/Xy/XSvGVESHdpmdIVcVF0jld5XK7/cTxz3tmxP4k0D8H7Z/8z7NE/5BUP6pXINaQebzdPwf&#10;3aaAarOlbi/hdsBY4t+k8qj6fpfllepj0/VLgiCVn2IGh9uvBOKvfPyvQ9d1/28E5B9H+XmOHDG3&#10;XaRNVuorHS+zXZJiZLtAEJ7XgodqfCjzCxXgecJMIDQwJPgUGC27LACe20obLPhRCZ+n9b24R1Dd&#10;idN87I/bleTAM21wUvOpO1Wofg2Or1uGo1R5R1fMx4GlH2Hv0g+xfcG72PPFxzio3R0bV+PL9avx&#10;8J23I4UW0cCA/UFb2AIJvaAhpWZAxP4lOEnxKaXaMACVUTzUm7AjXNQHBT3N/2nwNfZXjf1Kc4ZS&#10;f1KBSi1l4vAIQAFOTdczHQQK+6yAqPfVUXZbDihRKd/4/kq55Uqmy6P6qysuRGNZCZ1gGRqLi1Ca&#10;mW4UoD06DOnxHIyzMgnGQp5X8bCFU+Hxs2tOPC0l0awIK/5QOz7GaTGE9loLJlKrKqWp6nIxwb5I&#10;pusSAAvsFrjIlMo0CrHsVNRlJHPQjzdREFkUCNpeO6KaqqmZsGjPtWFqbY4JMSmO90UD7fD02izc&#10;0FlKVeDCzb0VeOGuWXjlvnlUgPNw72Ra49kDeOXuazGnoRjzmkvx0LxBTKrOovKLw6zGQkyszEJj&#10;WrxREtd01GA8T6wuXs5NiUW0/2gPbCw8WZNox5wJxv5KIU5pr4Qzwhep4WPRU5aGgco0dOQlYFJV&#10;GlpdkahJ9sHNfWWY1pCN1oJk9NXk0Jb6s3m2vOVS6dURhFNaS6FcgLls01SFrjoXVWlxqMtOMhmg&#10;06P9TYbryiw7JrTVmoBr7UgpclpN3Y+yNAuy+APKBpcQGpoDlC3uqc5HLSW1UvfnJFGyh2jPLe0q&#10;Ry0H/zgpuLRkq1F/phOZkSkATo50airaEk9oJdBiuFNT0FRZjkLZW3YaKcPhNrw6JxhqX7DgqIlt&#10;3S5lqNvjqfy0zS6FHUCZZ1yEn4oxKdxFsU+VrmSUOOJNvZXUiHEmCUQeVXaty0ZV7UYDlW65LRId&#10;2XZMLHFjJlX6vKZSTKvKxdTKPMxtqmAfqMf9Uwc44M3DC3fehI+feggr3nrRA8FFH2Hfcp6w65fj&#10;xJY1+E47GAhBFVAyadm3rDUp9mWFLxwmVI4SPIIYAXj1668MAP88+Q3bCcLvOCF43CjCf1MRCoj/&#10;c/Ir2mHC7SuqQKrD/yFAtZL8O8H3h7bEEVp/mJ0gR2lxpQ4JxMME6BG+tqkcdwSXqQivaufI0PUr&#10;AiSve9oRc/z9KB/PNvx4pdS/PATMK7TQRh0SXueoBC8OKUPZZFnoS7t5G6F4QQsntMoXaYMvEJAX&#10;qfouKNxl1xac1ZEK8BwheIq3C4DKtygA6jfTTo/jG1bgsFTeIsJuycfY9fl7/H3fIwQ/w/7li3B4&#10;w0rsWKqsLlMQRYhJ+QWN0zzfOALQC8Hsa4rbG1Zh2vdrrCwtqOyvIBgdFEhwEJCEh8A0vNAmAAp8&#10;ch6mUfWZgGkCVUpQtakV4zc816d5PoFXyiuXfVcJCIaVoR4nAEbx/VTU36JEBzwvCl0ZBn5Sgu1V&#10;leiuqUFVThbSEmIILSU2Vp2hODQW5KKAg30yn6vcALLl6XYbge4HVaLTDhazIk07LGWrnR/xBKhq&#10;iyTFhsFJUaXzoCydLodcqXeloDU7DQ0ZZBtZoxhAzd+rdviIvhInwZdNBah9oJlUawWmQFJhzDhM&#10;IwDvn9aCOyfU4YauEvzzXlpf2mLZ3xfvnIc7+pvw3E0z8dCsAfRQQc5qLMK9U9swntBqz7HyegEm&#10;V7gxhSfTzIYSgiwX4+uLUJGdgkjvEVRtgXDxQ7sTokxJS6XGL6Ri0a4NxdoV0cZOrHdjYnU62nLi&#10;MFhKK5wfj9b0EL62G1N5X1uh3aS7z0umfaa6KaeyS4vyMaEv8/rqUUHrqzyBzbkp6KaqqeX9ZY4Y&#10;s0/YFR9EIASZeiJtFfkmbkjl+/IdKuYSiZyEUGN5C5OjkUMbPJ5w0PU8m4K6E1HGH7Qiy0F4JxOc&#10;SkcVBgv/DM0DSrFF8A9THFYIm/YlqgaIcgIqx6HqeMQRiqlUcZof0apwGDulRuPheUAthkgBah5Q&#10;CyACng9HPnVQT+KEaLO4IgWYytfLTo43+6pVXiA5jIMJgV1O9ZdjpdJNDIM93ANAJYLI522N7iR0&#10;0g4383F9+RmYUsb/qboQc/gfTeX/NqMqH9e1VuOm7ibcN7kfj1072wDw9b/djY+efhDL3nge6z54&#10;HVvmv489S+fj0OrF+GrjSpzcts7M/2n3wvB+YkHw1D6lzxIEaTn/LwCepNoTANX+1xL/D4H4f749&#10;4VGEX0sNHqUNPob/I9vM5/6pvcCE2u8E2J+H+VqHdJntKJ9/jK/71XH8JqjpMce+Jki/JvwIuEOE&#10;IB/3Gx/3Ox+no2m8/yrBeYWvd5mP+5XHK7TUlwnDC/uUH1D5AqkClQdQWWgIwvO8bpSh5hIN+KgQ&#10;FUC9cxsuE3ZK8HB+z3YPAPcRmvt24WcBcNsm/KDAcv4umjdVTN+R1UtwYPGnOLj4M+zSb/rFR9i2&#10;8H3sXjaflnc1Vn7wNqZ1tJlMzlJ+/qPHGCsY4C3rSwvK/ibXIfCZpAcmJVSQpwV7AChgqMC+Whj7&#10;mPqWBtvhPqej+l1iLAdp2l6pv2iCSVAzxfn5GCk9qT81QU8qsLwo3zwmkCAV/JTkI5bXBUABWDs8&#10;smltK/NyUEwQVuS40UwYlvE80QKI9uwqgiE1KpTihG4tPxv5tPcq6qX8ffnuDFgplrwJPr2nkp6O&#10;42+gBZ3h+UqLtr5R+bkIOXdiDOopUrrK8tBZ6EZfcQ4Zko4SniPtquhYXQxHXARGzCSkVCN3Wl0O&#10;IWjjMRvdBUmoTA7ElFoX7p7cgL/ObMMD01t4uQmPXT8Rf5/Vi5fuvgYPzxnEje1VeOKaybixs4a2&#10;2cmTpZrqrBp9VJLXtpZQPVTSRhViNlXFIJVTT2UOavOcSNLqjFYpYyh9o2XbCJnkGNrPcFo3f9o1&#10;b1rVZDRkxaI+IwIzCbwplU40pAbw5CRsG9zoKUqhlUsy5TW1WyODaq0sQwDknxLjhxlUku0FTmQR&#10;iLnxgaR/OHrLs9BemGZ2QOTR+nkKnydRjrs5EtEuW8KNRdcqr+qLKPRFeQO1EqyFgwrKaQGx0B6H&#10;1pJs1OVlmLlDp1Jxc6RUOqAs/nEl2S52PMUoKSRhJKW6F5TuSwkRVMhIqfGVHVqxSPkZTpNKKMZM&#10;Tgf9ZzQW4IZX6WR/ZQUU4iAQSg165hCDCdZIuO2aV00wI58AqJKkZYR8YWqMKQFQQiWuan0KE5IC&#10;zOZtlbyvvyQLvYWZ6M1xYkJRFmYqAzZBP52D1qzaIqrBCv63Dbh7Qg9t8FS8fO9tePn+2/HaP+7C&#10;/BceoxJ8Ces/egtbF3yA3Us++w8EBT9lLfakbdeG/dW8TUqQQFC5TC1mEGJXv6YF/pqQ4/FPwlAq&#10;UPDTCvEfx6UAv/nf245R+bH9yef9W4ATvAi+K1R+vx3kfbz8769O4H++/gZ/CHiE3x+E4O9D7eoQ&#10;DC9/qZKauqzbVGOYYNTrmNs8l/WYXwVDKkuBUBXnzpuU+FKCe41FHk64ek5Q3KEYwu04R/sre3xx&#10;93badNr+/YTlXj6G7TyvGwDupPLbutHUYVHGnZM8Hlu7DAeXLsTuBR9h52cfYNun72HfsgWerW38&#10;Pd986hHUEQr+o0bAd4SCnMcSfl7w5dF/HNWfwES7Gs6+FSlosG8MT7MoBEtZlxWSottDA335WEKQ&#10;j1caek2laP7P5Ppj31MfFACVXl6ZlAVBwU4AFPyGLfbwbVKBmgvMZj8etr+6LAhKEUqNqr5Nho19&#10;lBDMoespdbtQyYE/l+eKjedBfKhKZ/DzcDAvTk1CS3EB2ivLUJqVDhU5T6dAyqTgkNUftt9aYQ6j&#10;LVblt9jIUCpWRUsEmJIbqsjYUpRNAVWJjgI3Bkrz0Fuci5p0O9pKeMxzIS0uCiNuHajFbePrCJg8&#10;2qFonhCpJthZWV7q08IwodKBe6Y24qlbJpr6wXdObKIVmoJ7p3Tghdvm4JbOWtxEe/vwnAHc3l+P&#10;qdXZuLWvxiyiqF3bRjtFizq3pRwzWsvRQQBVEyZuqr18xaa5UlHqtCGXZE6LDyV4+AM4omk/Y1CT&#10;GYv8eG+U2fz5/DxTsrMjKxIzqtPQX2gze4JrZd9LXTyxQ8wqp056neRunuydVHytBQ4UWENQRqvf&#10;kG1FZ3E6OorSCDO+B61hHpWe8v+1UP3oh1NdEgFQO0lSaBkdkT4cMVx8LbfJJOMmZF2aWKW0bip0&#10;oSE/0+wCcdMK5ztTUMSO4OYfWJrrQqg/7cnYEbSs6lS+VH7hhGAYrcc4KMFrIv80pcpKs8abfbvq&#10;qJrTUKcV+HSUBVbH9cQVstPyT9eCiOYONWInsaPmUoHmOpP4+ZVlJ9IkmdWih8KIiqh29XsIgFpY&#10;0hygK44qkOq3hha/uyCdg1UGBouzjAKcUpqNObXFuLapzABwZk0Rbu5sxB0DnXhg2gQ8d/sNePUv&#10;d+KVv96B9x7/Kz7/51NY/tY/DQS3LRQEP8V+nrTaqD9sgXVZ8Wxfb1htkiqcPbjXpLj/jYATmASZ&#10;q1Rg//PNSfx/335rFOBvX9GWHj+O/++773j9BB9HxUj4maLpvPznMQ/sfjt8nIARmA7Sqsoa00Z/&#10;zddg+/PrkwQr21ffELSe9hvbMOR0vHpUEDxuLv/nugEjoXmMIP1Kr/ENH3/UFEi6SAiq7vAVXlb+&#10;weEs0+d27oJyCf6yWfF+W2mZd5p2lurPAz+pv504TTD+RAX4/dYNpnC5dnQo/+K+JfOxY/6H2Pbx&#10;+9j60XvY/TkHkzVLsY2K8MHbrjOrpFI8GgB9Ro40e3Z9x3pRCXlTAXqZVVBZRIWvqN9omkSLHJG0&#10;uVHsU7FUg5bwUOMeVPw8LMSPINT+cs90i/qSYgCN8yBcYgk+E9hMKyy4aDrHo/C0hU71NDxb32SN&#10;BUG9t2ID8+lU0tn/3QSgWbggVKUKrVSaw+FfrqREFGakGQAWpjt4HmhF2teTs5IAz6GIqMvNokKk&#10;Gy3NN7kvY6OC4c5KRRQ/lxZ7Ivl9lPQ0nN9vGIBhPM9iQz3b37Su0EH1N7mxmgowB5OrysiyErTw&#10;vOzQ6xKKeYTviLmthZhcTQVQlGyCnLvyE3HLQDX6aTfTg0egNi0a91MB/mNeH18kGx05SXiSALyj&#10;vxEPzR7As7dMx7Xt5bhzsAnX8Ti10o3bpAI7yjGtOosALCEAszFFEOyqwsSmYrQRTNoXXE0r3FmR&#10;Qyjm8QTlCUz1lWUNRWMBoUgIZsf5wh01Bo0Zkbips5SWLAP9/Iz9eYnoosWuS4s1cGspTDdzXblU&#10;c0UEk0pzyka3l2SYIGql7C9Pj0F3ebpJmdVf7kJdBm0uwSBr21NVgCaqudggb6MCC7SvlyDMpdLr&#10;qszjSMLPmxqHXn7WSfXFBGEiFWqQCTSuctnNnsI6jihTO5qpwOKQbU9EU0UR/wyNwhz9IgJNzJFS&#10;fcXztnA/KTz+cbLAlhgTCqNEk2Z0ZgeMl3Vgp1K0fgQBqGzRERy1A71GmtdLs8VDdU+lMNPYWYpc&#10;HH1TbXDQSqRbCMQUi1kBzkmMQikVq5vfsSAlmpY4kYpXwaEByKECrFKcJe1vd14aZteXYl59GQGY&#10;g1m0wdc3V9AKl2Amf5sbWmpwz2AXATiIR6+dhZfvowKkDVZ77/F/EILPYtU7r2Pjx+9iy2fvY9uC&#10;D80eYiXjVJZita/WK12TMhevJQQJin27cekoVaBKXR4hXGQ5ZV2/IbgIwj+Pf0MgEn4nTvIxhJMU&#10;3dee9sdxWmVC6c9jJ/Hbl1/j4t5DVGK0pLsO4OrBo/gfQuv/nPgO/3NcECT0jhGgfL3f+Vq/8SjY&#10;ygJfJnh/J0QFOKP2ZHkFY70Xb79Khann/cFmlCPtsJSgmVOkjb6kmiE7ZINVS1gZqBU/SBtM63vp&#10;AD8P1d4vu/hdd2/DOao/FTQ3tT12qOyAkhvwd9m4AgdWfY5tn7+PDe+/jk3vvYk9Cz/FgWWL8dmr&#10;L2JyZ6spijWC8PMaOQLjRo3COFpfb8LP30cxep6VX7PNjX1FfUiDqLGzfJ4gGCUFSBtsYZ8SAM3C&#10;BPuOWeBgPzRKkf1KCUSDfcaYy6quFsH74hRUrCkbOg5lLwoz2V+8Cb1QqHC/hc7FQoCG8DaF3zRU&#10;lWNCTxcyCJcwwimSriaaQNUCjABsQsWiI80CjjLFVBXkmb3y2teuUK5Yfg9liq4kSCtyXKjKz0Fu&#10;mp3nQCBVpYOva4Pv6JGmOp1J4jpuCNpaaAyksOA5rDpDeSnxaC3OxtSWOrq+EsxoacTs9ma08PU6&#10;eb2D6rLAkYoRAwRdR048OnItVIH0yTzO6yjFFFrizPAxJGYSrpeiay0lKHNRT0VxfVs5/jGjB/dM&#10;aMarD1yLv83pwa3j6zGjPg89OcmYW1OAu/sbMLPaTftLJdhYSLvqxJSGQkyjCmwmhJScoMqdiGYp&#10;svIc5BE4mrSXZSvPoI2M80d2rA/yYr3RQ2t+B231TW3FmFbqRBdVXzc/V60zho8JRFVWEjoqclFG&#10;CBbxhE+J8CZQY43abMiz87VDkRw2yoTLaFGlI0+wT0G1IxbFVIDlaVYDQM1D2KKDUUKoaT6w0JGA&#10;ya01/LwZqHOnoD7LhsGaXMzoqKJKtSDOZyRs/NGVOmtWdwt/2EJ+fhsqszPQUVNq5uWU8lurUqm0&#10;+0pJFc1RLjKAIxjlfrhGPFqD4fmWRE008xjGDqsRXTJfiyiRHLHD+fhA7xG0wbSxVMvK/iw77UpK&#10;QEF6KqHLAYRKUkVpsglIFaR2ceRUwfiC5BhkJYQaAKosgKx/HqFYkhiOWqpgKcBZdaW4pqEc1zZW&#10;YC4vX8fjzW21BoQC490D7fjr9EE8PG8anrvjRrzywJ149a/34K2H/oZPn30SS159CavfeQPrP3gb&#10;mz8hBOd/hD2LF+Dw6mVG+alp3+rh1Ut5eQ2+pwo6tZfwoBK8eOQI4XAI52hlL0uBUbX9KYCd+JeB&#10;12XCyag3AeyEAPkvc9+fBN3vhwmrg4TTngOmTu/vtML/ppKTRZb9/dPYaylI2mU1wvO3o8cMyC4p&#10;lRZv0/0C3CUBTuEyhPKvBK2OV3T8SsD0WOFfNX94gI/Zp0SsSry61xwFwYt7dtPy8rh/Ly4f2IeL&#10;B/biLCF4ht/zDAH4M5Wg5vu0Yq4pga9pbQ+t+wIb5r+FtR+9ii2fvo19X3yK7Z9+iCfvvA1FGelm&#10;rs/Ab8xoU6h8JNXfWNpeLy8v+BACAQSPFJEAKHBFsb8o1k+V26SOFIKi65pGMTnyqJYESZNUlIBT&#10;WcoI9mHVBQ7zp7rz5iBLdah8k7pN1dWUVdlOANri48wODCVBjY+IMAsbql2t+FXNMyq2UAsdk3q7&#10;UFta7LGofH8FRSsywkoIKthf0RIqpankH2U52ea1g6kUwwVWAtNpiUN5dhZqiwrQUVttttDl0Dpr&#10;51RJTqZxQkrrL/ApxjZwnGeOPYbnVbTfGLM1VeU4qzKd6KXy6ywtwmBdLWZ3d6KrnNcrytHGY76T&#10;ABwsS0V7dqzJ7Xd9F+mt3RZVLlzTWYHO/GT0lDjRSlgo514Xldn4knQMFDtx10ATbqDKe+iafrx8&#10;/zxc01GG2U1F6CbUujNthFUFAZiDvnwH5jSXYbAiG93FGZjYUIQKqq9SRxzh5KCFTKPfzzJzatnW&#10;iP8kL8iODzQ1R8qTQ83OkwemtOI2fr4bmwvRT/j15tMO83PlxlMa09b1U610VOUjnye4MsJU0Ap3&#10;V+YSXk5CIApJoaNQ4ohEU04CwRmN8WUuDFYRmoRuSsg4VOemoTzHCZctBrW0tXYC0BbsbRYRmvI1&#10;mZrN56agld+noyQTA3UlaCrIoBW2opkKUMXQJzRUYpCSu4Yyu4p/lCZwVZgoiR1I0enuFMI5JszM&#10;AUYRaOpk6pRmvoXNplVdTUhrJKfttdA2qGNrJS6cHTXUbyxH0mDaCKUQD2RnUsLYFOSnOfjaSciy&#10;WU2G3Uy+TiFVqHaC5PL7KKuNwmCKCPxqDhba4qeyn6W2CNTw9+qnwp1SkY/plQW4kcC/oaWSMCzF&#10;HT1Npl3fXIXbe5px/5R+PDhnKp665Vo8f9fNeP0f9+O9xx7E+48/hM+e80BwLRWMAKgCS1t5Iu9a&#10;RCu3UoV7VhoA6rJHGa7Bd9s24/TePYTDASrC/QaCl6S0pNDYtHDxb6ovgUsQ+u0bqjFa4j9OEoIn&#10;vjH3/Zvw+jehKej9+eUx/HHoKP7g8U8+/w/NEUrNsWn+7ypfQ4pOc4Oq9SvgCXxqwwsfl6hGh9tw&#10;IfZLul2PHQLg5f1KvHqAitMDQB3P76Kt1+4SQk9pvK4cPGCSOJw/sNtAUHt8v9u+CSep/E5s8cyL&#10;akfHjsUfYfk7L2HVey9DYUWr3vwn7pw8CCddgFZ5R6sp+NdrNMbwpB9FBThmzBiMGzfOADCQ8NPC&#10;hInXI7gEQMFP4FEzuz4IQCm//95eaRoHVg3EakqxFuavhAijTNkFZRwSAAVITwhXNNLtKbTGEVSH&#10;wVR9UQZsgqAWV/Re6Uk21JUVo6ooHx31tWisLDf7gQViLb4Igop60NbPkHFeiA8JoXvJNNs7NdWj&#10;Ak0Ke3HwdUuyMqn+6L74Gp16rfJSZCRZkWO2zSWYAGst4njsPq08P69KQMQS5o6YEAPA/CQLz91s&#10;9FWXo7+6CtPaWtFXU0UHWoqGwkIUZ2RgRF9RElqzYjGhzIn7prXhpt5qDFBl3Tutg6quEXXpcbSZ&#10;QVRO6RhfkcX7aEMJlUGC8EZC8vbBerzx9xtw/4xOA8C5BFwn4TO5JAuzagvR5rIRNm6qS+Xss1KC&#10;Oqm4EmhJE1Fst0D1NBoIkkIqEWcU6R/tT+gkmODl2sx4tOXYcM/kVqqPDtrqMtxC6M6gze4rcGBq&#10;bQHyCMzkYC/01hRj7kAblZ/VLIg05jn5xfOpDq3IpU12WwOphEJoX+PQVZiKbj5/QnUeP5PNRIun&#10;x4WgODMFVQRhJ18rzx6PyLEjaBeD0UXrqznASfWFGE9oNmYnoac8F9eNb8M9syfSamfDGeHP9yvm&#10;CFNIa5+G1tJCY0k1savVrTiqPTvhl6r5DHa8OM2tcFRWx1SB9BRaZ82lRIYo1U+4mUgWAONodaUC&#10;g2kRVOpP4ByO+0uh2tOcSn56GjJt/B7RUbTtVMGU9vnamqcVsbhwVLpS4OJAkZMYBlXE02/TmG1H&#10;bZrFALAzJxVTCb+JRW5MKcuhAizGdU1lHHAaDQBv62rAbd3NuGuwG3+bOQlP3DQHz915E177+714&#10;59G/4a1H/or3n3gQC158CivffgUbPn4Hmz55l5b4HWz+9D3s/OIT7Fs2tINh1VIcXLF4CIqrqAS3&#10;4qddu0z7Zd8BXCRkzhM2gqIsp1nEkEIjvP74luAjAK+eoIrj7VJ3BoAE3f8ZguAfh47RFhOEgh+V&#10;o6BmVnQJOdltAzqqP83n6XZT9FwB0rxdkBT0Lh7m7VSCBoR6DO9XWIwJoaFKvbTvoAd+At/ufThH&#10;+KmanFaJzxGC5/dSFe4jGKkGz9AO/8TvqAUgpbQS+I9v9hQt373wA/5eL2LVu//ECkLw/af+gbkd&#10;TcigY4jyJuRoeaX6RhN8o3nCjx0z0sBvLO2vAGjqZUjlER5aqPCotv9VfoJfqK9HAQoUw3vMjU3W&#10;1IqCnUOkHH1NfKqFg6uAp+tqAqoWIFRYSPNsbirSDLsdMWHhJluLMhoJgDoKgrlavaW91J51TeO0&#10;Ur1N6u1GMdWc1GAEVV9mchIBRzsdTkfE/qpMSMPxrtq/rKQhMYSlBvSq/Fw0UElKCTZV0LJmpJng&#10;/0J3urH0Ztuf91gDQLkhiQIbHZIzNhTZfJwrnoKnIBvTO1oJv2ZcNziAwYZ6sw9ZmardSckY0VNg&#10;Q7s7ngBMwwOE2P0EzbS6PNw1uQ3Xd9egPCUCubSjtbSl/WWZ6CP4ptbkoTE9hmrQgWtpl5+6bRqV&#10;wJ2EJ2VmQzEGCig9c+yYQmsrADamWzChMsdMuleyVWUmoZDKyxERQLUXS8XkNFlgpFSUNFV7eBXa&#10;Ukol2FOsz9WF+/h5bmovw9z6Ap6kWWjn606kwsuJC0ZiwBhTx2NefzsVnwu5ifzifE0FLZdp8j9J&#10;UeGxVJhBKKf6GyDIW2nV+6gC+/ka2nGisBHVCVC1usGWKlS6U2HxGwVb0Bha52SzC+SOqT24YaAZ&#10;NXy8QD5AwHr2CCebpKkDtaUmmUKlK5X2u5AwpkJNtiDHbjUQDKfMV+0OFXtXWULN1agzpibGm7hB&#10;QS82NIydjyMqO6gmnRVRr84tFag5Hk1ux/K6Ep8mEZDKLKNUWhkJVlrtCJS5XKjNy6MNTkCWVQsg&#10;AmCqSYKg1WAFdwuArfz8TfxeigNs4+efUVOESSVu/m+pmFGVRxVYgVs763FXXwvuof29o7cFd/D4&#10;F9pgbYt74e5b8Mpf7sIbD96HNx+5H+889ld88PRD+Pzlp7HynZfNosjGTwjCT9/FlvnvmVVigXDv&#10;0oXYu2Qh9rDt017WtSvxzWbVHlEmlN04c+CAaaf3EiyE4EVC0FjRIQX4+8mTuEobKyBKySl27w+1&#10;w572O+F3VfN4bCaEhc1YWzZBT7BTDWBBbRh+/60GpfgEv/O0x+bI+4Yff/kAwSn4Uf2dJ/zOsZka&#10;w2q72VR4SSvDO3fil10KeN6BH7Zuxr+2bOR39CSWVW3ew2uWmZXeVa89j2UvP4OFzz+Gx26Zi0kN&#10;5ShNTUQKBzhl91HmkzFUfqMJPg8ARxF+YwwEZYENANkfPKuiiveTspMi+l8I6ji8mCYAasFjeJFE&#10;ANRzBE4tNNgT6CyiPeUWND0jAOq65qq128JJeOVmZiLZohINCtqPh8lQlJhgjsptKQjqfRWsrPm/&#10;HKq7Sf09GOzuMMmAFY4TQYVqZV9VZqP0RPZ7fibtjtJcZSC/YzCVoGJqpQLrS4o8CyZ5OWipqkCW&#10;w8b3SDV5BgVVWWElG1bVN5WEEABT6N60yUJz9DUUI1NaGzCjsxW3TpuMeeP7cfusWZjZ10vHRACO&#10;p8XtzKFdzLOZcJi/z+kj/FpxTXsl+qn2agiO1OAxyAwfh05a3znt5Rgsd6EpIxaVSaGEkAvTGvLx&#10;9J2z8NhNUzFIqLRnJaKV0OvMJmQKHWilLW5y8cSjGit3xKCMVqwgKcoUWM81mV8iUei0oI7QKkyJ&#10;IUTySOwKVKfFYS4/x8PXTjSrzjd2VGIyX39SKZUobdtEWt6S5DjYlT2a1O8oJ5Cowqp4QldSYfZX&#10;F6CGsFUuQAEwLcYHeVSDdfx87VSA/eVuzOmqQSePet8kKsG06CDM6KpHc5ELCf6jzO6P/MQI1GYR&#10;Eq1VmNxQYsJouks5GNDWV9DK677JTZVUf/mY2lqHawe6+IM3mdGnMpPfKS0Z5e40qkorUmiFrVR/&#10;mvQ1oxbVngKglUZcK2WJHBUjNM/i52/CC9RMND+VounAZh4lCplJnuwxmlPRUfUX0gnBypwc1BXk&#10;IyvRAndCHLI4CpZnKDFEGi8HU3HHookAbCMAWzhItRN4nbkOzKwtxgz+XoP8XefUFRkA3tnbgL9M&#10;4uAz2Im7CL87qbDvn9qPJ2+ai5fuvQ3/vP8O2uB78M4Tf8G7T/wV7z35V3z07MOE4LNUNa9SCb6N&#10;zZ+9ZyAoGOry9s8/wq7F87FLq56LPsWuLxZQGS7FN4TE9zu344ddO3BqH9UULaRssUAoGF06Rjh9&#10;9RV+PU5lRwWo8BmpNjUTr0dldoX29DfF9wlkBJrAdVFwI/jOUV2q2LlUn2IBh+FnrvP5um4Ayfc6&#10;d/AQ7fhBo0JVJF1w02ud3+Np56j6zlDxmTYEP732L7t4fcdunNq+HT9t43fZsgXfblhvai0L8poG&#10;OL5pLXYs+Ajzn3oEC596GJ88/g88dM00TG+uQmuhm/00mSd/sAkylvIbRSAMA1AWWFXaRo8eTQCO&#10;HVKAtLqEmwZJD8y0r1cLAtrh4WuamfMjwAQ/RQ8MA1CLaLK6srzaoikA2i3K5kyVSPjJ+koV6jFS&#10;gAnsmy6HA1lOJ9LY39JshBf7oxSg4Kba1QrRUgouDd4Kl5GNV9lXAXD25Iloqq5AUmw0waV5uxCz&#10;D14ZprUIGBMciAjCM8RLQiHQQK+nsR7lOW5k25MNDJX+LcuRZOJsFQqmuMVQrUx7jUQMP6+Noiop&#10;nLBWKqz4CBSlkm1VxZjQUIM5vV2Y29eDa8aPx7SubpRmuLQIkoaOXKqpikxjfx+6dgLtbA8Vmxtd&#10;RWloICxckd7IivYxFnZ6Sym6ixxoyIhBfVo0WrMT0ZydwNsL8eRtM0xqrOrkSNSmRKKNwJtcTbVG&#10;wJbbglHlpBJLCTMBzkV25euL9cSmxYegQnF2GYlUaeFoKUjDzI4qzG6rxKM3TsdjN0yjDeZJONjK&#10;E7UQE8uycTvt57yOOuTS5tn5hRODffg6EfT3uZ609W47AViIAsK1lO/ToDrBlkACzhtuKtoeAkyB&#10;2ZMaizlClKOOMCijAlVgtOYOuypyYQ8ZZ+L/tAOkKDkabQXpZvGgiqpysCbfhNMMUC2pyFI5Aa4k&#10;qo0KKG6pxV+vn4MbJ/ahr6YMTezYSsFjCibRZhc4ZQMiOfp5CiYlx0WaZKcZtK0aVS0RCk3wBJPK&#10;BmsxRBBUQKnSBUn1KaZK+QQdHI3tcfFUgXbahhRUEIDabO6iDUmLjaQVUO3kZLQUZZl9wEqFVUdg&#10;dxJ0fbS7HYRfO7/7HFre6TWF6MtPw2z+xrd11eHu/mbcO74df5vah3/MGMA9E7tw14QuPHzNdLxw&#10;z00GgG88dB/ee+pvtG9/H2r/wIdPC4LPYI1WNQ383ja2eDNVz1ae/AZ8hODOLz7D9oWfYtuCj6kG&#10;F+PEpg34bttWA8JTtJCnCcBT+/bh9P79OHuIwKI1FQRlgQVAo9C0nY0QM/NzVH0C32XCUIpN8PqP&#10;2mMzEBMIh28XHPl4HQWws7zPMxfJ57L9vJtAE/z4+NNUd78Qbhf2UqESfD9u2W6Ap9fRc0/z8qkd&#10;u/DzdlrebVR+hN+JdetwdNUKnFi/Bt9sWItjVLubPnkfHz7xED5+7O8E4EN47tZrcU1bPabUVZja&#10;Mi7+X1qc8PYahZGE3kgtfgiCvKw2PAcoBahaGCECHfuGZxFEdWc8gc9SgbLAWihQEwQVV6pkGpp2&#10;0W2RhKBCZBR+pRViOQrlqVRTXj7drnq9CbxPFlU5+GSBS/PzkZmqrERKphBgQKgiXiUElaZ1VLjI&#10;ZonhZ/I3NTq06qyBXNnQNTfY19ZiEv86qAAzCUCF2MjdaDElQpEP2qJHlaiYwQnKH9jThTxHqrle&#10;mp1J9cfzlO/pSk02UI/UCjgFhaofxgZ6IZ5N4WAFKcrfSVFAB9RVWYTx9dUYX1eD3hoKmfY2k4lm&#10;RD8BqBTzE6uycNekNtw3vRvXdFZhsCobzbSJtRlUZgRflVPJBMehKCkMvWUZaHTxhE+NQBWb0mnV&#10;Zsbimu5q3Dq+mbAj4GJ9qfziMaWGMHKEoTiB9jJFwciBqNdCBN9T5TIdUd4o4msX0YoVUTUqXKOE&#10;dngCT8JbBtvwzO3X4MG5E01KptsGWmm/C822rVv62zC7owFOSt6EQI44/l6wULbX5qSju4LKz2XH&#10;xIYyA0Bte+uqzDZ1SQoJ3qLkcH7mREKswKTH0ra5bt6voumyh0p51Vbs4oicYayv4gUFwDqCsIaQ&#10;bpAlLsqgzU5FH2GpUpvFhEthspKlaqdFNG6Y0Is5PW38wSvMCvFkQrG7qsgUTiohkLSHWIXTVTtY&#10;RaDSrLFwp9rMfIhJC86O5EkwGWhGeGXbUIYPbV9Sp1RMleZTlEw1KUoqMAU5qakopkXJYyfNIgCz&#10;bbTfSfG04ja0c2DQb6JawErx1UbQDZTnoUuLUC4bptLOC4BS7VPL3LiJg8+dvY24f0IH/qpsMNdP&#10;x6PXTMW9k3txP23wU7ddayzwmwTg248/QPX3N3z4zIOmfcAT+9PnH8fSN17Eug9lhd8lCN/H5vkf&#10;YtNnH/L4EbYu/AQ7vpASXGgub57/CXYu/hwHVi7HUcLi5LYt+H73Tvy4dzd+2r8Hpw8IggTZEdrZ&#10;Y0dx6ajm6QhF7d2lahMArw4pPxOvJ4VHoAlQphFiApaaYCZgneFtgpeO5jIfb1TffwHwlz1Ud7xP&#10;cDulQulSfATgKRVT37nLPE+v9cNWqr4h+Kl9t3Ejjq1eha/WrsLxdatxYMkirHn7NXzwOH+jJx7E&#10;wmcfxct338RBvQuzm2owsbYc1VlOEysa5OdlSlFq9XckgTc8BzgMwLFjx8Lb29vUxI1gP4k0fcSz&#10;YGHSWPH24TlAKUBdl3tQwLN2fuiygKgs5dp9pFhBDayq5GbAQnspCCp2UE1hK9rdlBDpUYB1FRVw&#10;0nXo9bUQIvWXn5lOa5pmrLbsslVKk59NTQO5AqRNbRI+R5a5urgQ3c2NBoYlBTlmrtuf1ldF2qMJ&#10;ZSnBCD62LMuFeRMH0VRWApXPVHlZJ/u2Pk+qNc58H00JKbxM9cNjyIKEUF+zo0t7gRXj217Kfl7B&#10;96ssRkuhJwxmUksjanIJwDaqv5LEIJPK6i7azMFqyk5a30l1hSizR6GREOyvzKF1jUVCwAg4IrzQ&#10;SVvbSEtbJSWX4I9Ca4BJgtpTzteY2omuAidKEoJQmRKCnkJK17QIwjIYJTY/lKVQYZU5qZSSkZMY&#10;DBU4z6CqStUqJZVVpQnVIABrinDrhHY8detcWuBpeHDeFExSvB6tbU9BJq7tasbkxiojcyO9RyKR&#10;P4Cdcl3hH/qyqterwuU1VDsTmkrRVZVDexFnVoXrZYnt0WjJI8Cqc2lVNUJkUw2WEpolGKAVbCUE&#10;ZaF7qQQbaRNNdmhnAnrLcwk/FyodFqq+BBSnxJr9huPrS2m/i2jrqbo4+kgFNuZl0j7z89Aaz+pq&#10;wvT2er6Xy4SmpBDcKsgUF8ARi+pV23Ls7PwJEZ5YLVkUJaEcDjxV0+VgQlD3K5WWUg5p77GKybjt&#10;qShIz0AOVaArwYLsJCvcVJXKDq0g83oODK2FLlSkJdK2x6OFyq+f36WXSrCJUO8j0KdSzbZS8Q8W&#10;p+F6Kv1bO2tpgTupAHvw9A0z8OLt11L9TcV9Uwfwj2un4qX7bsebD9+Ptx97AB88/Q988vyj+OS5&#10;R3j5YXz0zKNY+M9nsOKd1wjA943y20LwbSQAN3z6AdZ/8gEv8zbCb+vnn2HbFwTh5/N528fYtmgB&#10;DqxZia82b8DJHVSEe3bih7278NMeQoj2+PT+veZ4Zj/BdUCNao7QM1Z2aJ5Pim9Y7Q3bWEHMwI/N&#10;qDVdFxQ1f8fHaM5R4Bu23j/xcT8PwXIYnlKBZ3fuJfz2GLV3So/h8btNW/CvzVvw49Zt+Bcvf7th&#10;A5XfWgJwJXYv/AzLXnkBH9LufvbsY1j22vN46x/34M7BTlzbVofrO5swvqrUlK+Mp/318R5t1J8A&#10;OGaUal54VoBN42VPCIyPAWAkXUEUB0qtAntWdIfDYDz212OBA436EywEPq0Ee8BBcBKAUoGaVtGC&#10;mqoT5jpTzRSLoCgA2qiyVLgriU4jLSUZZQWFcCQmmoE6g7BU/Zry/Fyj6DQnpxAbzV0rW4zS58sO&#10;awDXHl45GcHZj99Dq8LNtVRjE/rQ3lxnFv+01TOArxFMi2/mAkNC0Fdfh0lUbAqgdrA/a/uoXJA2&#10;BEgw2KggtTgY5jvGFELKSIxCssLF4sIIPDfP6SrM5G88s7MZrUV0PaX56OXvXZ5u92SErqCKk6q7&#10;lgqu3mWlTY0kpFyoovqr5nUFFOfbwmANHAFXrB+q0+NQSSVVbY9AMeGXFTUW1RmxaKc1vq6vAXOo&#10;HkoTQ6j8CMVCO0osfqhIDuJj/Wip49FVopXgGKhYeV5yFOHlTQAEIUfWOddOeGVgcn0J7p81AW89&#10;eA+eodq4f/p4zGmpxmBFHma10s8TKFJV2kIXQ/XnVKopTQCPHWVWlic0VNCa1tJux6Cj3I3+Bq3s&#10;qjpdHEocMci3hhIEsWaxZWq7JzaxuywLczprMJmP7ShKR/3QvN/EumKUyAITIONrS/i70BITtEVJ&#10;2slip91O4/PdGKgvJ0gLob3FTQVZ6CwrIMwTzBa6rtJsAyA9tzEvjZ/LYsJslPo/McSXv4GyWASx&#10;02m7nGeE9mTX8DIBq+rgap6VYKU2CjOjrzqdRtQcpwNFVH9p8YQeAZjPjueIprKMDTMlRUsdiWjh&#10;wNGoNF5Usm356ejjZxoodaMlKwk9+Q5M4SDRlZuCSewL1zeX4sbWSqq/LjwyaxCPzp2E526Zi2dv&#10;m8fBaDLunzmIJ3j59YfuwTtSf88Rfi8+gY9feBwf8CT/8LnHef1pfPHGy1j7ERUg4bd5AZXegk95&#10;+RNC8COs+1ggpCLkbYLeFoJi0/zh5rlt38pl/wGh5gf/uwmIPwqOVIqnpNSk4AgyAc00AmvYlv6/&#10;Rym277dsw49Ua8MgPE3Fp9f5kcruX9u2m/aDFB0fb+4n7H6i9VX7eesOfL+ZcGb7buNm2t0NOL5m&#10;jVF+J9auxddUf4eWfoEN772Nz55+DB9R+S15+VksfeUZvP/oX/APDujXdNTius4GzKUFbsl3sy8o&#10;eYYvRo8dUn9sXiNG0UaOwTgvTxP8pP58fX0RSABGKXKACtAAUKu3BKCApzasBDVgyvqqz0ihyTZq&#10;rk6WM5ivKaurkqyC3jAAFV4lNagtmrLHnpAXK1TJUHOAmXIZfIzsr2ys7K/ssDIVpRFMyhVoHwKg&#10;ts0peUGgBm8CWxlphhOzarXYTlVXW1mCphrND0YhjPcpFZaUYCytcE1uLmb196E6N4ciIZLniJIk&#10;CMwRZouoFkUSo0IQPE7zgOOQonIa8eEUIlGmtG0nFeDcnlbcPKmPbq0U7cXs59oNQlEwosoRRUtn&#10;pcpJpKVLpEUNgyval4qHli87iYom2BQbKk+PR3LoaLip7Mr4nDytDDuj0UDw5SfQr1v8UUJFqFCR&#10;2yd30BrTylLd9RU7URjnh6J4QtDusc9dJem0YiR4tPas+kHF0nPtMchLjUETwSMVNoMn3yM3zsKq&#10;t1/C07deg9s5Wt47fQAzCcEe2rnJzdWYTqonhwd49hBqi5k3/0yOMnG+o6m6CnA/O1l7aRYq0hNQ&#10;T1Uqhak4Q8UgKhtKLa294g2rqGbb+JnK+ZnndtXib9dORg9hKIUoAE5pLCMQMzGhvswApDYrlSDT&#10;3uBE/sB21LgdKM9MRjHVlZI61OakUYXmo5K3qYSm3qspx87Xc6LCSVlO+Ezh92gpdkN1T5QUwhET&#10;bFKEJYYHE4CadGanDvQx1bvCeFSqn2it8vGoyW4bFaMsgEIO1AmVdrwwIx32mGjPViOnHanRIQaA&#10;xbTA6gg1mXa+dwa6S2kDqGL7eJxQmYc2Wvp+/u5KazaZSnhWbT6uaSjCze2VeHB6Lx6bOxGPEICy&#10;wM8Qgk/dPAd/mzsFD9IWv/SX22mB/0boPYKPnn8MHxCEHxB+Hz//lGkLXn4ey99+A2s/ft+oO8FO&#10;bQMvr/3ofQNBAW/jZ4Ki1KCU4ELe/hHWfPSeec4OWuP9q5bjqw3rcHLrZnynfHoEoOYK/7WTimvH&#10;Nvywg/ZzFwFFeBlVJlgRXj/Kmgpiarx8ejvvJ/B+IPyk2oYh+BMt7Y/bCVa+jsB3kmpOl7/nbd/z&#10;uiApcP5r4xZ8t34T/rVhs2nf8vI3hJ/ayfXrCT7a3S8WY8uH72Ppyy/i06cex8LnnyT4nsXy157D&#10;fP5OT948G7eMb8U13Q24rqsRE6vL2EfSkBIdTqU0xqP+Ro7EqJGjMG7kGMJjGH4qVD52KAbQGyHB&#10;QYghQKK0U2gIgJoPiwz0pL9SkgCpQZPcgIpPC21Sf1KDZqqFIFLYiaZUPItqiQZ6OY4UlLjpVLIy&#10;TZIOqS0F7NstFmSmpsLFwTYnM8Os+GoAlgJ0URkq/lDvk8vv4kyxecpk8j01hTNcalPTOuECM5Wp&#10;2R3Cx/tT8SpxcBmtcElOlgmGDicE0xUuw+9oDQnG5I4OTOpoQwpfzyJbTVuueULFGeak2fnZLTxv&#10;tO/ZC5YwWnq6KnsomZOWxPO2gsKsHTOptvsrCtj/6XwqCyhmSjGikMou3xaCbIvq7vrCET6GRz+T&#10;ULSadqjAFgG30kHRNqXH+NFiEiDOGKRHeqMomRKzQABIoDUeB4vvCJNwYEZLGabU5SMvxofKjwqE&#10;z8vm/c3ZNpMSq4aq0h0fZLas2SN9TelKN8GbkxxhFOBMjoyzOuvw6M3zMP/5x3HfzIl44tZr8Xda&#10;4VbCo8QejxsmdmEqv5AlyIvQIEiVCYKjgFSPg0qqkWrnrjmTcNv0fvTXFpldEC3FmSZxQmOeA31V&#10;uah323hZ11PRwxNf83pTaIMfmDsB980ej7t48l/f34xpzeW4pqcBM9trUEwlWJwcwwGDKi45Dlkc&#10;bVRvVNvNagg75d/TjpY+2mdtoRtsKDVzjW0Faegpz+Z7EpypFrNS3VdbjAaqQrctGknhfp5C8Ry1&#10;kgjFGP55oX5jDACDqXBDA7zZybU9SZPa3rTA4SYgVCO5QhC0EqxN5qqxmslOXJiWyg4UZX6PvGQq&#10;eUK7zJFg5jcHawvQVeziiZePKZr3y0016e/nNZdhTlMpZtUVYSbvu53f+dHZg3iciu/xawi82RPw&#10;KK2v5mUfv2UeHrphJp68/TqqwPvxwTMP4b2nHuTxEYLvCdrhp/DZ809j/ovP4ItXX8TKd97EesJu&#10;C+G3ZQEV3qcfYwPV3zpCUJc1B6jjJgJvC9WfAeXCTwlAKcX3jVLU7XuWLsah1StxbANhs2kjjm9m&#10;4/GbTZtNO8kmqAluUmb/YvtOsCK4fmD7cdNWgpAKkCruO17+lredFMg28PG8/h2fe5K3ndiwiRDc&#10;akD4DV/jWx5lbU+sW0+Ft47w24Tv+V5SfYeXL8eXy5bh0JIl2PrRh1j1+qtY+NzThN9j+OJFgo/f&#10;f/mrz2PJi0/hjftvx1+m9eOWvmbc0NuIOe11PCHzUOyw0ZL6w4tKSepvxChZXi+MG+0Nn7HjTAFw&#10;L5WA1JEq0E8LBbSgFgJACUuNQ+BAGeareDtBT3vJA3jZH9boKNgT6TgsMYjmACtoKJtQIgElBSir&#10;6ybEBD8pQc0BqpCR8vepUJcAGM3XssWxb1FxZafTbWS76DpSPXOAei5fT+Es2tWhspkK7Nf+XM39&#10;yfZK/SlRq40KL5YQ1lygIC1gJrMPC85awc4jPPMynCatv6Z5lJw1eNxo1JcWYs6kQaNMZb2d/D4K&#10;zzErzgRfWmIs0unKoqkAI/xoncN4PoX4IZVCoi47DXO6WzCluYbnYgk6i3UepqKzJBsj3FR4qZGU&#10;jWFjCDhfpEaMQRYtaz7BVe6kNOWJWsAXdsdHmADjLCutbHos5bo/RyxfFNEmV+bwR7Hxy4d5Iy3M&#10;C0W0v3PaStGZR+WRHAoXb3OF+2B8ZS6pW4j0KF+TssplpV9PCDAtJUorN0HQ3tXZ3U24ZXI/Hr3t&#10;ejxz1y24Z8YkvPiXu3D7tAF0U1nJRs5jB1Ji0nza2vT4ULgTo80WME8xlAgDoe6qQsw0VrmakHOa&#10;eL4ZndW4frCFl6kAqXAHaW/bCKqJ9cW4fUqPUXuClZTgE7fPxcM3zcDNE1pxbW+DgXdjthZA0miL&#10;C2lrXSYQOz3Cx8wR1mXbTcC0Vo0VPK28gQKhLHQrbW8df8uu8jx0aNsdwW3laFVE1VhNqOcRTskx&#10;SmsVCju/jzVSoQvjaIm01YkApDVSqEMY7bD/6JEmu4c6njqCSmeqrkguR2dnnMqKxlNN2/n7WpDO&#10;0d5lIbT5+SrSLfwd7GZ6o6/chen1BaaWS29+GqZW5eNaqt15zZWYxtFRMZw3axCaO9nM/z1x3TQq&#10;wCl4mDB84qbZeO7um/jf3IRHb5qHZ+++Ge8+/ne8/+TD+PDpR/Hpc09gAcG36J/PDbVnsez1f2IN&#10;7eAmKrutBNmOzxdg56KF2CLlR6W3gSDc/CntMNtWQnDnFwuwa+lC2uDPzHzh6g/exSq2NR++R+Wo&#10;+UO+xuIvsHfFchxYtRJfrlqFo2u00kpAEVLH16zztNVsq9biBI8n11Kp8f7ja6naCLyTG7fim/WE&#10;2FpClO3Euk2mDV//mpe/2rABX2/YyNddh2MrlbB0DZ+j113D68txcMki7BS8+bmWvfIywfcMFjz3&#10;FD5//hks+ecLBN9LWEEALuHv8cGDD+CZ62bhAbqZu8d34ObeJkypLzdpmzKtnowsnoUOqb8xBKA3&#10;gedD9edNMI79z3ygj+bHqH7iqKC0hVLJSwVArewqLMQkByBcVPdDufgciTY4CY4YAkpJU+MIkHTC&#10;TsXItdgwDD3ZX88qsPaXZ6KmqNBsVVOolV5Xe4OVz7IoiyKE6jBd0y9UiGUKU6EKU9LUGAVxE2QK&#10;bVGBdA3anu2c/Iyy31SsstSeMBz2YVlYglQlIsLZt618XkNNOVJ4LqsWcRiVnJ/XSKSnJGDKYC+q&#10;SooMQOOjQmGR7fUZRds9wqg/bRFNS4xBVKBnRVghZza6Jbc1luKHtlcLIVSAXXQ+dZkpbEkCYKjZ&#10;JqWEmWkEYFq0D7LiAwyktMVMSqXYnoAsWa5If7h4wlcSAqmxgZSbI/kjeiE7JRLVOSkotEfBRbWX&#10;RqvckZeE6zoVM5iObKpF7TudSVvbwpMtKXg06Twa6bG+yLIFo8AZRQtMpZkUgWJaxPocJ2ldi0dv&#10;vwGP3HIt7p89hUrjetw3ZwqtbxXKCMkmQmpSSzlaaFUzLGFG8srupcWGIpYjgIu3KSSlhbS/bkKX&#10;CW1RIHBbiQt/uX6qmftTjRAVB1LGZ7VpzRWYTfUpq6rV3psntOHZe67H/XMGMUDFOKm+yCwITaVK&#10;uqanHvO660w4jLaV6fEdVFXaM6wVY6Wd1wq0Eql2FmahLS8DpSlKR59httbl26j0gsch2nuEWRDJ&#10;ogp0En6JlO+ywsnRygXoidQf7kQm2wc7kk4UjdyCn5t2RR1JHagwPR0um43/TSwyE5Qai/aEHVRV&#10;67R3uTrLxkEtzmSCnkSbO42W12TtzkzE5Io83NLTiFlUrBNozZUZ5oa2ajw4c7wB4LO0bc/S/j5O&#10;2/vIddPx3D034eW/3cHjLXjs5mvx4v134uNnH8dHTz+GTwjAz19+DotffQFfvPI8YfgsIfg8lr3x&#10;ClYSglJz2z6fj52Eh2fh4yMzJzjcNEe4nQDcsXiBuX8zFaMUouywLPOq99/FsrffwvJ33iYY38fa&#10;DwnEjz7C9gULsXPh59j9+SIcWrocR1euJqRW4+iKVfiS1w8tWWaO+5cQmssITQLtCMF4dM16fCXY&#10;rRPoNgxdJxCpBI+t34BjBOpXAuAqPp7Q+3LZUuz7/HOqvfex5q3XsZSQ++LlFzD/mSfx6dP87i89&#10;Z25b/sbLWPkmv/PrL2HB04/gJfbnh2ZMxL0D7bhrfDvtbwP7UyH/Gy04BJl6HmMJQIW5jB7lRQiy&#10;jR5H6LGNJhANAEcZAIYrvRWBpvAS9Q0B0Owsohq0EIomRIVWMyWOisxqhZV2MphKzJcWO5KPU21q&#10;VSeUuhP81LQIougCbVXTlEp5bg5VYAGVYaIBlnJbaktcKYEnt5HKxxZlpqOOUEqlitNcdSzBFMem&#10;nU3D+QRjwoPMyrASfCRxQJYlV+otWfGWmkqUZmex/8bw/mAE+nohK4NupTgPIVS0keGBphKdVOX0&#10;SePR1dZskp9GUv0pSDsq2JtqchTCCMIEnkdFLgcy2N9DNB9I5+SIDUc2HZBS1ilzUznFU0uRC9Na&#10;a9DLPj9CJ0YOIeBOCEVGrNKmk6RxgVSEXoSUl1lKLqWPzlPZOmukCVVp4ImuYubxvD/KfySVoD9V&#10;YTxfJxSFtLFdPKk6aY1nNxfixu4q5McFoJpqcnZ7tcm+khxCeRs00swpZlj8DQALaKudfH8pQEe4&#10;P3ITovHQjXPx4gN34Pq+NsKmCY/fdg2m8aRMDh1n1GgJYdlRVYDcFCo/LSJEaCU5kZcpfaMCaXuT&#10;CWULZrCjzRtoo0VNQXNhOhUhLe1AMzoIz7xEQkrqKM1qVkant1RgAi2zYv50+d5ZA7hjajehV2IU&#10;oBZJtEIuiExrKjNQFDBVYKirJMsAviw1Dg2U2LmWcLNS3FuSh8l1FRioLEZ7AS0vAZebEGF2rCSH&#10;UOWx01sCxsDBz6xgbGc0lSCbVKDyCGpuR/OAAT5jjM0xc4PaY0zbkOVI9tiIWKXySkK+08kOYEUa&#10;O/4wABULqEJPSgKrOiCtKoBExTuHv8OApgX43wyWuHED4a80+B1ZKUYB3trdgL9O7cUT107Bi1TD&#10;z7M9ccN0PE4gPnnrXLxw3814g/b3ufvuwJN33oS3Hvu7x/6+8CQWSPlR+ajNJxAWmusvYSmBITUn&#10;mAluWvjQKrAsr8fufmCssiC4aQGhN5+WmI/bvnghNvNxurxpwXyqwA+x8v33CFTB8G0sfv01LHmd&#10;MHrtdYLnTax7n9b6Q8KUbbOO71Ndsm396BNs+ZTv9/Gn2MTLWz+djz1fLMbB5StxmIBT0+V9i5fy&#10;9iXYtegL7BBY57N9tgDr330XK1571bQvXnwOnzz1OD5+5gksevl5LCYE1Za89k8DP9Pe/CeWvvwM&#10;3vrrXXh47lT8ZUof7hnswC29zZjJwbyjJJfOJY5qX7snPHt/x1DtjR49FiNHeEA4lpcFQKlA2WA/&#10;Hw6cYaGmOLlWWAVA5e3zlJIMNRmSZYEFOBvtbyIHxOiIcAQpnIqWMYx2NkVTJwSYWl6aw1hLrQTr&#10;unZnaEqlICPdqEDtNFJWGSUdELSKqP60/zyPyq26IA9lBJjiBvW+VgolNQFLoS1GjRLKw4lWZb2l&#10;AhWCU6NQmKZ6Y7NVOS6J721qmvC+SlreHNphZa0RFB1JVkyd0I9uAVAJQwL4eoSjaoBE0UnFUEyE&#10;E4ROSxQ/Tzoc8VGI9B2DKL+xZi9+tpIjUFiJZ9rsUMvzcyLd3oi6nAwoWDCbcFMWZDdP5CzCzUk7&#10;ZqMayaCdLM1MRQmprDz6Za4U1BRkmpxbaWxOAi2T6k4LDKrDq8WEGyY0Y2pDPnoKkvHgvAGTfqpZ&#10;iQQK05AcNBaZMQpI9iPIxsAe4QU7rXQkCZ5hCTIFzSPZEVKo6G6f3It/EoBzCTBB5i+0X3O662Eh&#10;dOP8RyE3OcZsXSsm1WUhbRH+pL0WUyiF40KQQSuZSBup7zalrQa3zxzEREIrg++v+bnrBttpkRtQ&#10;T3taSpjKok5U5TdCrJcAkCK8abDNzP9NrCvi9TICsBoTagpQR8XXW56NTgKkuzTbrBgXJ0UR1PWE&#10;HFVetoN22UmQZmJqfRWBU43BSkK0qhiNbieq+ZkFwQIqvyLa9Sx+VhUsTw2jJYnwIwz5+/P7RAaM&#10;5Z89lqPrOATREoRyVNM2pUhK/MQYz5yLIuIFw+SoKAKQnZnW2M1RW6EwigfUlrhcKk7VRtB36yrK&#10;wIyGEtzYVYceXm/XThaCb5rCfnT/0DZGWeC/TevFMzfOoHqZi6dvIvyonh8nBLUS/MQtc/D2o3/B&#10;O08+hBf+chde+ts9eO+ZR/DJi0/hMwJv4SsvYNFrL+FztoWvvIgFbIvffI0K7h2zACK4CYJbaYel&#10;8rTyK/Bt1FwgL2/gZTUDvkVUioKkFkz+q22gFRYMl7/7DpZREUoVCoSLaEfnv/AC7fhz+OzZ5/Dp&#10;M89iwbPPY+ELL1KhUZHxvvm8b+GLL2IZobn6nXew/oMPsOHDD7H2vfcIrzcIM1paPn7hs3ydJ5/G&#10;x48/gc+efgqLXuDznnvWwG/+808TeFR7b71iUoKtfPt12v2XqXb/iRVvvowlrz6H9x79K566eS4e&#10;mDaAeyZ14U6qv5sIwEl1pTwRHXDEeGpIe3Eg1MrvKCq9kSM9bcyocWwe9ae6uD7eXgiktY2mtR3O&#10;xad5NtlPs8vD2GHV0QgzWVeSoqPZRxIQTxsrAAZTiSmnnuaNZYO1v1aLHVJ/w0HQKtKvBRGpwLqS&#10;YgLSaeJPpQJdBJjsrxKalrEps7P6W7xUpSWGUGY/tEYjhQCUKlU8qwmOJtT0+bLpWLSAoYW63uZG&#10;s9gii50SF2sWWoII91H8DUryc9DT0WoWUKQAlRykq6URHQSmdkwphEf7l62RwQgj+OJCfRDF80T1&#10;ebT1tDLPZWAYSiUYRgudQkdV4LSikC1RccO+I83c/YieygqTe8tNlVBAECqVtJaQ09i0p84qNZZq&#10;I2CSjacuoXdWs9OuZfDkddv5PMKjkCqiLs+OdiUhLXaa3SHdBOAdE1tw38w+Yx1dtM1KGqA6HCrQ&#10;kxrJkz3KB8m0yDEBo6nkOAKF+8DqPxrKWjyPCkRW64a+ZjS4knDLxHYMUnEpYYKVykkqKZ2ALstK&#10;5Z+YwhHJYtSoO5mWXNvqHFYk8EexBXvBFR+Cm6b04o5ZEw0Mkvh8bb2b2l6L2eyMyglYk5GCgYoC&#10;9JTmoIggruTrzWqvIQTbDYBle28abDFAnEM4TKovMXOGU5vKzbGWNlq3S+WpddN+T2+qwnXdbaZd&#10;39uBuZ0tmNJQgQ7a4nwDwEgUp/B3jAtGeqQvHFS3ahmCIRWhZWgxRJk6FOmvYFdd1n7NFEskEmg3&#10;NCorJED7J9WxZE9y2FFVZctti+f/mki1GYPiZNpxqndVyJpKoM9qLDULIN1UvnP5HWbx+/RR+U4o&#10;dWMer0sB3sff/PFrJuHZmwTBOXju1ll4+JqJ+MuMfjxGEL7ytzvx4bOP4d2nHsaLf70brz70AD56&#10;7kkDv8+p/r54/Z/44s1XMZ/w+1hWWDb4g3dMW61VXqq8rYs+p7JbaI5q/y/kpPiGYff/tvWffmLa&#10;GkJw7cdUkJ98bFThkjcJMLYvqAwXEHifEXifEHgfPf00PnzqSXzy7FNsT5vjp889M3T5aXz2/LME&#10;57Pmts/MfN7z+Pw5gvx52vkXXzDzfMtfJeBeIfReJ/QIvFXvUnW++xqWv/0aVlLhLqPtXfrGSwTj&#10;83ydR/DifbfgwWum4L5pfbiDfemOCR24rqcZ3WV5KGIfVTW/IG+pPKW7UgjMKNNGGfBp7o9KcOQo&#10;owA9+39peUOorGh/FWisdPBJhI8UVhghJWssmKhoeHKMBkgrlWEkwjXnR5Bo54hSr0nJ1ZcWE3RU&#10;YFR/apoP1IKIFKDAp4Lmlfl5SOTrKUSlOCvDWNbCdKopAjKPz3Xbk6jgIpBGl2hV2jeCR3N52hEi&#10;UA3HHro138fn6PUbCFYlOUhLkO2ONbAOJ9g9+4hHGXU7sb/HhNGY9P+Ef5E7C93NDWbeUIO/Ql+S&#10;48L5PX2pdpURhkqY57uFtli2t4icskUFIHjsCLPPX9NMRelKvsz3o2KM9eFvPbG5Ey1lFbSw6QRQ&#10;ktlDmk77maEatvwy1sggOJWtJDYScbReVbkZ/NI2pMRQ+SlpKJVXSWYSKqkaKrOTUK6i5LnJaC1I&#10;MbtLptQX4NbJHRhsKDbbzLKoxkzKdlrYNAIxJUIA9OFIkkJ1mURgjUG+zTMvpxXZZ+++HrdMaKU9&#10;TcEdU7owUJNncgYqfX4sv2xqdCgVIOGXnoj6EheKM61IIkhU16OxKAtW0l4lIqUCtV9Y+f1unT6e&#10;qpeKkT9CflIsVAh9Zmej2VnSx04peDUQqtm0qt0l2bhr+gDtb4GBRz+VkkJjBDqpRCmqObSOSi5Q&#10;RRs9ua4cnUVu2t1C9JXn874G3DFpAPfNmIxrulp5W6GBX0teBuqzaSH4PUtTYw0IBcGMCF84+Wdq&#10;oEhh0wp3TIgvITjWhL+oSQHqqMLoVqqHOJ5AJlpfoQqywsm2IQDGE4BxKElPQRGlfz5/A6ncNire&#10;gbJsk6WnpyAN40uzzNzfte3VGM/fcAbheEt3I27qqse9BoAT8eR1k/HKXfPw4h1z8RRhKAhqPvAl&#10;ntwfUvXNf+kpvPPEg3jlwfvx1uMPYiEtoZTf56+rUY0RgGqC4fL33mJ721hYwWszFeD2xYuxc+ky&#10;bKMd3UTLuf5TD+AEPzU9TnAbBt7wZT1GCyJreX3NJx+Z4+oPP8AKQlCvv4KWdclbb2Lp22/Rfr9J&#10;q0x1+NrLWPwGLexrrxCQbLy+4GUqVLbPXyGweZvuX/oGofb6GwQewUaQruHzVxOqK1+XBX4Zqwm/&#10;Ne+9iVXvvYFlBKBgv5jfeRmt7zKqv/kvPo43HrwLj986B3+fw0FjJhXg5G7cxAF9SlMlFCgvVxVD&#10;C+tLlSP4CXpqUn+CoJTfcJMCNNvfaGEjCTMBUAowIYZwIgBNphejBj11PhLC6RDiLARXrMneIvhF&#10;R4abOUArB82akiKz0vufJKU8Ku7PzvsEKS2AdDc2GBVosrawSTEWCH50GgW0rjlkRrpcSHw0XBxo&#10;EwkkC89JT3aZENM3NVgrE3phVprJXl5XUoDWqjIKKypN8kZ5AZXdxQRl87tpA4CKL1WWFKKhqpLw&#10;G2uyYWfSik/u7UZtcQG/k+ITlRKOAiBGc5l+SKAK1OqvxFtOSjyK6VaLaHUl1gRAbY/LSYkzbNDC&#10;qSVwDEb01nehv6kbLeW1BEkW3HyTLJ48JsMwSa6tOcn09OFaXQrypf11m5ROCToBU/hC1ihD1uIM&#10;nsgutQQ0FaUReAUERQnVUh2uJ8Am0k7W8sTL5QfItVOVcOTLSqQSo+ITEJvLcunRHVBhIyVDaMpL&#10;RYM7CfdSPd45rQuDVTkESRumtpSghoDNskbQpofz9RL5xaKM+isngEv4/mVZAkAsqgiYVEJEOfG0&#10;zzLGexRi+eOOb6zENYNdpkK8rKagXOpUjeEKXNPbigm1ZRioLqatTTXtXqrG2R0CXi6tq83spZ3W&#10;Uol22mjtGLl+oNWslhdxQBhfVWQAJwhOrC3FjJZa3NjfhZvH9xCsbhRSiVXwver4x6hGqUpUKkGp&#10;ChVlUfUJfg7+kapNbOPIlhihxKcKcfA2m9LVFPGvzet5malmIlhzgurAZhTnMSMxwdRayEm2mp0g&#10;2nZXkZ6MKrU0G615KlrU3MkYJARnNZViCm292lS2GfXFmNdSgevaq/DgrAG8eNtsPH3DFDx383S8&#10;SBX4zzsJwRtpha+fgufvvA5vP/IAVdaTBMgzeOuxv+GNR/6Cj194ipb3BdM+IwwXURWteP9t2tQ3&#10;8QXhsuydt7Du44+HAPYZthN8u5ctZ1vBy0uwZeHn2LxwoadRHW5asOA/ik/wG1Z7um0D1eF6WmYD&#10;QNpn3b5ac4QfvI+ltMRfvPk6GxUhAWYu8/1lxRcTxktlWd95g5B8zVxe+jZhxuum8fJKgnPlG7S2&#10;bKvefBNr334Ta3j7Kj53FRXfaqq/lWzL3uVrEnxLzLwfj68/T6X5d7x4zw148Nop+Ovs8bh/Rh/u&#10;mtSJazmwDNSUmG2R2g4ZQvWnercjqfJGjdb8nxchOHbIAqsY+FjTvL0IhiEARoV68kWqadeFVlxl&#10;DWWFE9gH4sIUSRBJMCUQbBYqwChERYQjhoNkDJ2CgpQrqcC0AqswGK3mygZr3lBpqkzyUSouKUAB&#10;UPN0UoXZdu1ld1DoZHJgTaPLsvP8o3Wm4nMkxMAhB5kcbxIqKJGCSavFpiJgWSlWKsg0NJYSbIRY&#10;cbqD5y85Q7WnwGbNC2quURsAFDidws/T39nB7xJmAKitdtP6+6hAaW+tsQZ+0UFeBn7xVH1RtMIC&#10;YJnKbFD9CXilbgeqC+hweW7a6RiTyRrxKt8Rx8u+GNFWRQC2DKKtqhWFGXm0tcnIoI3S/EAi7ZWN&#10;kFGqHBX2VroZF2VuMv+0dCrEPCqQLH5ZN1WU5t2KqQRLqOLKCEJZ4dld1fjbDVMxd6AZTSVZVI9a&#10;pYwxS/5F6UmEpZ0/YhLqqdQqcpwEYqSJpZvX34S+ymxUUOnNaCnFPTO6cffkdtw2vhFdpWkoTY+D&#10;VeqPf5wKKacT1A6qSXdKGL9sMu14HCbR2iow2ckvXJRqQQV/kEyODEH8IWP9x6K9ohDXTxlAGy1v&#10;WRZHMn6uGv5wc3vaMK21jla7Av01lOm8by7tyqTGCvRVFeLWKX1opxJUglQVSFJmldns0HpsNd+j&#10;myCX+qsk4Kv4/qUciWoInp6yfLTkq8IcVTPhnW0JN1MBthAvJIV5myJRsfoD/ccgg1BOVp42n5HG&#10;AifzP9CEr8AXExpgRlabLAd/e8VChfiMQZzmRNi5BUCtzmWxg7ttWgQhAK38w5PiUMnPUZ2pTDlW&#10;WvwIfsY4jC93Y3ZLOcZXuNFKlT2no4oqtsAsjsxtLsUjcyfglTuvwUu3zcILt84kDGfh+Vum4/Fr&#10;JxCAk/H0LXOMCvzo2Qex7C1ZzSfw5kP3441H/4r3nn7EBEIveZvAe/dNAz9BZcW7tMBUaFrBFQQ3&#10;fjof2z7/AruWLMOeZSuxe+kK7Fyy1KjBzQaEssiL/i8r/N8K0Fz/jDaYANRxw4LPzHH1xx9i+Qfv&#10;Ydl775i2XKvHPC4h6BYTeGqey6+boz6j1KlAbRpV6gp+5pVSfgThasJ0HcG9lnA01leWl99thb7f&#10;268QelJ+Hvur+NXX/no7Hr9xBv5G+P2FA8m9U7txM88FRUO0l+bwJEzk/+YHH2V6Zr80qm9o5Xf0&#10;GLahld//BqDi/0ICA4wFHq6+pmZVzQ4F0UeFsUXQIWgOMNoowJTYBMIxFnEEWyz7R2xkBDIU7Jyr&#10;QmAW028UAiMAKghZllTA0xxgVcH/j63//o+66r+98VDSy5TMZCbTey+Z9N5IQu+9SVGwgChWbNgV&#10;RBFUQEWKINjoiFiwX17tc8657/svWt+19hA/1znn+8N+TDJpk3nv93OvtferdJohGCo0Jh+JcHGN&#10;U1wUeU/lqQJjnGcB3td+A6US51hvKW0WZrkUU1PQ1og84ddXzBJ+PRRCbRjT4N837S91aq29yaYG&#10;zuUqWGory+XfaJ2VKldMJlFTMYO/P2CKo3YSnEqJU4sJF+9l5f6GHQ0IUjhE1ECJKlTpnzoUzVNh&#10;z+nOo1ssoBKMuagaW5rILnIr5kbF6gVbsGbRPZSkS0jLfj6ZIfwoTWmjkvyH5OvV0Ftls2O0xEk/&#10;bzzeVF20VZ3pKNpiAUSoUtz1JDFlZoY3dgeBM6c9jjW8kbYtn8BgMVYGH+1YlCtDmDdwLuRFiZJ5&#10;uJTFzvUr+CIL5tBlrC2O+/gzywfyBIcX60aLeHDJMPbftxLPbFmChbTWnREHgg1VcFdVoj+dRikS&#10;RMpj4e+0EMC0fLkA1tJirJs3YuA30ZEhKBPmTfFoP02HLE4r/2YRG2l9V88fMwUKugjyRX3tJlVm&#10;Lu2JVNNQJoxJKlcFXi+hAnx443Lcs3DMFBbt55s4nAuZUKEVo92YaE+Zk92lhOBEm8Jg1Es4YUJf&#10;ptPQVDQh7uCKyBEm+Nz12p+o5iRoMiEwUWstclzZpEy9VH1eLjpaiJTArvgqbSprr0cbyyHaCq2y&#10;AqOTtlgtORUIHSccc7QlxgLzfW7j6yhxZR7gDTdABdjJ15jXyT3fx6limGo1TXWapD0OYueycWyb&#10;N4D5KhbBRewZqu6jBN/xp+7n2IH3H9uOQw9twKv3rsIbO9fiIO3wkX278fGrT+Gr9xT+8pY5GT6m&#10;fiEHX8GlD48SIh8SKITfacKF8BP4ZFFvnOLHZ88ZAP7ypfpi0AZfuY6/X/2GMLyJP6gEf/3q0t2v&#10;XcYvX+iR4xKhSBhq/PKVDlC+oAosQ3AagFKEUoPTQ3AUEKUK9bd1YCJbLHusvUIzTkr5CXyn/7LQ&#10;OrC5/elpfE+Qfn/mDL4jFFX6/yYV4Dcny+PmyWOmMdSV4++Z8cW7B/DJy/twaO8OvMQFZP/2VXhu&#10;2wo8vn4hHlw6Bxvm9BAgSaou7XtVmV4fJvXtfwNgFWbr5FfFD1QBhiD8SwEKgFaLUX8GgFRgaqWg&#10;PGCHwmFof8O0vXGfj3PBZxRgyO01ByECoJ+PhXTS1OrTYqmDD+0DTuf/Th+ASPHJBisURiExOhXO&#10;hUIGgIP5PHoIpk5a5W7CVM2N2ji/uihqOjnnNS9NPUFCSh0Q+woZrJw3YazvIEXLRBcdH5Wc9qn9&#10;BJ2quajfjZyOCpw6mupRVzkDGb6WyaEBNNerh3EzRmjZ5VDVBzvho9WnQBB3FDqWDdC+E25hPqeK&#10;0KWoh8LIZg5Kx3kPKorF21QJp1ryeuwYIJcqVi+6DysIwYnBJehrG0ZnrgNt6Sx6CnmuEAV00yZG&#10;SFRHUxUKhElRndVJ1SxvKJV0Uol3d30lmmZWwEkFE+MLUVOh0bYo5nWnSXvS2msz4ExRIiteSMnL&#10;pjcux2hnG3asX4mlY/2ktXKD3VRbfbSeIfRF7VjRn8SG0Tye3DgPz25bggWdEeQ9DQjzjXJXVhKG&#10;Udpm/bNuwpQXLmbnGxvGclqM5aN9WDLUiRUTA3zD84ROExyVM+GnldeBjl73ICXyClrfZfz7g1Sj&#10;w1Rx7fz/RnSwQhWXMU3GG7F9+VxMdWUNoBVSM9WVxjJa9eVjnVA5/74U1WB3jlAMYEFPHov7SibE&#10;YT3t9prxXhMfKJurLnRpNVTSSbuXdrauAu6m2XxPmmghmqlqGw0Eo3ytKu6o8vkqj6QQA212q8GM&#10;bIIaW0sVhrkomfLltMEerqJBh50q0IEMbUXRnAB7aIP1vvrQxdHB66bwHLUFHcv6MZ7zY0TlwpQV&#10;0xYhvHNGAc7NBk1e8K7Fw3iFi897j23Dh0/vxAlC8Mgj9+D1+1bjZd7Urz2wEe88fj+OPPUgld9T&#10;+OztV/DpWy/hFBXgZ1RBXx5/F18fP4KrtIXfUF19e5pQIfhunT6N2wTMt6c/xY/nL+LniwTZxa/w&#10;+9fX8PfLN/Hn5RuE4A38cakMwenx++XLHIofLKfMCYYa0wco0/D7nkOP058LgLfOf4qbUoSEnID3&#10;n/DTx9N7hTpRnoagDmp0Yv0tQXiLgJTyE/xuUunp1Pfb0x8RiCdoe3Xo8Z6Jdzzzxos48uQuU8bt&#10;5bsAfGbzUjyyago7Fg5j1VAJvaly7F8j56Nq5s2gwqmomG0AWDGj0lhgHX5UUR0KgAqDqa2uQVMj&#10;Ice50Eo7KwDqsED2VyEnCjRWq0sFPKtoaZTwi7rolpyKvaMqdLrgc1M5UfV16OSXwkF7fjr4UBZI&#10;JhQwHwt8Cn3Ro8JgJgf6TWZItyqPE4D5QBDtvO+KfOwmAEdKedO+skAxlKaISNFu+pTXThUYoztL&#10;+FyY6KMYWr0cU7S+cm2T3R3oz6bMHI1ygXdZakxIi4dz2hRk5Xyu53ujvGFVjVGdzFZLkwm70aFL&#10;jopTLSak/nyWaqT9BDedlVSfRkeMrq9IiHOudyUDmOC9qZaxKpzio21W1lU+5CIAFz+AxfO2oLdj&#10;HrKJbmQS7UhF0xwkOd+knrYcUlRuGSrB/vasibbO85cnKEHVlNv0t+WN6air5OCNTOXSTSs8QZu4&#10;fE4voZTiBWiEin8mqUpEdFNbrJk2j9Z6yeQoFo0RUN1ttK4hA5Mti4ZNvrBKbC3tpn3sidE6TOD5&#10;+1ZgxWAebUqj4z+Q4e/p4EWMKQaKaqor5SbQQiaou0+9OnqKuGfJHL7RYfO7FQ7SxMkWopJK0D7E&#10;+PP5sA+DbVnM6SlhFWG1dcU8I5Uz3mbM5c+rlFTMUW9OjHVarAoTq+b0Y9OiEczvy2ERrbB6miiU&#10;RUHP2hPctnAUS3vb0BPyUPVlCfQBqsocclRdarYuCOYFO3cjPISfchcjVLApXsCkm8rOVoOATqm4&#10;6KidZsClGKtyLnC57aGshQ5EVOaoie9lk0mjcjfVmQTyCNVAkv9f2ttC0NIO0wKrSo6Sw6UES2EX&#10;ehO05oUwFa4XAwk3FxyVyEqYIrTzi2qTEMYa/n/bJ3tMu9O3H95sFOBH++7H+49vxwFa4Be3LCMc&#10;1+AAVeCBPVvxzmM7cey5R3H2zRfwOeGngOiLRw/h6xNlAN6QbaSFvE2YfH/uU3xHNXabCvCH87LB&#10;Cnb+Gr8TeH9cvmbG32iJZYW1P/grLbCG4PfbZcKO8JP60/iNH//t2lUz9Pydu1b5p68UOnPXMksJ&#10;EoI6LdbByLT6u/pReVw/SeUna66DE4LvhiyzDmrO6Xl+j/YMCbjpGL9btL3f8fnvzxLqtMLX+bXL&#10;7x/GhUNv4PhzT+LNXdvxys4NZQBuW4WnNi7G7hWTVNeDWNxf4ELt53WsN6EvM2fo9FeHHgKg9v4I&#10;QLP/N9MAsEoFULnY19dq/49uiyrNT6UvC6z9v5DHbaxvq10hMVKGLgPAiNSfN4gAweeyykE0E4It&#10;pqBBDy1oUpWcqQAFvekTYEFQhx0CoupNLhgdwaLxUROuovOBYjSCNv58SUURQkHCJc57nP8Prawa&#10;/wcVBM1HPx2WHGQhHjZdCzevWILtq5ZjXl831WMaQ/kU3RuVI11gKU4b3sL5TCWnEvzl4P86UwhE&#10;zd1VMquNatPV0ECQ0mkRpgOlnNmCC/P7I+RLlqDTkAKM8H6S41s61oteipoclXZnImDOH1Qr0NM4&#10;2xyguuq46KxbsReLF+xEV/tixKL9CAVL8HlT8LTyxg/HUUimaYnDRiIXkxFD9BTpq2P0IN+0FIFW&#10;TCeQjYZgup01VlHpOTGnv4TNqxZRSSbNJq/KV2u10kVTpQqV4y6mwlgwrlr/CQwRQn201KrEvIWr&#10;5MKuOKbyPmweL5mOctqnemTNfKweLtGq8U3z21Ek9U0MH9/I1vqZ8PIfk8xVden2iIsKsAtLh9tp&#10;g6laCbXxjrw5GGilnI65WuCzWU13Kq12KcJZtn7zigVYMNxt4h/7slGCmT/DFS1IUO3ZtNykLWlf&#10;cefKKYyXEijwTZ9Le6viq6qwPJeWeGVvFisIxU5K9F5CcJLfp/zbuXwsUQ338LV1RdSj14E0JXpQ&#10;F95K6BG0UVc94q31VH9UuA0VfI20xx4rbcFsTnB+n7YbHBYTDR/l71ctQbUVFABVD037tEYBBtxI&#10;U6HrgEh7tG0EX1EfhxUwzcH3qRBs5vMqUOsy+60j8Vb0eq0Y5PMqbLtlvMNUiHmIKnA/1d6BBzbg&#10;gyfvw3tPbMOh3bLBy7F/6/LyifCuzXhrzza8+/gD+OjFJ3D+0Cs4e+AVnHztRSrCN8xe4M3TVE9n&#10;qKJoh5UN8sPF8/99mEFg/UwF94vGlcv4leN3DkHtj6tXCD2BjwDkc9Of/0z4aV9QITR/KcG7YJy2&#10;yDpgEQDLBRdoi8/TChO63575lCA7RaARfh8SdCep9k4TyATzNwT09TNUg3y9V2hvL9PWCnzKZLmh&#10;MJ6TJ6j6PsT3BOAPtMPffPgBLh95B1++cxCnXnoehx99CK8/sAWv7diIV+/bgOcU/rJ+MR5cOZeO&#10;oB9zOGd1KFBfU/3fe38V5VPf6fAXxQIq9EWhMcr+qKqajUYdEvDe0cmvAqB1L6k1pQKIVa1ZBUu9&#10;BFzA1UoAUhgEQohzhDyt5hTYZePP8XvyiQS6S0XkqKQEPZ3+KiOkHAOow0+v2Q8cVk+OgT6qwC5T&#10;uTnHe1xB0x283xX7p65qygRR/w6FYAmmcngqtKB9REF0sL0NaxctwOali7BwoAfLx4cwxntIPcHl&#10;sPozYfRTMOU4H0O8r0w8HwWAk/eElQ5NdQ7XLV+Coc5ONHIhGCK4V8wbp8BqR2cyjDiBq0LIBbqc&#10;NN1aVrn50VZypGBcXTvhqoMRHYj08n5WnUCBr6V2hrHDFSuWPorFi3ahr28NEqkxhCK98AXa4PEm&#10;CMIYwv4IEqGIOUpXMGOAN5epUKz4HiovrUAKemzLxJHizR522/iG2tBL8C2bO4YOPt8wewZqlb96&#10;N26psXKWqVoxZ6ibtjttStwUI3zD+TOrZBdpfzv9TSadbveKcSzqiGHH4lHa4SJvVC/Wzekx4SNS&#10;UhvmjWD9vFFT8WS0I2uU3oqJPiwa7sAiWg2V2JLamuQbMkg738EVKckJkeJFtlbSVnAC2mtqzMqn&#10;vcm2eBBjXQWucl5083cuGOzAaCltavzNKSVx7/IpJKk+1SpTr1WnzAoxUQ7w5oleo54mswG+9jQ6&#10;vA6qqwAGUj4s7M1gOeGdaak31aPXTfbzdzoQoezX5q1TF4QXXoc5aS9lfEutscfhlga001b7uKq5&#10;CUkDQCo+bwvfe8IvRhWtEAPTaInDz4VF/VUTHsVytvD3OWhb3OiM+bja0rrw/xIENbI+mzl1byfw&#10;1CO5ja+t5KxFr89KABbx0JIRbKEdVj/onfP78OS6+Xht52q89dA6vLNrI956cB1e2KJ+wcvwGiH4&#10;1sPbcPix+/HhC4/h0wP7ce4gAfjq8/joledx5s1XTXbItU+O4dtPT5oiCD/qxPZuWMsPn3OoAMIl&#10;WtsrVHsc0wDU0MfT4z9haD4XNAm9aUv8lzq8C8HpvUINA8FzVIOfEoS037dO0t6eOofb+vgT2mOj&#10;DGmLqfAunfwAl/4KbTmGmwIfoad9wNu0vt8Tft/SDl+l7RX8zh14DceeeRwHdt2L1++/h+/VRry0&#10;fS32bVyGR9cuxM7lk1g93oMB3vCq+FM9m4rPALAMvv8GYLnsvfb9KqkAZ/P+UQaI9v9033nkoHgv&#10;TZejjxA2AXcrn3PATZXnd3kIvzAhyHnT0sLPqcg4BMFMLIZcMmaqtRQoalRkVOpPABQIFf6ie0GC&#10;Z7y324TJ9BbouqjwSqkYOrPa64vQcnqoYgWvtDlwC5AFCoWZLliq9DmpxsVzRml9V2KcMB3vLGLF&#10;+CCW8L5X+4rFA510Vhn0EYLar8toj473gL1+FpUf1W59lWHOyvnz0JvPo5HvRS/V40oCcA4dY3uU&#10;SpXzv40Op0AIlrjAD6ncXGcGo8U4uuIBIy6UJqsS+RI0Kg0X4v2WbqUQIYArJiYfwNz5u9A/dA+S&#10;2fkIxUfgJwRbfXm4WuNobQlRUgf4ghywEBSOpkbTib6Jiq6ZdkuNvNXAWwn5XTkquY4cqU+JKxhR&#10;5sb9rSZXVY2M7Q3KaeXPV82iXHZT2k5yxWghkauQ8ThNe8n1E4PoDNhMM6Ytk10cVFZtYby6exNW&#10;DrYh3DAL8wkfHUiI9FpNJ6jA4q4ms9E5xH98bl8Ra+cNm6NuBUX7LdXo4M0/n2+6Co9GXA4T0Klq&#10;yqqGa6mqJEhcXNm0qkWR5JvZo/JRnTksnxigbC9RaWZNRZWtSyYx2ZFBwlGHDfNHzPMJynA1eVJB&#10;hXUj7VhD0E0oppEA66HsVvvPxf05U4FGecJqsr5qrJsAd0OluwKWSq5IFXydlfw/6glsOwqEY9hR&#10;Q3vAnx9oR5YqzmdiAGkLCLpWQtDnoNxXHBTfu5AOSpQHSgB6aK38Cj1w2RAnHJP8njzfZ9nfjoiX&#10;VsBnJlxJjeT5Wvr4PnVHWmjZnejnotJPIC7pSOCBxSPYNKZyWWqZkMfeVZPYt34+3ty5Bu/u2czH&#10;1XjxnqW8yVfzpt+Mg7u34u1H7zMAPPvG8+Yk9MLbr+P0Gy/hk1dfxLm338Clj97DDSlBgeT8p3+d&#10;6N7+jBCiRf3pa4KM8PuNQ0rvz+vXzNDH0yCc3u/Tc9Ofyxr/KbWozwnA6fGXGpTCNIrwItUn/+Zn&#10;F3B7GoJmnMX1jz+hHdae4AlcPnkcX3/8Pi5/RMtL8N0S7KT4zp3Cj+dPm/aftwRFqkOpv88Iv49f&#10;ehZqF/rGg9sIP1XPWY8XttL+blIY1AJT4UiN9nVNFbpUOWum2fsT7GYQdjNmCIgKhSH8ZpWDn2fN&#10;KFeCruY9o0wOwU97f8qr1WGYDscCLU4CjvAg4ATAsApiRKh2AgG0WMuqL0RIRv0+dBJmBSq4EAGm&#10;groKmlcIle4DKUCFxQiCsr/zhmnX54wZBdiVTfFrMSpEqbsWLqpcUFNxioOCgeB0D+wwrXiK97x+&#10;z1CpDZuWLcbaBfPMQck8Wtclw71Y0NeOZcM9WD1nECtH+2iHY+X5GNeBjQ3NvCd06Gqrq0SrtdGk&#10;zCk0x8b7tI9MWTLaT4ubovIrz2ntbasyfB/v8YW9RSNOlOwgyCVdKpKsbR8PJng/q06nKrb3pwno&#10;ZAAVg2M7MTH/EQzOeQCZ9tUIpechmBiHL9wHlycPtysJhy1A6U2QNbsIMQsstfVoqCKdtRdFRaci&#10;iw7l6/ndtI+9mDvUxTcxaPYD/Lxgiko3+xO8GBrOJqqmQg4LRgdp35p4889CijerWkpupqJTnb7V&#10;Q21YT+WxrDuJjXM68SLt1xbaYPXpSNjrTObGOBWZApzHCKQwZa6HcMj4mk1w6dYVc83ps5dQiVBa&#10;B/n1/nwCfXzj8lSb+UgQPfks33CuoJxQAmCJ8OvOxmkj680JtzJMRrlCLeNFGshE0EH1tHZyyFy0&#10;OBWZEqt30OZH7Q38vBbLqDhVHEF9U5QzXKLyVM3D/mQrVIVlKW2lyuwn+b0RQlmNmNoJHYXC+Jtm&#10;miyYnM/CvxXAIFVClj/fyYs0wkUl5LTAbVHPBxW6pBXSZrdN1T6aCMAWE4KQ5KROcmFRTFaEtjhB&#10;hZgi8GMtFipVC6271VgFHYhICSotSLng6hXSRTD3cEFReEwHX8NoyoO5hbBZiEZiLVhFBbt76Qge&#10;WzEHr9AOv71rAw4+sBYH7l9HRbgZh/fei3f37sDbj9yHD/Y9jLOvP4evjxzAl+8ewPmDr5vewecO&#10;vobP3ztElXWC8DlFCJ0z8FMojKywTmt1YDGtAgU3Qe8/AahHAc/YXkJPH8sKC4B/49ekAAU5wW4a&#10;gvp4utCqgHv7PIF77jyt+Ke4eYqq7+QpXNMgAK+dPGnCda5R4V3V4YYOOs6cxG2O783e5SdUjydN&#10;CMy1Y0dx9b3DRv2dpdVXj5R3Ht+FN3dvxyu0v/u3rsFzW1bi6U3L8PCahdikBbMrQ/XkoIDQPl/5&#10;8EOKr8I8zjZ5wGZMA1AKkO6prq4aLVRZsr0BAVAHIVKDvP+U9qYSV8EWKj0qPoEvHY0a4CkcRnuC&#10;EcJNRUpVyiopxcbfoQMGxfsJgIrD0+mvLK6CnXVvKEtEANQBiEqsFWMhE/Qc4t8u8XsVxjLV00kF&#10;l0SUIA7ytaQJv0I0iLzsr8rZr12NxcMDdGhxgq+LQqCL6ixFYaDuhHmsGOk191aW961xJoSgysG1&#10;WGpgrZ5p1KnavqpqTXO1qifxPuL915sKG+Un6BW4wBe9zabAqWpwmt435EIn53k3OaSeIMN5Zal1&#10;YN3UMMb59/NetdOtRkXH4H0YnvcoBuc+gmL/NiTb1yKaW4pgcgqt/l44XQU4mhN88yNcfQKwN9lh&#10;rWvio4UAbILT0mAAaK2ZRQ9vxXhPCQO0tTr08DXbDPx0EZLhCEcUwVaP2bMYpJfPcTXRnqGvsRox&#10;3szqirV+zgBG034TkzY3H8IU7fCetfNNLu6ygTZTvMBTM8PkDC/oa+OK0oP+TJQQnU0lOdtEgQf4&#10;u7QBumi4y2yuxnUKTUWlwxh13FqkFaQ9x89tRrJrD02jPR2jMkzBRbjITipgW/CY29NmpLqaL43w&#10;jbyHylVtJgN83VuWzae9LpoMllHlA8dcGOHrf3LrCszvySBHa5lx1aIr4jDB3csGS8i3NhHitQQk&#10;LTK/Vwos57Xw+8qHJGrOpD1MHYakODFKlPKuhmo46iuN6tMpmYmxorR3KVTG3mgOozJclTX52mjz&#10;la2jLnTtHIqKL4Wo/AIqa9ZiIKjg8A6qylLIxc8Jap1MewhIjwV5qtBiK5VoCxWoR4VvPdg+1Yun&#10;1i/EC1R8jxOCz9AOKzzmw30PQXnCJ57dhdMvPcHHR/DeU7sIhOdx6ehbuEzgXTp6EJ+/8ybOvfWa&#10;KZd15fhRE1oiBfiD9v8IJQ1ZYUFQJ7cKfp5WedMQ/MfNG3/BcNoGT8NQEJxOnfvPoeenv1b+O5+X&#10;AcjxLSH4DSF44/QZWnMC8BMFahOCVHvXCD+F7nzDcfusLC8BSPjd5ucm7o/WWAVPv36X1vdNKtyX&#10;n8V7zzxqeqW8/tBWvLxjA17YthrP3rMCT29ejt20wKsn+tFLu6f00tpKqb8KzBT4dAjCj6cLHuhR&#10;8DMW2Jz+Ug1RCanAqI/gUjkopZgpZk/FTKWO1EwrRuUXphXWYzoU5pxwG4us0vO6D1U4VwVMVbjA&#10;p/Q5fm365Fd7f1J+igeUddX+n/bv9FiMx4w9LoT9SBKWCb4GQW9OZ8nE9HUSrBH+zghfVwc/7pLF&#10;prCY19+DjYsXmNPeQSq3FWND2DhvgqDK8n7wmYrpS2iDtReY9TqQoFpLB5wmVM7RUGUyZLpzvO/4&#10;+i1Uyz66z6FCGst4bw9RqJhq61zEM7ovqegUblbwNHMxV+iXm68rgDbO8cFiwmyBTXYX6NpGzYGm&#10;0m2DjVx4Mp3b0DW2B72Te9E1vgfZ3vsQb9sAf2Ix3IFRuH198Ad74fEQhPYArE1OWOqb0dLcglZK&#10;bnMxSH5XEy0XrVgbV4n2ZASqKtuZzRA8AcT8VFzJlNlLlERXx7PeYo7qxUKJW2PKQUUttVgx3I2l&#10;tJv5lnoMRF1UH26MZwMmB1cNiNR1zZygeq2IUdHlCbuVtKirp0aMjW7kipqifZVqUuBjByEVcjXy&#10;AnrR35bkShJGHSdakqvU0slhThyV1m6gZPeYN1vH+COdBX7uhodgUYPllMdhFFMxoKoxIbN6bF4w&#10;bvYDW2tnooM/s33VYrOfMKc9ya8TPH4Ldq2dZ2oPloIqNku4ECjLqWq3LhpDR9BJJVtnFFcn/x/1&#10;QMnq8MMyy6TCKTMk22pFkCuUgjYVbuQl9NRL2E5boFMyxWamuALGOHG0nyQLnCbgMkFO5kiAVl6V&#10;YTgZ9cjXpi75vXy+l4tOjz7mytnH5/sSIX5NByRcgQlCHc50UwV2BqwYVIXuUhQraN9lh/dtWmIy&#10;Q55YOckxx8QDfvL8Hpx68TGcfGEvPnv9WZzj+Hj/4/j0tWfx9WHC7v23qZQOE4Rv0xIfxHna4ItU&#10;TJdPvE8b/AlUBVqpcH+lu92N5ZMSlGIT3KaV4N9vXDcQ1KNAOK0I9XWpxjs69eWQjdbv1HM/EX6K&#10;EfxBgNUjR9lyK1uEKlBKUCDU4ce5s/z4LG5S4d0w6W0f4ptPCUB+LtX3LZ+7Rlt86di7uEqIq8/H&#10;F8qDfvV5nHzpGXzw3F4ceux+vPrAZuzfvtaoP+VM7+O4f+U8LBjg3KbVUyELne4q6d8A8O4Q8P5z&#10;CIZKf6uvqaHgqIeqKau6ig4RXfqcTqqcudHC+0zhaSHOBwoMgk89PAQ/FSzVXqEUo5oiqSWlojAi&#10;2vKhzZXt1c/L8k7v/ynXVyWupAK1F6gskQhttoprZHmvSIUtHOzDhABJQHURmupDrdhTBUYLfjEq&#10;wqWjQ1SIHXQbQfO4as4Q1vC+W0gL3BOlyKFYWjnWj4VUZqpDEKfYiNMCq3e2parC7DlODQ3QXdag&#10;ie9Xjoq2P0srTZhNdWQ5dzmP+X528X5SARIV/FVPnslO2vwALTDFQ9TdxPuBHOnKYbAtzteRJxg9&#10;CNurEHfWoCJW3ITS4IME4GPom3oSqc4dCGYEwJVoDc2DPzKJSGKCEOyDwxFHU5MHtbXNqK+zoNlK&#10;gDgJQa0oeoP1j1Oiq1Ci2t6pU1QmEkUqEjGbtAG3mxbYYirHqg2k9rTyvPlSlLxq4K3G4sPZEBVI&#10;A+a1qWBhEEt6s7ifdlbKT4pJYTIq7aQTHymkkbYU1swfxyhtoquhxsRWdWfD8BMeEcJDqq+5bgbf&#10;zAAtd7eBiQ4+FEM0xTdeitBP+CUIbwFjuD1LeJaPzlNum0mX016Du7rC7NktH+oul7PnRRCErTMr&#10;TED1QjVgUo/dwTxBY8fqUcJu8TBBGcVg2suL5ca8rhTuW0b1yNfvmj3DHIgUvU0ouMtqS4Vku8MO&#10;02Q9r9NhLg5RqmrFUamHq+m4xYXG0VhjFGBcG798zdqUlppW+qLUnwBY5ARTQriyDQTAPirBEVr8&#10;IX7vWDaBhd1Uz1x953bmMJZXUDevGSfTAFfUIb5X/Vx8RjN+zG2LYn4phkXtcawdKGBtXw6bhtvw&#10;0IJBPLV6Lu3vJpx/Yx9Ov/wUPnqeEHzzeVw4uB8XD71IdSQAvoUbJ97FzY+O4NqJo/jqvXeoBN/A&#10;+UMHTE6uYGQOMQg6k+lhBtXaXcWm5/5PJfj/D4CyzL9cph0W9ATUS2UACoj/CVUDQAVG03LfIgC/&#10;EQQJw9uE7+2L53H7wqccZwjHTwz8vj1P+PFjAfAbqsKrH+pEmNb3+BGjcM/fVX8nX9qHYy88ZgD4&#10;yv0bTd7vM1R/++5Zjr0blmAj7e9QMcl7hPaXbknwM/ZXpe/5OIuP00OqT+Crqa4xo7ay0lRUdtBt&#10;qUJySyPnQUOdGbKu0+lrKbVIJdCk+FTtRQAME24hqr8o701VD1dFFn2c4GLZRpESJtgUCyj46dRW&#10;p78qcDrS1YFeAlBqUMV2A3baXoJMMX9zaWWnFMeXVsP9GHoStJ2EVYH3dIbiQveTOhLOH+gx1reH&#10;827JyAAWDXabzogbF8wxe3Hz6awEQMXrqghLa/1sKPbVa6+nMKrD4okR4xQtlbNMn5ACX5v2sodz&#10;EQqNuMmd74+qW2PYlK/rjVHopMNG6aWoBFUIwWOrNo8KzSvRaaV85EZzNTI+C9pjTlRECxtpfe9H&#10;z5zHOJ5CtmcXYoXtiGQ3wRNeCn94AcLx+fD4BuFwF2B3xlHf2IrKykauUDVoqK2B+n+qnLUSsLUq&#10;KUhXyc0hXgCdPukkSvBTXTLtO6h6iTbsPbRw6uCk7JHxjgzGqNLaaAFViXqiGMESWsj7l09h7+aV&#10;SDoaTfGC8VLKbOTHKHsTLgUU6+f5JnA16c0n4aM6KirshVJaISDanA3we/2OOv4tN+b2U9Lz51V+&#10;q4dvluIPPbSWAWs95vMCKV1PQZQmT5N/c9FAByGRR8xeY1LYVsta9xahNpM6WVUkuhqfr50/ZoKk&#10;x2jZRzMejlbTLkAQXNib5ooV4/9QA9UjXD81CDVuL9AeZ7kKZR2V6PTUYSLrxTDVYDdXLG3imhWR&#10;1laFKJob1BeE77FSnqQCbPVcQFTw0mlsvFKNlGjelUmgQ6d1BGNPJobhUgYTtOiLCftVQz1Y0l3C&#10;fNr/Jb0lLOAknOB7PqcQ5+sJm1YDfXE/+glg9T9u8zSi029Db9COLr7WgZADU4TiQv6POhhZ1583&#10;tvjjF/cSBFJ+j9H67iP4XsOV994k/Kj03jtIUBwwH185TiVIcHxx5G18/u7buHzsAxN2on26cnzf&#10;/21pBUB9PH3qK+BpCIDTdvj/BKCgJxs9rQinwTcdFK0hq/0t4XvrwgV8e/EiviUgb144RxV4Gt9+&#10;pgDouwA8VwagrK9KXl37SOEw7+NrWvvPDr6C0688h1Mcn7xcVoAHH70XL+1c91fu7xObluLBVQtp&#10;//roSNT1zYJ69fwVAGcQhDrxNYcdOgypQBWtcY0aHxF86v1RVcXB72moLndUU0Ms5eWrd65iPn0C&#10;oF39olXEQPvAPnO4p5p+KjMluEnlSdnpUWlvitfToionFKWdVQENZYQk+XXt9akh+RDV3XTZK31N&#10;e38qiTekfbY23iOEobrY9aZjtMPq6Z2gOnSbrLC8Qr/uhqloH1rfs2CgG2MUF+MUKivHB8xBiMC3&#10;geJFp8LK0nLWzIRT9yJ/R2cugRULJzjHm8z+nyqgK2Mkr22jTNAc2qUd5IG2yzroDrNBqkqqUy7g&#10;fbko7xsKG97zbmslrX8LARji/03mNM1Eq7pbttZBRZgrgqmVyHVtRdfwI+gY2ks1+BjyPXuQaNsB&#10;f3wNPKHF8IXnwdk6BGtLERZnCg22AKqq7QRgPep4oaxciUxcktthuj1JYdVT4bi5aiguSfFHYa8X&#10;ETU54QWJchWSUgs66wmnOq4wdqyY6uebkzZ9gXtpvVKOWnNg8Ng9K83pWRuBplg8bdq3h3lBKW/1&#10;jyqfWE2RlJGi6jUlSunJ/k7K+BQnRq3JF9SeQhMnl6t2FhVeGoupBHUknmm1m/298VIOLVWzeIEI&#10;Bl4UrSD3rVhoVqn1U0NY0l9CgCqy6LGaoqdjtOJj/P2TVH7q5Cb1uGZqFPcun4cpKqUBriy9YRvW&#10;DBfxwIpxLO7LYCTnh5uyXrF/9y6bMvUAC61NJgtjIGzHcMSGqZwXcwn+oteGLl5MlSXzcwK02hpM&#10;fqQpi29vNEGvaoqkSj0eAl/7f8mgAlrdZqO6k6tuF6HcIXvLm26Ir1UpfmuHe7CO/986dcrnWEYI&#10;zqeVWKj6hVSvatjUyQlW4sqq0RV0oD9CleluQJYTqUhYD3HiTaZ9WNYRN+X0753XhwMPb8H5g8/j&#10;/IHn8dlbL+CrI68Sem9Q+b2Nmx++gy+Pqmjoy6Zl5lfvv2PCSVQC/wfCTwDUoYWBIEFmYEYICnqC&#10;3/QQFPW8QPifADQnv4LgtSv47WoZhNMqUI//GxDvAlAff/cFwfc5IahhPiYAP6MNNmW6BMBTuHlW&#10;cYsf4lvCTyWvrqq0lzJbaOs/O/Qazr6+H2dee8EMKcB3n96F13bR/t63lhBcj+fuXY3HNi4xqn9B&#10;X4nOyG3Ue7XKXhkA3g154aMgV1s1G/XVhB8BqMBn5QLPmjnbhMIo6kJ1/8qd3rQfXEXHU8sFn/cR&#10;RUXQ5P6WK7poSMlp70yHCPo4S1egcCltO4V5P6jISYIAVPk0AS7M+1IAVJHTAVpgAVAKUDF+ZSgW&#10;+XnK7Edn6IhUxEHQGykShnQXvYRg1u9CyNGEXsKrNxtHkvdFhorNOJAclSKd1WA+gQneVwrJkp1d&#10;NNiFFXMGMUcig45Li3ohQXfGedpTysJWN9vsd7YoFY7w76S4mexMojfuNs5pIeEnoaS2vcYl0lFK&#10;VJmzhWZCjm6mrxCDapYGbLPha5qBmMrwuRUKU4sKX2QhEoUNKPU9iLbeh9E5/BTa+h5HtnM3Mu33&#10;I5RYDbd/Ci2eEdhbu2BpyaLeFkZVrRPVVY0EYC2aSedY0EcA0l7yQtbxwjXwYqqkjSyv227nDetB&#10;hKuIFGCgRbGCqidIy0yV0UWru1i9QvxWpPl50lWPKG84HRg8vH4pVox2EQiUyDUVVGX1UHkrlb6X&#10;WlvIN0qVaVyNaoaixuG1mK+j9tFec3KqnEF123fUzDb7aYKmNkTHSmmUOCE1FvR20N6qcnIrHtqw&#10;Ao9tXU9gxWkR2zlKRhH18LVOUeH1hpwY5qozTNuomEMn7UwNJ7P2AvduWWNK50fqKgzUXti+HA8s&#10;GSHsKN29jcZGtwWaTWpcnhfbM7sCi7tT2LloECt7uOJ1RzGvFDFKsUDAJ1ptxgq0UJ2qMKSVN4+F&#10;Nt9FKHr4vykLRAdPOgUWBANU1eEWO/9np1l5VQlXoTAKLxihGpzgmN+WxlKC2wy+DysI9+X9bWas&#10;GpJK7MCC9hTGqFC1r7KMwJ8i8BeU4ljalTYhMl28RksMAEtY3B7D7hVzcOKFvThHAH599DVceu91&#10;fH74FVx6/03a3kMmR/jCO6/i4juvUzm9Y0pI/f7V5/ib1J5AJ7tLC3rnC1V+ng50Lsf7lWH4lQHg&#10;f0JwGpbTyvEXKcC74ycqwTuC4OXy+PFrApDjB427yvAH/v3bX1L5EX63vqASvAvD2xfP4bsLZ2mR&#10;T+MW1d/Nsx+ZclfT9vfrD942Td8/PfAKzr1JqL/1Kj5940X+/0/goHJ/H9hg1N+LBKDqYO5ZtwCb&#10;5w9zcU2XF2IuZKr8Yhof3QWg9vsUE1hXVWlGlQHfXXVo0uFmwlpXbUpdqTCpvYZqsK6SUFDviwZe&#10;dyrAZjvh4zQgU0yflJ7AJoAVuCgGtN9Oa6pQlbL6c5u9b5VOUxk1DcFQAFS15/Zk3ITImA6DuQyV&#10;YNZERuhwTXNLRVxHKRjG2gkuzjGVz1ORE9UJ6KN7KlCkSBwkKUpS3mYuxgEo7bQ3UxYtEiA6oMgr&#10;do/fr+dVZUoVqHrp8sYIxhA/d9FhqQmY+uDoNfekA5jfm8GcdtruqIPzM8t7rkTX6KG4sJuCKtr2&#10;slFN5vj7x7vzJuUt1FyDKO+rtKeB6tXJ+10FiOsJwPB8BOPLkCpsJvB2oNj7CDIdhF/HLnQM7EUs&#10;ew8crfPR4puCLzqB1sgAbK0FNNpCqG8g8GoaaYPrENKmq9+LBvUs5SrWRNnawAulvQs1cFH7PnWJ&#10;UtPkIB+TXBm0IRymCpwcbMN8Qq65tgJeSdT6GUi5G7F4oIiNC0axZnLAZFyoiIG/QQVORXCbsa/z&#10;BnvMvp4ONLR3IPKrs5pKdfUXUiawWft6CmlpI0QVBCn73KXAYNq9Nv5sliujTqY2L5rA6okB020u&#10;47aYA4EF2lxNeLFmpAsbpwaQkG13NZnTJ9nkMGFUz8mc4YVeOzlo+oK00y4uI9gM/FKtGM4G0JNw&#10;I2qbZYKOVWg1RzXVTmW1abSEJ9fOwwML+7B1grCNtSBEpask7igtfiutrq2hCjbCT2XxlQ/sdVkJ&#10;wQbeEFQAhL+Pk1uHIIrBUhC0Jrqnqdoc5OhEXBUxFLu4REVae0pYM9iJ9cNd2DLRhx28ObfM6TMf&#10;71k5zxTt3EXFsm6ohJ0LRvDo6gW4f9E4nli3CPs2LcMGAn4sxQWB1ngo2oJBTqRVAzkc3LMNZ9/Y&#10;ZxTg5fdfpwp8DWfefI7jeVx4+zV8eYRWmOrv6vH3jAK8Q7X1ByH1jxvXTeyegqIVC/gz4fQ3qrm/&#10;Xb+Kf9y8bj7+nVDTPuFfKXACoXn88r8Hvyb4/XxV42sDvjuXv8SPl740sPv+r3GRAKQSJPy+47hN&#10;6N26eJ7jU1phwu9zqtL/gN+N08dxzZS3OopLHxymdRfMX8cFKsDP337dHIJ8+sZ+HHvmUbz58Ha8&#10;uKNsf/dvX4OnNi/DAyunsJrvbw9veNXGq6HFNYcfxvISfqbpuQKeVfRAaW/aA5xlADjrbjygDkx0&#10;H+neUdc39YNx8tGlPUAL7yeHCozQWbl4o2tPnrZYylBKsD0ZM3vD2kbRtpNPvTQ4h2R/0xQkgqAU&#10;pD4uxVXcRAdnCRQjYfOxCp/25NIo0vIqhKxd2Re8X7IE3WhHnlBLm0IoijvVnrPuNTkOZV5oH14F&#10;PtIEoO6/QQ5lZmiPfYAwLBBQquISd1v5+3383G+cXCbqxVBPEapCVS4ATNhz7hd4T6sOaLkIScBE&#10;VsznQrysP8/7hvc8La6C+1VFSW1mJ3tyaKP99TXMQpo8UR3RSX7/vK4khtKqjuRFRSi+2MDNG11K&#10;JbgJ0fxWBNNbEMpuR7r9QUT46Aquhj+2FumO9QjnFsDm6YTVmYHFHkZDvYMXdDbcLZTekQjqa2t4&#10;USnnFSzdSNXCC6QjfDtvTLfTbtK4gnwDE3wD1cvXQ8W2dvFcTPCmtFIh+Uhqj7WKdsHBSRPEwuFO&#10;LKOaU+pMSAnTtTMJwBqzPzbV204VWOQFSiJPoHlsqp5SzZWk3FxIeYLZcCvmDXRgIQFWjLgIrCpE&#10;OXTqOaA0HMrzMGGh0939D9+HQSqfhYTYWqq0No/FVILuj3mwad4IVo31mYBLBT4rCFv7kW1BFzxc&#10;bcK8QN28iMupoNZP9GP7wlGUeBFiltlm36+TtjhD2Z3X3gOld7+vAfcM5fHQ3G48ONWF3YtUk6/N&#10;tAvQxAkTskEC0MEJYOUEcBNkivlTlQ2vUob4da9Te6+EHSGorQWFNehEL6TYSylEex2t0gwqhBqM&#10;tyexeqgbq/rbsXmsB3sJu+c2LMW+1fOxZ9EoHpw/iKfXzccLW5fj0ZUTuIf29tGlY3hh4zLsVWXo&#10;dYtNb+CHFo9heVcGA1TCef7epGUGFnfETCrc+TefwaevP40LB5/Dxbf24+MXn8BHLz5FAL6BK8eO&#10;4JopF1XOB1Z1FdPm8sZV/OuWwlsuQ6Xvf6QaU5Xo3658iT9v0Opq8Gt/Xrtsmij9cUVBz1+ZR33+&#10;t+nPCb2/8Xs1fr9G5XiFgCQAf9Lv5O/7/qsL+E7jS4XZ6FCkfODx7WdnjeL7nuArK79TuPWpwl+o&#10;+jQEwI+O0voeNvt+X2lP832OI+r3+wYuHnwZp2h/P3j6Ebz50Fa8eC/t7/a1eHHbKuzbvBw7+N7N&#10;53uuQz8LRYECm2fOrDDpbRqK8TOd4PQ8hz5W5sf018z3cuG3mj1gi0k6UMtIR10tHY8OQbSV5OA1&#10;15YI1R8/1inv9FC/GJ3+prUHGNABCdWel4JBj7TB2g9U4HJbNASVT2vno8JWelJxE9LSp7S3iDKI&#10;gqbOXiHkQZwOQ9EGgyWqKz5vr54JDx2Y9tTn9pZM3w1VbFd1J9X6VI6uKrL0cxHQ7xA4pSYFu4Dm&#10;tL2hnIFFQSPXpjjcHn5fguKk1cJFn/d7mPd7Luym8CEs9fsyQbq0EBbT/o5nAuiVMwnSVbrq6KB4&#10;P7dFjPAINc7gvTnTdKFUn3PF4o7x+QFaaKXUVqRyK2ltR2BxDcMfX4Fk21ZkunYi1cFBRZgo3otk&#10;cTuKPQ8g27MF3uQCOL1DVIUdaHamCcBW1FZb0eKgugqEYW2yYAZXt6pKWmBe8EauUhbKdJviltxc&#10;naj+vE4rVYvycPWP2bFh2UJ0cXVQZ3cVOAy2NFB2h7lKRDHVV6TUTpuGJu1cMYL8etheY5KdhwoZ&#10;2jw7urMJ9BFgqk6dJPziBEeAb5oSzpNcfRQbOEIAjNDCRp21UO+TAYJO+4mqE6jKLwrOvGfxhClt&#10;NcnvXTPeYxodCYA9UoK0i33xgCktH6IKDDZVmnSb7pjXHND4aEk6ODme2r4OG+cOYx5tZEinzz6r&#10;acQes1fygnjRHbags7UGK7si2DmnDfdzbOpLYPNQhmDi5CGkVbjRUTeLAFR9N75PnCBSgor3Uw9U&#10;P+EXkkXmhIhypVVx1Om4Lm10q6KvaghG+D64LYQnJ0AvV82lvQUs61KBg368et86HNixHvtWTOHB&#10;yR7cy7/90II+PLZqHM9smI+n1kzi+Y0L8Or2lXhu/UI8uWrKlMd/cMEwlnUm0cP/K2vTvmA15ueD&#10;ePG+NQTBYzi5fy9Ovvg4zrxKNXhgPxXhK/js0BumadA3n3xE+3sK3507S9urJujlznB/v3kV//7u&#10;Jv51+yb+ILx+kkojpNQUSb1Afifc9PzvhJ1Ap4/1c4Lin4Ki4EdI6vf8yfEHP9b4jc9PQ/DOJYLw&#10;Mq0wH6eh+ANhKxD++MWn/FvqRqe85NN8fSrY8HF57+/UfwPw0gdUsCcO48ZH7+LyUSrBt17m//ks&#10;Tjz3ON7d+yBef/AevGQASAu8fRWe3LgUm+lghktpA6M6KjcDOKm8uwDU5/8XAPn16aHPq/l9JgzG&#10;YYPKzNtqtAdYR8dUY3LZBUCdAuvRQJB/S6FpKkMvAKr6kkrIx2gv2wgeDe0h60AmHfKafeMMlaDC&#10;WHoJPFVrUeaGyswpxq9EKPZkBMQA7yWnOZjLEugTfZ1GQcqOywZ3K0yslDHxpX7rbFPQQxBUYRF9&#10;TQpwioAc6ywgTbusPewQ57f26dW/Q/vWcnPa0lJefoGKMsl7VxWmIrwnUvxYCQ+KXZ3qSGPlSKep&#10;Gi8Aduo+o3vqDNkxtzOOBb1UrX5acEcVYnReCkUbL/A1UPkVvY3olXuhIqxI5JYSgINocg0gkFyC&#10;tr770D/5GHrG9iDfs4NWeBvaenegZ+RhpEub0RKch9bQFNz+Qbjc7QRbjNDzwdnsQ8AXgdPhRnVV&#10;LVex2ajhharjRWqkBdaw3r2Iql+W5moTpm1Viax5I/1cnfiPmyNwKjfe4BnCZ4DA6s+rTL8Lquqg&#10;PTpvQ9keqpBpgFDVxmhbLIgJWbt5o6aqtPYHFVu4ddl8vuFt0F5agitHR9zDFYiyPuEzmRYjxQTm&#10;dhdMHNIgVydVSRkj1FZRIeUpmYeSPlP2XkfsOi3N8mIluWIVad9DBLFUYAfhqOBoRaRPUPqvGu0h&#10;PFXOK2ZSy9p9TeY0VcUGJvJ+dPnq0OOpxvaxPB4g/Lb0J7GRAFxU8Jjc55F82LxWWw2VG9+HWNAN&#10;D1WzrIA2vpvrZ6PFUm0UYJgroQCoskMqhmn2fQhAZYQoXSnhVfB3PZwNFWgPO7F2tAsb1Ax9uB3P&#10;rluIN7evxnOrp/Dogn7sJAC3Dufw0PwevLJ1CcG3zDy++/AmvLNrkwHhC5sXY/t4F8bjLchYZ2CM&#10;/9P2Kf6/fVk8SkAqG+Tw3vtwVFWiqf4uH30T146rLeYhfP0+wfHxCYLltCmC8But6Z/Xrxho/evb&#10;G/gnxz9uXcffv6Xt/eYq7awOLy6WYcghEP5KVTgNw78Jfvr5aYXIx/8TgFKCf0GQP6txR493AWgG&#10;IfjjF+fwIxXgHVrgH+4CUMHOOvG9TOAJftcJwZufUMF+pFafh/DF4ddpfV/AyZefwvv79uDg7nvx&#10;MheUV3auMeP5rcvw8Oq5Zi7pRN5pqTf2tpzZIev7f6g/PXL8BcC7gNTH1VSEFio/3TsqiyYIOnk/&#10;CYBSgT477ylXOdxlGn7qxKZmWUntzes5LtLJsAd5gkg1PlNhL7KxcuiUSkuluGgqzEQBzoKg4vqk&#10;/DSMEszSZfH+056eepiUElRTE2O0rQHTeU3Pq/Oa1J8yjAoUGQKgj0JBANQpr/b9FDLWk40b+Jk9&#10;bAGQ81dbYlJ8Gn4CsC0RMiMmN0cVGSEEk5rvnPcqoKBU2E3zhrBlwRDmleK8zywoeBqMyls31UsF&#10;GDX77gKfHlX1SB0rs6316Ao3o4+wbPdbURGITsDhHYAzOIpgchGyHRvQPbwTHYOEXzstcW4NVeE6&#10;FLupDEv30AqvRCC2BIHwFHz+Ifi8HbBZwmi2BuDzROFobqXys1IB1hKAdairq0eTpYl2uBENlO0O&#10;Qktd6jtyacpvt9m4b0uFuRo1GmXjc9Tzn+XKwH9ajcJjJL8UUUSnQ4SBUXZxH/K8mD4C1VVbDXdd&#10;FRK0hsr8WMs35Z5FE1g7MWyCfEu8KD1pyfooVA5njIpOxVPbaWuVQrdyvB9LR7oJv/IGa28qgE0L&#10;Rkxp+ry7CRsmerGWk3hRt5qg00JT6me4YnVGXcjy96hGoAqhLlC2CAEYJZzWzunHxskBzC3FuNI4&#10;MZcXZVF7DO2uao5ZmIhZsGteO7YN0ZaW/NjQF8e8HOGbUe8SJ1qo/qxVFWiomsGVvwZqi6m6gCoa&#10;aaXdttRKEVSilRY4zFVRdkYhSAp5mO7pEKPa1qayciu1LZDl/7J2pAMPU/HtnNuPRxcP4yUqvVc3&#10;LcAbWxZj/7pJPDhRwgMcL2yYwkub5+OVLYvw3p5NOLhzFV7cRBW4cg5WdXKhsM/EQLAJj/Dz1x/c&#10;gF2LR/DEmnl459FtHPfi2NO7TSC0MkAuH1M7TJXDOmbSytTc/Eeqrp+/+tyATND6+zfXDAD/SRX4&#10;JwH45+0b+DvH32iPZWV/FAQJLYHsN36u8fu1/1Z9Gv/Q7xBA+ThthTUEQv2On69+hZ80CEBjjwnU&#10;6SHl9yPt8HfnT5vTXvXzEPwU9Hzj9DHc5Lh1RvDW197FF0cUx/gyTr/6HD5Sb+THH8DL92/EyzvX&#10;4o3dG/DGrvV4dssS7Fw6ivm9eaolLy1sTRl82tubof09qj/CbRp8Bogceq6yctZfwzzPr9fyY/Xy&#10;UCqcIOhqakQLISgAuvmxv3m6OAIXxLsqUHF/ivlTvrCiBLoKSWSoqtSvQxCUfVUhEpO7q7JVqcRf&#10;8EspnpfzSIHPyuwQAHN0ODEdunH+j3YVsWhsyOwFKqRMClCVmNVITZZXhx4pzr2AtcqUqNK9KwAO&#10;t2f4d5WN0vDX0Ol0inAN3FWEbksNclEvcjEf/89KM6IEobpQ6kAjy4/V2/exLSuxcaoP/bSzPbzP&#10;SoRdN8E22ZU09UjTtMMJKsD+lJfuy08lWIl0izKwVADEhiLFSUVrYAzNnkEquzH4YvM45iOUWoxo&#10;djnC6aVoDc9Fa2QuIpllSBY2IZRYi2hiFVKZlfATmn5fNwEY5QjA70/CZnejjgCsrm6g+msiBBvQ&#10;2GiBxWJBEy+UOlrZFXhMCCqmSfmtnbk41Y4FjerwzpUqQBiGCT15f6+Nnp52T52edJqkytKKp3LU&#10;zqaycyHESWHjBPHWzTaxcysJq93rl1Ie9yBurzfBypMdWbOPKCXZFlFDJQ886jxHkK5bMIY5tIV5&#10;gmeU1reDqm4tLeJYIYoQ1dbinhzW8Xcu7MyjkxfRRwC5CaZESz06Y61YNacPHfy7c9rSRiEG6mYa&#10;C6x+IXP5+7Q6LeTFWDeYw2jMil5vJdZ1h7F3cQ9WFvh6ix4sb/NjWXcIY3kv4grc5t9QQrhaYdZW&#10;VkAdwxRfqYovssJOTpBmKlCdBMc5sTMRP0fQ7PPEPWpmpfgurpacWHFOSrXXjBKCY7TB9y8axeMr&#10;J/HY0hE8tZQQXDuBd+5bhgNbF+GR+Z24bySLJ5cP4PVtC3FwxzK8u2sdXuXX9m+ci/unqJSpYEv2&#10;GXiASvHI49vw7KZFeHrtApMO9/Fzj+Do4w/iw+f24sKBl/DlkQP46uhbuPLhUYKknFr2PVWW7K3s&#10;58+Ej4D1D6m/72mBf7jFx2/wTz7+68dvDRD/dusafr1+CT8LWgSggKWf08cC2bTam1aA0ypQwyhK&#10;/n4DQf6OXwjNnwlA/az2GzWkMH+4cBa3zlL1nf7oL/jp1Fc2+LvzJ2mL1cDpBK6fPEKYv4UL7+qA&#10;5wV8+NKTOLpvNw7uudcEP7/ywFq8vmstXntwDfYRgPcsGMBALsQF3Y7G2ioqOuX60gbr0KNytgHc&#10;fwJwGnj/G/w4jDKkStQ+YIBA8xFubuXh835SkVAN9QE2AHSXQ2EUAqPqzgohUdPx3mIGXbmkyRlX&#10;KS4NVXBR7cgeQq8/n6HLUoXnCHKEnoEffy5PBalqz13pONRgS6BTfrlsrCqy6GMf56MqMmtfPmip&#10;pUsjsLT3Z2JxnYQfoaUMLbokHQapcbkUoNI6taetfUgd4inbSQeZrqZqFAnQYsKPlkZaac5fneiW&#10;mxvVQdXUFw+U8DQV9+K+grG1wzmllLqhdrtdBOJ4R8J0nky11BlXpcrt8eZqQrHexBp3KNuJKrXC&#10;T7g1tw7BE5qAPzoXLf4x2NyD8EamEEgsgMs/zq+PUCWOUvktQyCyAuHYciRSy+DxDcHhKMBuj6PZ&#10;EYXXl0Rzsxe1tRaCr4kAtPKiU/pX1qO+vokgbDJVbetrqkxPU23oqvz1EGWxmqmo8bKqHDv4Bkbc&#10;5SKr1io1O1awpkJnbJhPsCn4114zG/ZqEp0XWgGZEVpnFRNYPNCGZ3ZsghoPCUhTquhC+HXrDaXK&#10;8zZWmVNRnUwJhFO9RV74ML/ux6j2+2iPlw13YOO8QRT5BvYRiKtVeIEXbpDgzfCCtVZXmJCc/owf&#10;qgk4lypwJJcwDc51qnz/ygVYM9aLMdrs5f0FjHFVum+yE/eM8vuC9djYE8bjS7qxsdOP9QTfmt4Y&#10;llEF9qdUZcNlJkIzX6fHaUUTQd/I98Wc/FFFqAdIQJvHBJufN1ZIG9lchQVARfMrub3I1VynegoC&#10;V+hFUPuGDTNRcNZiFe3qk6sn8dTKcVrfHuxbOoD9q0bxyvoJ7J3fhW0DCexbNYyjD6/Fsb0bcOiB&#10;lQZ+z6+fwqaBFDoIv8m4HS/esxiHH96Ix1aM482dG3Dhtafx+YHn8fHze/HB0w/j/Bv78ZUA+P4h&#10;XDpxxJTBuvnp/w1AWVRBTgD8N6H3rzvf4h8/fIN/8/G/7tw2UJQa/IO2+PebV/A7YTZtbc3gx+Zz&#10;qUL9rrtAlPoTBPWo75MClP29c1mB0SqTr3CXT3HrHFUf4ffNmY/xDQEoBaisjx/On8KdC2dw+7yC&#10;oQnGk+8TfrS+tPXn334Zp954Fh8Q+G8/tpOqbytee2gTHzfijYfX4zVC8MnNC7F6rJ1zzA0X1bv2&#10;8WbOKnd8EwD/UwH+J/T0XPn5GWYvvawIyyqwrmqWqQWoWpwqgNBq0x5vEyFHZUj4Kcc+4feagzBt&#10;h8gNTJe4F/zUtEiFjPUo+OhEWLnjY50lgloNy8IGeoKfVKA+Fxz78vwaLa9OaYO0pyq1NlBImRHn&#10;faoKzAk+KjJDTq21fhbc9bxvvTbTHkOtKFXvL6PMpZjf7O3pQE972tqX1B620gMV0aA4RT125+PI&#10;07F5aKMzFBimJJy9FrbZFaai+qYFo9i6ZNzU2lzcl+ej7h8viko9DfP1EXqlkANFvw098VYz8l46&#10;Pz6n3HsBUKMinlkOH1VeML7AQNDpHYZdAAxP8PlJOAhHm3MADdYeOD1z4AstgjcwFx6C0eXpg605&#10;B4czBUdLHK2eBG1xHI1NTsyaWYfqqibU19lpf520xTbCsNpUvZAKTPCGbbE1mjqBbemYAWC56U+D&#10;6W8hOWwh/JQT6OUEUgtOFVodplpTpykbAdjASZLmarV0tB9RBQxTBe7dsgJPbltLeFH283ct6G3D&#10;jpWLTK6u4vZUPjtAWOrESnX+tE+hZknqG9KTojXnhFXOcbcOSuK0ydmQOdAYz8fQydfYzYuX8zRz&#10;lWnFwoECLU4OG+YNmyKpcf69pQOdpnnS1vljGOAFXNSVxnzK78UFP7ZPtGFJnkBt9xE+HdhEEK6l&#10;Gtw8ViQseVGitCb+FthrKwm9majhe6PSYUp/stdUw0LVoAZIrZw8ipEKcCL6CGRZYJUdS1NVq1+C&#10;skKUEteViXPiRKBGVuqGn7JVYTIfNFVdHl8+gj3zuvDYwm5CsA/PrxzGrokidgynsZ8wPPH4Zhx/&#10;jPZ3x3Jjh3cRjpNUsIPeGmwezOKZdXPxzNopPLdxIT569mFcPvwSvjn2Fr4iHE48sxenXnrWqD+T&#10;Mnb8XaMAvydQBJ0faIGlvLQXJzX2O+EmCAp0UoB//4Fq8D8BSCWor2l/8J98nN4v/N/2+wi56fEX&#10;HDn0+7WHqFPg218q1u+cOfm9/R9DCvCHi2dpg8/i5y/O4devPsNPn3+KHz87jdvnBMbyQYgA+Lmx&#10;vy/h5CtPmY54Cv95Y/cWA8ADe+7h2EQ7vAYPrRzDvO6UOYCz1avBkWBGAM5StRdBsAy/GTr4MJAr&#10;A3BaEeq56a/VcK5XE4KVfF4qUACM+jyEmJ33Sr0JjhYQlf4mFzBd3UUANP09FM9H0CljSKXTVPhD&#10;j3pOYFOPDpW1EvSSbqc5CdYBiPb+Bvg1AVB7foKlu7GGzsJuTnIV7JzgfaZS83Ht5ykonwD0Nlby&#10;PqP1dasikbXs3Iz78hGEarHrMFs6AdlpCgbF+Tkaqo0K1GtLEIp9bSmqVYKc9rkzreD+IOFbZ+Da&#10;FffiobWLTbSGQtQW0Q4vpOMa4b2qramOCP8W7+Oc12qqMeVUbZ2OTYqwh/d0j3LvW7WXb0dFlEpO&#10;EEzmCMIgAdg6iFb/MDyBUT6OoMUzBLdvDA73EFpaRxGKLiAEJ9Dc0svnujlKsBOALk8aHm8Krb4Y&#10;Pw6jscGF+lonhwMNDQ7U1UkN1phJoL2QAFca7WnU18yCn/+4intqJVDTb6lAnVAJgI0kvva+eot6&#10;Q1Rym/8UIaSNXqkiNyfEaFsWhUALYVTAk/euMm9Ghm9ckSvOogGl3PSaPcCxjpyJSnfzTVQQ9eLh&#10;HhNTqL4fOsRQGR2dDg/yzR7lm6kT4E6TEmbFoj7Kff7OJC+0QnIWDuRN+891VIraj4gQLh28yHOK&#10;tBF8vGfeKFYOdqCLclvpY+3OSiwseLGkyAuWdWL7cArL8m4syBKkavPpbaRC1eS0mEbQdZzw6ohv&#10;IfgU/GqtqqQ1rkZT5Qw0EI7NXAR8fL/UF1iTKBZwIU2LIvjJ5ihoVMURlBesMKFRvi4VWRjixV8/&#10;XMR9E+3YNbcDL2+cwsFti7Fv+SAentuOxxf344V1k3h962K8u3sdjj+xFfvWzsG8pANjoUZsHSng&#10;4UWD2LtsGPvWTJp2meff3IdL776MWycOcRzGZ1R/Z155DhcPvU4Ivo0rJ46a1pG3qaoEHClAsy9H&#10;BWjU243LZm/uZ+3rEXJSgLLBAqBUoT7+J8GoU2KBT+O/vr+F//kjv/4dv1dApNU19vfuvp+G1J9+&#10;/6+CoJTfJcUBXigfrsgC8+/rdfx+VYcrtNSXP8evly7g56/OE4iE9Wef4NszJ2iHlQKnOEA1UX8N&#10;p19/DseefQQHH9mOA1R/qoR98GHBbwve5ONz21dh41Q351IAIaojk/qmgw4FOKvZkQFg2dpOQ04V&#10;n6vpaMyhCMe0BdZjNR1AFa+7vmZUoI3goNpTCSwXrbCUoD6WAlQkwLT6MxVcYuXCJMoVNyXrW2zm&#10;sZigQiLU2qNho/5G24u0qj4zVOZKEOyh9e1vy6E9GTUHJTr5Vb59yufGUrWx6CqYfjNSfqrkIiWo&#10;eEDZVLWVUKn6oJwZ7y8tBDpBDlGoqNKSyrpF+LnuebOPaeF85nOqKq/maYWYUvrsBKaLoI1AbS0D&#10;thqzRaR99/uWz4W6MHZxTqs399qxbt6jeapAP4YoYLqSXPRdssANSHJErFW8R/m7+bqyvJ+j9hrk&#10;+fsrAtGFSOVXIVdag2B0HuwtPQRdL1q9/VR6w/CHxgwIm139sDp64fKO0AZPwO0dMAB0+7thaU7x&#10;8wK/v4AmWwAt7hg8niQc9hBqqhy8oA2orGpETW0TVSEhOHMmfLxQSu1RsLQyHdRHQA1+LNWzzdG9&#10;s7EOdbzgjZw86izVk+cNnIlAfTCyVDc64VKOoLOuim+8Fasm+rBt+TgGqbaGslzZCCE1Ql8ypP6j&#10;tAAE3yTV4FR/J7qVI9umbnIEBq2kur9leZHmdecwvztvUtFWDrUbAJa4erRxJZls5/fzd8b491WE&#10;IeNpwMo5XVgx1mVqAQYbZ5sYwV5K/I6gG6uGunHfkimkqDDHKLkHwzZ0eaqxrN2PjQNJLMkRluEm&#10;rOpKYErpb8FmExgq9ScAKvhVDW4aeWM08GZp5HCZTe8a2uJZqKvRyWAlvASmFg+pQPVgkMURAAW/&#10;iMon8eaI873ujBPwiQCGU0Es7Upi25x27FnYixc3zMWb2uNbN8d8/PKmBdhH9fL4skG8ce8yvEI4&#10;ruuNYyrhwL2T7XiKqm/P4mE8t2EB3n/sXnz6yuP48vAL+OKd/bj+3gF8d/Iorn/wDi4feRtfvXMQ&#10;n731Oj5/9y0oB/jKx8r9PVM+0dUenvbi+LFRggIRLa4OQf5BxSfgCX7/44f/fZjDEo7/QfD9LwLw&#10;/7nznRn6+H/y6wKjoDg9BE0djuj3SmXqb/wmxcjHP6QgpT5vEpg3FEitdLlztOlnyuEwigmk+rv5&#10;8fu4cuwwvnxXQc/P4wRt/tt7d5qWl28Tgu8+dh/efnQ77S+V4O578NSW5Vg5XEI7b1rtZ1USckp7&#10;m0H1N6OyCrOo5GcSbjNm8XmOWVzsqngf1NRVYzYBN/15Je8FfV7Fe6CaYza/Vz1EbHdVoKAn+JXz&#10;60skLi0AAG/NSURBVAlE7Q822+C3qzCJmwqP1lODKlDhLrqPZH8Fv1wsYBbH/mza7P1J7Sn2TzDU&#10;KNBN9FP5Kbc8S+WoeaXDCrW47OWCumHxlKnLp709X2NV+V6iQ1I8oFLadGAhxaYS9NpyUuqcTout&#10;s2cYyClyQa/HyY9V1qtVmU5yO0216KIjzPEeEvy0baV9e1V28VNVlvic7tGFPQUs6S1iblH3Txxr&#10;RruwdqIfo4UYRvi5uu51RrgAEHJqahYmADUEPj36LbORpJWuyBTXINu2mipwCZXdGAHWhmZnCS2u&#10;TkKth4quDxYbP/cIiGMEoQqlDlAtjlAlDhCOvbA681SBWT7XDpsjgYamIBzNUbicUdpdL1ewZq5k&#10;jZgxs4YToRL19Q1IcGVSgUdFxSu/tUQ5rQ3RZq4wKuFTz1VRecXqgyvohQiozlzUdJtSVYwCZb3H&#10;2ogmgYEWYylXgDmdlOTOagwXwpik9VSp7SKh5a7TfoQdvQpXKaRM0dZeQjBBYJW4gqlheNJeb+qJ&#10;zaUV7ubPzGtPoo0yucNngwoXrKCtVdiMg5Y8QTupk6aNC4dMxkqYtloADPHiqxNcf4LA5YXaRevd&#10;wQvQxu+Zk+Xq6piJ+bTA28ZpnVNOTMUdWN6RQH+0FWFBlK9H+6BqCl1NAGqvtIFqwVpdbey+lWpA&#10;tQp1KlxTXYGaSqpjThhNJu0DxjlJlRKnDe4MV/IkbwqlSfmplhW6oPLhUqn9USfW9KfxxIoRPLtm&#10;Dp5eMYxnVo4a+L2xbRle3rwIjy0dwnZa8wVpFxbmPHhizRSe37IYD9M+P7l6Hj7gTX/prRdx+d2X&#10;cOEQ7e7hF3Ht/QP4hgrw5vGj+P6TDwnDD3GJIFQh1AvvvInPqQbVXOjOF1JZF80hhAlxIQj/JvVG&#10;QBkr/B0hJ8XHIaBNDwHtfwl2HP/FjzUEPcHv//3pewNCqUKBcvr7DQAJzD9vXzewk9r8+dpX+PUG&#10;lSE/NocjVwnhy1SFHHek/r741EBQAdE3T36A6yeO4Kt3D+Dcm/vx0QuPm74nb+7aioO71QNlJ44+&#10;sdOA8M2Ht+HF+zdg1+q5mE9VoipHTVVUbkblVWEG1d8M5fgaANLiEmh6FOSqa6sMAKu4AAp++nwW&#10;oTeTyq+Gz9XV8Tl+LgAqL1hVoVXjT6WxBECVuVKPHr/S4Kj+0gHOt7vwyxBmJuCZC6PS4lJB9fzw&#10;ooPKUPZX8NNhxziV31AhZ/YBVdLK1PXzl/cNlW6p6swqnjCnux3L5gxhHue6ApPVhrInFSakWqjS&#10;GszBiKI4/BQKUoGCoA5PlJlk5/yWo4vQgqusWxPdjHoCq9iBMltyfB19SmwgTHV4opNkFUtNy0rz&#10;vhtMRzCeV956EGtHlNuuXjwJzC0lsWK4C+O8R7vjPlMVZoDWWX24pQIDjbMQslSaegLKtArZqymc&#10;6lDRPbAV6eIKKrkh2t9eWOxFKrhOOF3tsNrz/LxA5VdCZ89azFu4B+ncMlibu4w6DERGqAI7qRr1&#10;vVmCsQSnu4AGC8FnjcBmCRGAPjQ16WDESSVYixkVvLCcDD5CrsVpN3mRDirArmIGAd7I6namoo12&#10;TgZVvLUTbpaamaZCbIKrSkIhBZwAMd7cWuFUJkeFULtpW8faExgraQWIoSPWSpWXNDFJ7jptys4y&#10;QZUKDRlqy2AR7a8Ssydpi/tpfxXkPN6WwDwCUIUKVA0lwTesRLms0jvLqCTHS2moWZICs9fPH+QK&#10;TwtCEAUaZnNlKVvgcQK2RDseo/LbMn+UiovWg2/4go447acTA6EmQi+MVd1RTKVc6PZaqDj5f/N/&#10;sNfONspXe391nCiyO03VVVTFVajj+6SS4Do0ctK2N9XPRiO/31Iz22wZaDNZCjAb8ZtVXiXJdBNo&#10;wgqArQSlJmOR76E53Alasbo7hl0LuvHs2gk8T9t7+KF1OLZ3G17ZshQburmyxgjoYtAc4Ly+cy1e&#10;2rYCz21cjMO0fBdf24fvTxBoR1/D2TeeJiBewfVjb3Ecwm0qpp8//QR3zn6Cbz76AJfffxdfUAV+&#10;9s4BfP7eYdNr984Xn5m9QKlB2VXt5xk7TCCZQxEqNsUHTgPM2FwqOX3+Pwi3/0V1KPDp4/8iMP+L&#10;qlEf/4+70PxP+P3jG6o/KT/+fp0C/0S7+/P1rw0EfyEMf6Tt/fHrz/CTHr8qK0BVg7l+SoVPj+Dq&#10;+4dw4a1XcPKlp/Dekw/h0CP3mnH40R14/6kH+dz9VIE78NYjO/DMtrXYPHfQbKMEuFDV8rpVKt2N&#10;zmem3M9dAM7QHt9d9SelJ/iVR40Z1ZzXM/k9ssOyx7WEYj2hqDmhlhTq/ibweew2hFy0vwSgPlc4&#10;jBoW9aoUHedAjCoxwa9lCZYiba32httiFAbRoFF52vfrpsVV4LMpb59NmVNgPS8whpU7zAVV6k/7&#10;0AmvG+PdJai/jmJzJQakAE1eL5WeCgjHW1VnsxpeDnU8VEZShBY5TIGj/T+pUcHYRkVo59CiHnQo&#10;n9h7t8cIAc37VPGDqvikSuyqx9mlMDbes938Wz0cc9tSBGAPVgyUMCcXMeJFOfxydcrQ0paWACgL&#10;rENAb/0M+OtnItJMK+1qIgAbUFHsWI10YTG8oWE0u7vQ2FykomtHa6APjtYuAz+nuwe54jKMTdzP&#10;x1WEotThIO3xMGxUi5bmgtkLbKUdbnYV0WhLUjXGYbPHCL8gGgnBhgYPLyQV3wwdhMyE09EMT2uL&#10;2ddo4AXNJSJI8aJoRHxu0yG+nhNHXfPVGEX18JTCo+5Uin7XvoH6FKS5OgXtDQZqKyYGDfQiyi9s&#10;aSIQs1DqTYlyvxiRInLwTaas5pun/iAqE6WeH0sVuEz7K9U4tzttqjPrzdNeXo4rnKrMjhFsql+2&#10;edEUti9bgHZKcyvVa0wyn6MUKjdNyribkHYp7KSScE2ajdosL4D2KZb2ZtAXsmJxewQPLBnGWNpr&#10;ijmqOGlcqzn/Lyngar4n9YIfV34zVOyVN4mVH1sISuUGOyy1Jk1Oe6Ya2jPVSq3Jpc1u7e8owl/l&#10;8ZVt4+Mk9FH+Kx9am8WDMa7wnkbMy3rx+Mo5OPzwJnz09E5T5n4j1eF4yIJ7+jN4euUUleIEnlo1&#10;hUMPbsAnz+7Gpy8/hguv78M3H7yJy0dfNfm/XxKAqvxyTQD8hAA8/zHuUEH9dO6kaR50/dhRsx8o&#10;FXhZNfU+OYGbn5766yTYwE+P17/Cn99cIbSu0LqW4/u0l/d3wk+HIDoMkTr8rx+p/u4Qfj/cJPCu&#10;E3w3qQYFv2/wT4LvH4LoLUHzJuF6vbwXeOluVojUHu3uL9e+JBQJQym/r6n8vlIe8ClTAkvq7+rJ&#10;93DpxFv4gv/j6TeexfHnHsGRJx7A4cd2mkeB75gqYvPx6BP343UqwD3rl5k6i228Di31taih9a2c&#10;STtbWU0nVMtRw491GEJ1Z8Ao61uLOs7nujoCs1bfozJYd8NmZs4qV4Wmda6rquY8oCDg9zQ3qiK4&#10;ymCpvp8XsVYPVRcVk7/c5yPl9xJATVT+zVR3AaPmNGR31ctD/aIzvJ/aOFdU1UUlq0ZLOQxTiEgB&#10;6gRYGSBBhdG4HGbfTgu0wNVJ96TKNqWE3xxulE987aa7m3J1Q3QzrU2VBn5KT221EYY6HbbV0qo7&#10;0NeWpTINmnqGaqXh4vxVCpwO6xQiI7WowgqKOdTBioql9lL5qTBxByGrsDOVvlIdy1V0Zkv7SxQe&#10;cVO2bpL3fCftuAqmKKKjK0ZR4LUhRtipHab6A03nH4sHFfH0PAJwEaKpKYQTEwaEtpZOuHz9tMXz&#10;qPJGCbQ2NNpLhFwfwafDkD5CsZsWmJCkUmyyZ9DiLcHtaydE86htiqG2MURbnKQyjKGuwUcIeijh&#10;dRJcTwhSyTgcaG11onp2BSxUeSrxVMwmMTpA201rXEW41HKSqPadDjykjLQ3GCE0/VwtdDCgLlTq&#10;76FI+/ZEwKTZ6GAj4qgvA7BDTZKShGCcqi3LC8SVjiuzmicN8M3r4wUbI5hWTg1g3kABmxaP4P41&#10;87Hw7mbqGH8uQ1sa5Cq1uL8T9yyexOqJYYy2pc0Kk9HemzZWaXP7+Xu1qRqjtC4Fm5GlytIexPp5&#10;A+giLAd4MRYSsIPxFqwdLuD+pVSHBKBqDHbFgpxoVk4GToimeq7ws01XfA1V1LHQ/phwGCphDbUL&#10;bLGVm0grD9hB660T9DDtr9Rfijdfgb9TEExxNRcAtRmvwhOFkJMwj2Bxdwbz8rQJQRuWlSImNOaF&#10;zQuxlbZ3HpXpqo4IHlk8hKdWTuDRRcN4ihA8+dQDuPL2flx47UmcfO5hfPXWc7hx7ACuEISX3nud&#10;8KMCPP42viU4vj99jBA8iT9oJ3/97KyB4LUT7xMmb+Mix4Wj7+Dyx8dNSIossOBnDiSoyP5+UwHO&#10;l/AnVdp0PrCg9u/vvzXw+6diBgm9f313Hf/87hq/dpUK8Br+izb3Xxz/+JbQ1N6e4En198f1K+Z0&#10;WHuOJo5QANRhBx9/uaIDkbLtvX3h9N0c4A/xzZkTtOtH+Fpfw+k3n8EHLzyCo08/hKNPPkjbS8VH&#10;63vk8R04/swufPD0g3j70Xvxwo71uHfpFJ1Emjdxszm4qqqgxeV8n2VOf3UAwueoAmcTglKC1bU1&#10;vD/qCcB6A7+amuk6gFWmKKqGSs418msa6sUjCNrqFBjfaKAn+EX4GCYMEx6Cg1ZYe78aKmXVl+d8&#10;L9LqJqJG9ZUHQRkNmFp+A7Sc3cmIgZ8+lv0tUgEqC0Tw02htUi66BWkCM8d7TllGpWSAaq0VzpoK&#10;6LR3sidLSx0x1tJDAKrNq48wVHqrn/OvpamqfIhJhacECO37qaKNo3YWP64xOcGqBq1+1lKBamep&#10;g5V+ldIyapM/22qjtQ1jWEHVHEspZBbxvh+l8hMAlw12Y0IQJCwVpztKN6jePXI+Qd6rivqQQIpR&#10;Aap6fIXH349IYg5iBGCxcwWyxSVwefup/noIxEl4gkNosBVRby0QdG1GDapMvs1Z5GMHbXNbuTCC&#10;g6qPwGvxFdHUnODPxGiVE2huScHmUGgMVWC9CzVVFgNAm8VqOtgLfqpwomKf0QClbXvBdLmXClIE&#10;e4QXo5ETpZkrpNJ6VH1aqUBqCqSTpG4djhCACh/pSoawfFynU3n+814T3lIgYNRhTSdD4+0pFJWe&#10;RjAJWj1JSuREeej4fN3cPjy0fhEV3gTh1WLKbcvK6AT4obVLTf9fdZrSpqzS4Hr5cyrT1R33mBjE&#10;sGW2aZYk5afG4wqX2bV+sWmNmeRKphPYVYNFrB9T2ak8JgpcZXlh1LLPx5W2mdbHzv/LRhWoptDl&#10;j2l3ZXWp/AS+aQUoAKpRupuTxoQF8XnFVekUWCMtO0xLodJYKoEUJch18bUa9sVbTRL5g0vHTd/f&#10;IdrhqaSLlphWvxS6a4178fiKMeye32fGG9tX4vPXnsLVd/bj1At78NEzD+HzA8/g9sl38MPZDwi3&#10;g7jy/psE4CHa3iNm/EiQ/EY7+RsBaCBIW3yZSvA8rfCZQ2/i8/f5fVSB06fCBoC0qH8Qgr9foTXm&#10;538nvKQC/0Xl969vb+EfUncmFEY2mQqRQwD8Fx//xef0/N9vXbkbN3iVlrp8EizAlrNIdPBS3uvT&#10;+OlSORdYhx63aXu/pfK7pYyPk4T1ewfwyRuE3/5HcYSgEwDfe3qXAaBU4PtcED58fo8BoBrDqw+M&#10;NuJ183maalGv6s4EYOVMgm8WLa2JASQABTeBjpZSAKy9q/yM6iMcNfRxDRVfDW2zRYdfWiCtFtgb&#10;VBuyzihAr3rt+AUjL+HH60xREXO7TA1AQVDwU1n76bp+Kmqqvh5dVIDd6XLWh5RfFxdKDX3cSYus&#10;7A9Vf26LcN5y/kQ5fzyWunLojBZWWmbl7+bCtMoxn1FUUoKTPXk6sBgBxnubdtM0JHOpD0+DieFr&#10;aazkAt2COO9LW3VFOaTGpbmvMl0WpAISNBQFvI+V8KBDELWmVXUZtanVXqLs8BRBN0pn1xMPYGFP&#10;6S8AqqDJYhUw1v3Pe1dxgMNc5BWrO5Tj7yQHohQBEUedyVGWaq2w2LKEWjs8/j7kS0uM1fUGRqn2&#10;+qnqBqjoejhobVtlbztpc6kCfT20vVnYXVl+Txt8oQ5CL446axgt/jxsLio/gs8TaIc6y9U2BLjC&#10;ec1eoKXJhaYG/tOtfqRiUaoYuwmKdlgbyxWP+bGbq4MgqHQeNVSXGvTyOaX2qDKy4gcFgFYCQCk+&#10;CpEZLGUp9fmmEYRzaW3VAWpOu5Sanb6/wgBt+UgHV+eYUWcKiOymDdTHqtNXIiiXDrWZHMK1k31Y&#10;OtBmCiJsmDfEzwcIx0Ejp4PWSk4WHxIEXsFnxWBGBRIcvBi8eLTOCpIWFPtSAa48IezbuYk2uIRw&#10;/Wx0E3YPEK6bJntNilxXxGk2bBWo7OH/pPQm/e8Cn1SgmkI7rbTFvJlaCFDF/6kwgrrmG/hxuPg+&#10;aA/QLijy+wrxkCmRrxxrwU8jSRuc5EQzfVS8zejn4rCsN4c9tLePr5mH+TneFO4aDIVtWN6dwL2T&#10;nXh40QCeXT8Pr+9YhVe3LcPhhzbgNMF3Zv8jePeRrTj2xA58dfgF/HDmCK3uMXxDEN788G3c/Ogw&#10;bn189K4KPM7xIX48fdIA8OcLn+KbTz7EV+8dxsUjb+PLY+/h+mkC59xpk5OrQ5HfLn2OX7+mMvvq&#10;oqn4Uq4Wcx3/Nvt53+DvVHTK7tCQRf73bSo/KkE9GkXIxzIACT4DwXIgtFTmL5dpewm/n7++YE57&#10;p4dCXgQ/0/Ht7EncIPy+fO8tnHrzBbz/wqN4T5DjOPbcHry/b3f54IO29wRVsAB49MmdePXBjXhQ&#10;7yXdQ9JjR3P1LFRz3s6mBa6aXUvnU0sIVhsVKCusg0BZXqm96TENv2nlp1HF76+lkrRQALiaVUik&#10;3Pw84qOCI8C6chkUohIAyuf1IenzEopc/KNhqMNbeypBqISMJZYbULXwwfY8+gpZA0LF+2m/ry+b&#10;ojVOGOvbRmWoZlqq6aeakj66C1Va1wlw2QInTJaROiiOdxXN/p8SC1TxRW1p22NuWtcqeOoq+PN1&#10;prCvMkOihGFHOoQsHZHssQqVqJr6AC2x7t/ubMyoyjzvMxU+0FaVagcO8PcW+DMCVme8XK29K+ZH&#10;m99lVJ8gKAAO0ZqrQIlOgnX/KeOjPdRMxeijug3zOb8RACqIorJ42r+sqKoOoL5RmRxFRGJjiMap&#10;+vyKAeQIjCAYn4MQFaK9tRN2d6dRf05Pp9nzs7tytMpFBKLdBGGR1jmFZk+asEwThEX+LGHpbyMs&#10;41SDVIRWnQ4H0FhvR1O9FUFvAE6LhTe3BTapOktD+Yjf6za9SwWAWipBNYCR7dW+oK2umj+n7li2&#10;ckaE225SwbpzvNAhj/H4ape3ZnLQKDmVoleMnSpCDGV86I1zVSF8xosRPrqNGkpzVRhI+kxbyyUD&#10;Rexau8hU8d04f8h0bVMg5Qi/v41vpr9phkm16U24UQpYEW6chTjfzG5edEWWq+Bpgr9Pe4JDtNj3&#10;rpiPjXNHEaybxYsUMQUJVg63Ie/Ra6qmNU9xIjjRMLtc9NK0O1RvXy0C/J9dFsKeq6+srkAntSfL&#10;q0elwikQWvt/+lyVo7VK6yBEMVs6wcvQDudpW5K0ZCl+Xxcn9RAV6dKuLHby/9s20Y3lnQn0+ZvQ&#10;7q7G6kG1vxzCE6vGcWjXelrdB3HiqR14/7Ft+ODxe3Hk0W048MB6fMCb/sax13H7k3dw/eO3zbh1&#10;6ghuEIA3aR3vfPYxfviUdvLkMXz7yQmqxJP48dwpfk5refw9XP3oGK598hGu0xpf4sc3CMLvBckv&#10;1SPkc/yuk2FViqGC+/Oaih4IfDf+GuZAhGpP8PsLgBz/4PiDAPydNlonvuU0ui+N5b2jAGeqvp91&#10;4PGl8pGpAD//1GR93Kb1/e7MRybk5fPDb+L06/vxkfp8vPgYjr/0GE68uBfHn1fHuwcN8I5RER5/&#10;djeOcRzaex+epvpbTwfRmwma08/G2VJ/BKAqOt8FYE0VrW5tI8WA0kQ5t2ltpfLqaghEfq5HPSfw&#10;ad9PTZE0VF9TAGx1Ou4CkLaUbqi3rQA1NlIlZ4W9SPWpKrRS35QRJPgpDlC9PtTYKBtSdeQcxro7&#10;0UNw5miFdforq6vT4OG2/N29P1lbhbXQ2fD+8lpqjEJTKqY6J452t5v51U/LrJS4IueUGpDLGSnk&#10;rDvlQ8FvQ4TzW20sUq0WKskm5HhvjHHedaWCRs2pqInqBg5Q4XXT5irTS6fHQe3X8edUC0CZJPp+&#10;xRHq4CJLgdNJddpFJasOh9qbV3vNYcKzn9BTt8ahLFUj77Win5ZZHRmjLRQorSZ5oY0OUGExCoeJ&#10;87Fi1iw3amoDsFhTcDjb0SKL6x2ENzhGCzyFRG4+Ytm5BGAH7C0dVHT9VIRUgoEe2uMeWuUCgViE&#10;P9INb0iQJADdWTio/Gx8dHoLJkbQQTjWN/h4kVs4KRowq6KK6sXF0YyaWaqIO5MXmSuNTi1bW0zS&#10;t1OqkNYwTAWjRkqqiCs76ORq5Pc4kKXS6SimkVTgJFesyb4OrmQxwsiHNXP6aVsXYtVYO+5ZOIjl&#10;w0XK5iDBFzbNiRb3l3v0rhjuxPYlE9i9bgkeWrMQj29ZhT0blxllpzzCREst+riCdFItJl11tNDN&#10;KIUdaCf8ukJ2FAgyJVdHrYoDrCUYaeOpELUSyWqPtiWxdfFcdHIyLdcxfVscC3qoVmkT7IS7NpL7&#10;2tIm37eJgG/hIqD9TvVNkeXXNkArVaDgp4owsro6OdPHAqAssJSwQmH8TquZpNoHVIyXAKgAVn2c&#10;pKJO0CLrdYwkaetLKdpfwq8jhY20wSt6UqYvydy8H7sIwFd3rMCp/bvx2WtP4NzLe/HZq48b63vi&#10;6QdwaPdm0wbz5vE3cePEW/jy/ddx9cO38O3po7hy4hAuH38bdy58jF+/OEMIEmy0vj9w3D5d3ge8&#10;oqKohN9NKsMbpz7GFUGRQ58rK0MA/Mv+UgH+cfWyqRL9x3Xl+upUt3y6K+AJfP8mCPWxFKAs8e/f&#10;XMbvN67gV536Xv3SnPLeMae8Sr9TFzqBkOqP1lfpbt+r49up41Sv7+Hro2/hzBsv4uOXn8XHrzyL&#10;j159muMpnCAEjz37cBl8d+H3AR+P0v6+wvdj97oFmNeXo810wFmvw7sKznGOmdr/qyEABbxG00ys&#10;vo4QpLXVoYaKCVsaGs1o5Gioq0c1n5/uCFdHq9xUX2+qrrdQAbrsNjoECgLeJ0UqOEVD+Oy67soL&#10;bkCQrilD4CktshwCE4BK4guAguFwextGOtsNIBUmlQuqEGrYxPxNdHeYWED12BH81NPD7MU5FP7S&#10;bMKr5g73YeHYIKHL+clR5Nwqh7+U84E74l70Uml1RV10VYQWnVKUalChKOrGtnioHQP5KOGnDBEr&#10;FWKD2etLUDUr519tbN0Ns+Gqn4k4Aajujm2xVr5WC1VkA9TsSP1IuuV0Ai708zVOtueMJda2UzfV&#10;o3qGDGTVIc5Gl8aFPcx79u5920a3luHrTLbUI86/XTG7shVV1V40NEaoBHVoUYTL20to9RNqo+Zg&#10;xBctl8O3OagAPYOwNXeghZ9H4qO0xVJ4GfjDPRzdsDkzVIIZWuAMaiwR2uIYmlvS/Lk8mmWTa92U&#10;9HZOjhqCjKtViM9VVqNm9ix4WloIwBaoMq6O+9UGMMOLE6CqifBmTvJmDnlakE2FkeVKlE5EkFcv&#10;Aj62U5bPHeo1klwpbqrqvGXxOFbP6cbOVXOx957l2LV+EZ6+bx12r19CQPZinU6AB9qxjmrx6e0b&#10;sHXRuCmyOJAOmBxCf/0Mvkl1mCOFRAi207JmPE18Y+0oUVWOpD0Yz3ECOGqQUslt2mNZY+0PziFY&#10;tO840Z3H7g0r+TeGTVpeLy2vMkc0SZpmVKCloYaWNWysvQ48rAThdAtDNxcAwTDoJuxjAUSofBU3&#10;pbAgLyel7K9OgxVNr0BoRdIrxUgTNU2rokofCohWbFWaN0yWKrCDcBxOhrCAq+6q3jzW9RfxwMIR&#10;3DevH6NUtQqPeXDREN5/8j6cf+1xA8ALrz2FK++8aA49PnvtSbz7mIJ/d5jCp1cIv8vHDxB+R/DT&#10;Zydw65OjhNxhfH/2OH774ix+ob38mVD7heO7Mx/j+ofHcP2jD3CLsPvmDJXXuXJ6nGzwN2f1+Snc&#10;+fycscGq9/d3AvDvN67hT42b1/HnfyhAHXaUT4p1SnzZwO9Po/4u4TcqQMX5CYA/EHh3BL/LOvgo&#10;A1Dw+4Hw+0G9fs8QvoTf1Q/eweeHXsMnanP5ynP4+NVn8PFr+wwAj+9/1MDvw+d2czzMBYAA3PcQ&#10;Du7djmfuW4NtS8YIkTCdSj3qZ1UY9TerQva3xlRNryH8aqobTHGQ2mrCkHPenOoSgFaCz9rYBMvd&#10;0SQg8lG1Nc1zDXRGhJ6BIEWAnFJYB4DxCELmhJYLIJ2AgNTG59THV8UQpltmTsOvlOQ8pgLsomrM&#10;R9Q9MMQFUgHRBEo6jomeDnNKLKDJAmuop4wiKNQ9UTGmU8O9xkLrUCRM2LYRRjpQUXMwHS4IgO10&#10;Vrp/uglBLfRJ3hPqOa2m5ctHuigKyuKgGG5BjFBrqa2AqjxJ7aVpc1tqZ5gT2w7eK8rTD/MejLl1&#10;cEEQUwjkCGh1kSsSgEpNlQ2e6sgZ5ddHJ9dFYOpe7SD42gTBgIXDhjxfkyo4KRMkRyucEACraj2o&#10;rPGgutaP6roAGiwJY2+bXe1wuDqpBAep9gbgCQwSYgNwOntht7fDRaXo5/PNziIaLSkqR8UPFmGx&#10;pQhIqcAC1WABjfYkmmwJExZjb07AagnyonpQX2NHTWUDwRal0pMlpqprdZumMNWzZnJUwFJHSFL9&#10;xLhKzZ8YpS2Om4OSJCV6mitAnKuP1GKr04YYn4+20oLya/P6O7BkuNuU0S8GnRjkG7NooIT180ew&#10;eJAqMc0LGy230FN8UW8qhI3zxkzVmDRltlpvjpeSJrxFANRqIhuccdfBV1eBpLMGXYEmjGe9GEwQ&#10;4pbZtLQNaKPk1gXXKpTj31ZpoDldeezf8wBfT69ps6mG5OpHolPolvrZJt1P+3YpTkQnJ7cKRJgK&#10;vvxc4T+Khwzx/8pEyzXczH7fXQWofVBBUPnTgqDyKF0KjG5RJL4HqtorBSirk+XNUeJz3dou4Oo+&#10;ShW4ojuHbeO92DF3EPdN9WPbZA8mUh6s7c/h7Ue24NRLj+KTFx4xIS/Xj76Ga0dexTnCUCWvDuza&#10;arrAXTpKG0zr+8PZ9/HTeVrdM8dw88N3TSjML599gl8Jmd8++xS/EXI/fnqKNlkFBz7GdwTe7fOE&#10;30WqsLt1+b6/eI42mFAiLH/+6gJ+v6rDkMumPP6fqhr9rarD3OBQZgftrtkP5NcIvL/d/Bp/u/E1&#10;ld/XtL1f4VcC8Gc+/kjgfacDj69peS8LgrS9/FgHH6r9J5v+7ckPcPPEEQPAL2l/z775Ek6/sR+n&#10;Xn/OFD348JUn8MFzewzwTjz7EAFIED6/m+rvfrz80EY8smExlg63o8CbWuXblflRXTmLwKOlrWlC&#10;LVVfVXU9KivrUEXlp2yoGio8hbbUmxPeOjSpbNzdYT6nTRYAzWhshL2JzsBmRatDKrDcHTAtZc8F&#10;zTTF56OqLOvkX+1p1TBdylDWWAHRJUKxECEcoyp7T3ucKPf+UKyoqgcJnKrwrHxf9dFRjw+BT82M&#10;dBChPUDNq5HukgmsViESgbU3kybI/ISTqsHIolKB+jj/qN5U2k2REWmCK8vPZVG1+Kvmpupotodd&#10;vP8cBFEjf7bRwK6TEFQVaSUGtEUodvx0QA0zEGyupsIs22apwDQfTa/uRBBzCT/d38rk0paV9uLT&#10;rVSL7nrj2vRxhk5NFZxkfWWBxYYUlWBFozWM+qYgahv8qKmnRW0KweJImf09e0uearCLEFQ+8ADc&#10;7n4CsAettMH+wBCctMRNliyaaJ8FPRuVoN2RJeioAh05uP1dhGcn1WKR3xeDlRB0UAXatRdo83Ei&#10;NCISTCAeThB0NiP1lRmi2mcNNdVmP1D7gP1dbVi2cK5Z9ZzaJ6RVlgVo52qWjPKCU+YnuZqpIoYS&#10;vNcvnkJfhs8TFp2JciXa0faMedQqFbDWoj3mN+V5jKSOBzDZVSAoY0ZW5ynFx9SzgI9KqFbitKuy&#10;AqHGWWbvLuOsQg8BOLcYQKeff8NvMbXICj4LL4o2XlsIwGazqpUI2oPPPYV1Cyfha6o2vX6VHK5N&#10;XYUJqPJzm9pY5jOI+T3m1FvhPtP2V5Wz45zcSnfTPqBJeSPABELZXz/BpxaZCoPRKbAUoMIVpAam&#10;G6UrCDYboNUh/LqoJNuDLeiP0JITzg/T/u9aOIpHlk7g1XvXYXV3xrS9fO3+dfjo+Udw4pmH8eVb&#10;+/HDx4dx7egbOPXiE6bk1fuq+ff6s+bk9y8AnjvO8aE5ABEA7xAuv3x2Gr8QdL9Q6d05fxo/8mMV&#10;HVBNQAFPYTACoPp0KCvkR6q/O1+cwy86CLnb1U3d3v5QOMutm7S3Nzj0MSF46xr+IOik+ARAwU+x&#10;fT8rs4OPP175HN8Tdt99Rdhd4u+9fI42mI//AcDv+Rpvq1LNXQAq4+OzQ6/g3KGXcObgfnxCAJ54&#10;6XG8/0xZ8cn6f0gIHnvmAbzzxH3Y/+B6bF86RlUTMyXcGqpn0cFwDtfS1dQSelV1mDW7FjNlgwW/&#10;6mpCkeqPjw38vLGGFriuAU383gaFudTUcvGfjeqZCoQv7w/WKQdcEQKEoFyRVKAiJ2KK++SiWOT8&#10;VYWVjAKRNU8sqg9Ii+nntTcKT/GgHgKEoCMEe9JpdKdSdAZBA0nlDWcJtY5k1GyXhJUvzN+jA4re&#10;bJQgpM3WqSnn0xRdlh5tVbM5twK8r9pNwHSK7kT5wNrry1Jt6SQ4xY9VukrQUTDysIRIXxELOUYK&#10;MXNYobzeOaUM5ncXMa+naAoVd1JACJ4CZNxZz/toNoEoADZSCTYiRcCq4Gp30m+quo9QTCxT6wwu&#10;QuoXkvcpa6QeYbva3c42B5cR/nzYrvuv2sQEKoMlzXu/wt6SQpM9itpGArDBg9omH2qtAUKQsHLn&#10;Ca8OeP1DaHb0EGyd8PkHESAQNTyebjQ0JagA41R4ss9Ufk4C0CEA0vK2tPF3FOF0FWGzp9DYFIHb&#10;lYLTESEEffw4hHSqiN7OfgKMVtli5YWuNdkhkvslQqG9wBWG9lYqsFWlcii7VfssHiTA2ooI+/3w&#10;uluR0srG1UgdrOYOqO2leuLmMH+wnytbAd3ZJCI6cqei1LG7PlYlaZXi9lrKDV360xFEKOWjzfWU&#10;0FRhXCG0X6DUmQBXoVDDTGSpCHMOFTatwZqhHEbTbsSbZiLfWm8UYpxfU8pNijJbkeyKlt+9ZQOe&#10;3fMgV9M4/z5BZakyex0RXgR77SxjYxTgrUh+U9ePk1B7gFKAKnRaovJNR7x/HYAIgHmCXYdAigU0&#10;ByCEoXIrpQJlheNeBcW2GhBmaFE0sbVfo5zgbv6uQS4AS7go7CYAX9i8Eq9sXYODD9yD+6cGsagQ&#10;wdNUNYLd2VeeJvjexK+fHsd3ios7sB+nX34a5998Hp8dfNF0glMbzG8/eZdq72OOk/jx7AkTBygA&#10;/ny+nBGiOEAdgvxC4Mneqty96f+hlDgTm1eu7/erApQvX8Svl1UKnzZWnd6uKmPjCn65fo3WtjwE&#10;QWWM6MDjj28u0xpfMo+/Xv8aP10lTDl+vHIR31P1/XCJCvAKlZ+Gwl6+EngJ4otUgOc+5muldVfx&#10;U0Lw8ntv4Yt3X8eFw6/izFsv4kPa3w90+LFvlwHgccFv3wM48sS9eP3hTdh7zxKsHOvgYuoxfVuU&#10;waP9bMXzzab9nUHwzaLym81RTeur52trpPyU4VQPewMtbSPnAa2uYFilwGedHPNRIKzU5zNnGFGg&#10;moKCn+Jk/W46DBUiCNL2ciHPc6GNttoQ5D2i9MfpdDjBLxvwI9rC7/V40EXlN1goch4kEHYou6PK&#10;2GQFJsspSEFmNL8I1q4UHRIXSsX6qdOaAuynAWiZPYuQbMVoRzshWEQuQPjye3IUAFk6oQRVWEQh&#10;J+obQ/jJAusQUNkay4Y6qdbKSnC6mPDaiUEs7i9hOB8x++dScwt6i6ayS4yOK0ElF9egAMlpLy/m&#10;oj33mn3FXtreBT25v6I8tP8oy6sukxFnLXyWWfATgjr51QjY9FhnijhUaL+ugQCsrPdgdp0bNU2t&#10;qGl0Uwn6CLEkgZYj6PoQDI5S8XUTiN3w+PrQ6u2l5W2HlWrPQrg5WqgYqQIt9gQtL2EoFdic5/NF&#10;gjEDB8HocGYIvQxcrgSa7UHYLB7YbVQ9oQRCXh+VXBjWhgZOoFn8OIhiNkXAecyeh1NhIlzVPFRF&#10;IVpl9RnOJpJUjxEEPT4k+Nini9HdaY76l4wPYsOS+Rjr7ubkiEDNorUnogBqlZcKuZqhvqjKnFAG&#10;RXsywjcyxBVCx+NWc7SvjdpAUyV86lLXwpWMIEzw85yjBr0hC7bM7cJUMUhFWE0AqhxWtSk8qlVL&#10;idtq9TdSymLx+DA2LV/M1xXFUEeeE4wrKiGsSsE+/k823gzarA67XVSDcbRnkqayrwLAC/GoOemT&#10;AhTkpPyU+SHLK0us6r5SgMqrFADVGU5WRSEP0xU82mIhtPM9KRL4UrsDXNlH+doWtiWxbaIfL29b&#10;i7ce3MJxD17lx1vHu7FnxRSO73vY1Pe7dPg1/Hb+I/xOwF19/wDOvaGmRy/i4tuv4NSrT+PTN54x&#10;wdCywL9dlO39hI+n+HiK1pegOXuSkPnIHIT8RIX3iyqyfHEeP3x+F4AmREVB0AKZKjnfreYi0N24&#10;SgBewU+XlcN7Fb/y82kA/kEbrPE3QlChL9P7f3+pQEJQGR8/X/scv13/Ar9d09/S3yQAP6fV5mv8&#10;kTZdBzXfEYLfquS9mh+9fxCfE4Jn+T8ep80/SvgpAPqDfQ/i2NOE32NKhduKZ7avxMZ5/RgrxZGg&#10;JWuqmWXK3lfNnm2srg4+KqsbUFnTYCxwOROkis6H6k4nu1R9Al+z9vqoArUXLvhpCH6yyTU6DZ45&#10;k2pwtukLYnKAPS1mL1wB73kuZKqwrA6LWlBVOi7kLHeJU1vMfFgA1CkqvycUIqgTVE4ZZL0BeJsa&#10;0UyoyjLnuDiqXWZbnN/DuVGg/VXsnUJ6VIggROek75kc7IHyiG20wNpnVMe4fuUTJ5QLTOh67caq&#10;Rt1chPmoz4t0RMrekALsp2KbT9UnYI0SdsO5MCZLabMXrwIHSkdd0FvApvmjWDrUbmr3aShkTBla&#10;MVetAVtOe3tB/m6OzmgL1WQES4dLWDJYMnv4HVSI7bFWQp3vg4evheo8TMelwxpvU5VxY1FHIwGo&#10;fbrmJKEXQh1VYF2Tl4+tVHY+WtYo1VyasOtEMDQIJ9Wg1VmEw9MJp0dpcwWTCtesPUMzClSOGdRb&#10;E6i3JGBpzsFKJag9Qlljj6+DSlKnwYSfegtXOkzBhIA/hhpefB+VnII+o1R3RUJAfRA0dOEb+Vin&#10;JHC+6e3FNqRinHThKDIxrmQEYDYSRV+x3NB5sq8bq+fNwdpFczGnrweFWJRgcBEqrQSnB/4WNYqh&#10;8qNSchAm+agPw51Zo9oUJNmm/Qm+eSU+qvdHnM+pqkQbL2YPV1w1DC8Fm3hhXEg28+u0tRnlQEpZ&#10;CqAuWmJOzAWj/XxdQYz39mL53Cna0yZzWNPfniek7MaqKl4vzAmr3M02vk7tq+QiYRPOoNc9UGqj&#10;jQlB3b+UOiSIu2iFFBoUpYRPUAWoirb2/mR7gndXfwFQQ9AbaMvxvdEkjZiQhWEq0TmFBOZxsm0Y&#10;6cQrOzfivScexKHd2/Ee7e0LW1Zh78r5OPDQVpzY9wi+evs1/EJI/EFo3PjoHZykKrrwzn5c++gQ&#10;Pj/8Ei7QIisV7vYnR2h3P8TvF0/i719+ir9RZf0u0KgS9NmPcOcibbCs50XV4TtTbkj0JZWampir&#10;H/BNpbp9Y8bfZHf5+TTwfiEcf7pCdceh1pe/Xr/C58tA/EXVXVT6Sp9fv8Tv+YLQpH3WIwH42zWp&#10;SQJQ6vLSBfz01Wf4WU2Q+Bp/5GtR/N8tAvAbWuEbVIKXj71tAHjmjRdodR8xPU7eJwBPPL0Lx564&#10;H2/tugev3b8Zu9csxLw+XZ9Wsydbo9AXAUuxewRefY0F9bVWzlsVB+ZQiwjO4fo6wo/X0tbYCCuv&#10;pbWRFpifq2WEvl5LONbzsVH9dGSZlRJKBeiw1MNHAWDK3fs4P2lZO9Ixzhc/UpyXESpAn60BfruK&#10;B7vNvNFcKvBeKVIsFKIxQi2Kdo4M7zU/XZabv1N5vllCNEkLnSVIu3K0vXEfFaTT7LlpX09hLp1c&#10;RBeODxG6IeM6FH3RnkugQPFQ4usoxAK0xR5jn0PNBGbIRVi1mBhAxc5qm0CHiWOKxOhJ0fpGqABp&#10;g0sJTOTjJrd3Hl3J0v52bF04hnkdSQwRfou601jYqY+5qNPapltqTAiaHFfSRfHht5jixFKTi/pK&#10;5kS4FCDMCV4pRHWD1IGLwmiCtOOqVehtpKvjY4UvMgALVZ6dCq6BwKuhEqxVpzc+NlrC5vDC6coT&#10;Xp1o8XQQeoRaSwGeUD9B2E3gtcPmaoedatDp7eDnOdTQEtc1JWmtaYepAC12/m5aZe0RWm0J1NUH&#10;YbGG+eghWPOIRrMmSLSKI0oV2NtBq00AaDO52dJoToYbG+uhZtJOpwPFXA4F7WOU2tFVaCMIfJwI&#10;GVrdNgy2FbBgqA/zBrq4OiXQW8hggFAM0gIIgAoglYLUfqGvmasCrbDsQz9ld5GrVMZnNfsXBa4c&#10;450pvoFepPjGhflmKS9YhVZLnBCd0WbaZK52hGPR6zSHC+2EWRdhKmldoM3szhP8dTUY7+vHjo0b&#10;Ya+vNSPFlTTLSRTmah5w2BB1OWnZM7TsBDtfX4DWJEXbMtLVSUufNfs0yn128T1QCTDt2YRpgcpd&#10;tWh5nE38X/g+UTEGOPkVFyb7kw4oqp6qs72AgWIO/bkUSrI2/H+VO7m4J4/NY9149p6VeO8p2rtn&#10;9uCT/Y/j0MP34ul1S/DOI/fhzCv78OU7r+LWh+/ip3MncOX4WyY17OKRl3Hzk7f5+ZumGfrl99+g&#10;jTyM7z45ih/PfIA/aC//JGB+/ozqT/Cj0vqJMFQc3k9fnDMAvP2Z0s/O47svaFnV95cW908B8Ltb&#10;5lEqT0OHH78LggSdwCcYmkeOnwjDOwIjHwXHHy99hR+U76t9RVrtnxVYfZkQJPx+VeqbwmAIwF++&#10;JgR1OEIgSwUqDrBc9++IUYDq+fHxi08Z+L372P1Uw7vw0b7deP+xnTj44GY8uXEZVqvSuIrscgGq&#10;ryb8aH2rFNFApVdT1cDnLGiss8HSaOdCro/roX7ZVi5W2s/TNk+zsjts5WHjAqmhdrKNvN7aDmqU&#10;ZdaBCuFqqauGlYpNi58saw+vZx/nd0GHgnQVWhBNsVPObxUUycUiyCdinGsxfj1sskYynFfaB8xz&#10;ngU5XzxUjKYnByEe8zv5vZwf+RgXVkKMTkaVnHWyK8uoLaPJwW4u6j7a9irOYw8Ge0pIE54KkO7m&#10;62njIptU3UHOx4QOK3xOE5urhuXjHSn0ZwPoSbZioiOG8fYw1MOjj5BSmbaRNNUg4aX2rVsXUAH2&#10;5TG3GMPS3jQWdxNunQmMZ7mg0/6OEKRt/iakW+uQ8zWZMDXV8pzqkrVOoUDw5rSHz/9DhzK6n3Vw&#10;ov0/ZYFICcoKVwSjY2hu7UKLr4v2N4rqej8tbJjwC6KqzoOqWh8arTFa2TxcHsKO8FP5K2+4H56g&#10;UuaUJdJFIA7AHx0iTAuos2YM/Op1OMLPpQ4b+XGjNUkIJvm7owRrhPY6hlS2lxBM0zJwJbQ4kYik&#10;qOzinCBcOZX3WFtrIuAdVDb1dXWcMDa0qBcqYTY2MIjx/gEUJOsJxTm9PUYBzunrpOpJI0CFFyTg&#10;uvJUV6kEoacCjC1c5UImNkqFIufygnamI1yxqPJ4kaT+ulM6IFGAqNv0C1GUu2KGYpwE6iGsTI85&#10;vIAKj1Emh9phKiiz6Hfx84BZLXVqpsq2amE4b3QMu7bfS5tqhVWqlhNZq7kOOmTPg1zVc7Qnw6WS&#10;UX7q8dCZSWNyoN+ELmhCq2aa+oKo679W9xR/VhNeq7666/n5v2rzO8D3SlVAFAdW4P+pkkeq6Dtc&#10;UppSFiW+VtVUmyylsKyvgI0E4N7V8/H2o/dR7ezGh8/uwaE923H/gmHs37YaFw6+gEtHXjdwu3P2&#10;GL7QSfChF/D1B2/g+slD5RQ42t/rJ97CN1SH35x4Bz8QgL8b+/uJSYeTxfzpwmn8/MVZU3D0168v&#10;UAWew7fnz+DW+U9NY3I1LZeyM3t7Ou3l+EMnvnz8B4H4T+UB3338x+1b5jRY3ysF+DOBqJ+9Qxut&#10;RugaOlQxBU9lre8WPJ1WgWZon5GvRSAUmH88fxK3CMCrx982TY9U9+8Dqr939u7g4Huz7yF8QPX3&#10;zsPbTOvL7QtHMJSNGOvb3ESrWlUuba9iB7W1DYRgPWqrGg0ArU3NvO4WAq2O87naxHtaCTiltdmo&#10;/jQscjlUgdofrFZxVEGPo1aVYPioghgmLZL2WQ5AANRWT6/K1VOBZQgwNRRS83PFBsa4+CW1n0wI&#10;Rv0BznuXmf9qnK69u4yHlpnOQ7X5dHAW4VwSAPNx3heEUYLwCLeoaADdDFWhylKVOLf7i2k6C7oO&#10;Kry434FOigwF26sNq+aZeoeoz4i59wRBqkE/7wdtK/UQUG0UGd0JD9VgFD2pVnTQvvbxXhvk3+zj&#10;vSQluG6szzQVWz7QhvmlJCYLYYymvZhXimKKVnck5cWcfBCdYTvU5S3r1bCYIGeFno0Uk7TGKqVF&#10;V+bi6+SQqEnQliu3WFVgFHuoFL4Kd1BNkQbg8vcRZO0EWpHQSqKB6m9WlQuzqt2opWWtbQiZAw63&#10;VwUPytVfml2qE9iNcGIOcqWlSOUXGBg2OtqoCkuot6XRYM8YANoIUNnjZtNQnWrQEePvyiBbGEAi&#10;2YG6OgcB6EJrix/WBjtsnDCyCJZ6To6GRrNXos8dTbStfC4ZCFJhFSjH4+jIpjHU2Y6hjnYMthep&#10;+rK0CIQdFZLqjukgQd+jVVEFJAWZtODDCdKlPGKtUtZyD1NFs6tYQpJg0WGFerpmuQq66irNvoGn&#10;TqdKVRgsBDB/UJvJPvhpo/311cgSgn4FKDdWE8hxYwsaKmdjcmQUD2y/D27CSRNfNd1qK2dyQtcQ&#10;xmEMau+yqwujnd2cwHbEadOl/mTpk37ae1oZpTcJfurxoE1r7V8mOGE1IpxkXmsDWnljKKc4TkCq&#10;JJLKHqm80Lz+HgO/QU7WvlQYnVy559JqrBwsYfNkHx5eNRf7711jmpsffuw+vPv4DhMS88jKSXx+&#10;aL8Jdbl18rAZp15/Gp8SgLK/31ABXvvwoFGAAqAgeeujw/j1s4/wt89PE5gf4sdPOc6dJGA+IfjO&#10;l+FDVaYwl+8Jvu8uqjev1NoXZWtLoBnVRwVoxl0A/teP3+P//fkO/r9ffsL/89Md/Ned7/GvH24b&#10;tajT4d+uE4bXqBKvXqE6VE9gBU5fMWW2ys2SVGDhMv68cYnja/yhSjBShVKEn5+lCiQAP3kPl987&#10;SEv/Ek7qtPvJh0y1Z+33HXliJw7v3Y7XH9yEx9YvwvKhklkwVWWnsX4WKqUAVdaKC3ZdXePd2L8G&#10;2l6qQ9pfS30Trz2tLhVdo6r60N6qqksTHxXxoHS3KoJOEJ1ulylFWc3n6wlFeyMtMwGoOFF1fVPr&#10;Ax1YdBI43bmkUYBqKKRtnSCdRdirntEEE+e8n8Dzcs776TS8dBN+m41gchOECpdRZzYqKf58krZR&#10;902OwMvQvgqCqprSxs/VUVGRFAqLCTrqzdfUvFyFilUi3/Ty5WLbyXmX4N9RCqbfTldiq6djsZi0&#10;N+0p5oJOo8iKESffv2YosUCnvSocIhDOp+AQABd3Faj+CD8CbTjhxVDMTRBSJFA9DiXU1DxIm6tS&#10;91VIckTsswm2asLaxbnOec7FSQAMmYyPJsJPhzKNd8FXbypIBbUH6ApPoSUwDrvyfgkzKUFldjRY&#10;ZYfLoTHVdV4TK9hoiaHVo4IIRYKsYKxtoy2P1sAgUrn5CCcnYHV1os7Gr7WUYG8VCJUiV7irHLNw&#10;thbg8hZgdyYI2SC8gRziyU4qQz8VniDoxMwZyn9UJ/xmuGkHrfX1BJ/yfy2U3lJBDgMFKaMEAaGU&#10;oPY0qU+5X4hH4HdaTLCw0uTiVDxuXoiQ14VSNmWsr52rsNfaSFA4DfxU1VYFCVTAUqExmYAuXq3p&#10;QqVGzalAC+yceCrm6GuiFa2bhUKYUE3SHst2ED5RWtkcLbCfF9xjrcVIdxH9HfyfqfgmCMD7CUCn&#10;1QqXTt5sjbQ/DWZSB1tbaFMSVHuDmDs0TOUWJ8DzZgiEsr/a95sOZtVhTpQA1EFHlK85wdeuKP1y&#10;xRe7KYGkze/OhBpZxzBSKmD5nFGq1TYMZOO0CRF0BFtN2aC14z3YuXQcT25ehme2rsCL963GwT1b&#10;cPz5h/HYuvl4dPUUPnvrOXxx+GVcpdK7dOxNHNv/qLHASn375tS7uPHxIQPAbz5+B9+dOoqbJ96m&#10;BT6G32gr/yAEf6EK/P7Mh7TAp/DHlYv4ndCR6lJO7k86DDEhMIQf7ats7a/XrxJo18p9QAg37QcK&#10;goLd/yQE/9edH/C/fvoR/+OnHwwE/8nn/6bvucXv/fZb8/jHTf7sNyqYoJqAHKoneOu6GSZo+uYl&#10;wvErA787X5zB9wT07bMnoIbnsvs65X7vCcLv4e14c/cmHHzkHrz1yBYceHgLnt2+CluojueYFEY7&#10;1R/nai0ByPlWTWVfQ5Wn8BepwNoaKrqqejRQDeqQw0YA2jiXFetpI/ysNQQggfgXAKnuBECVyNfQ&#10;x3WywXX8HsJVylGpoKr6rLkg+HXq0CxF6FCVSQEGOC/8LZwPPlpiAjDAueAl6HxcFD0Ek7KpvHQi&#10;2ifWNoqC67MRqT4qRSUc8B4oxgJQWXqVvNIBiE6CSzGqM8JJDY5aGyuh/rxDFAfz6aAUQRFycN5x&#10;ITa5xRzqTT2tBHWfZcP8HVSXSn1TRof2BdM+K7J+G9WoxQQltxPC8zrzXFy6MVFIUu0lsKAjbRTf&#10;QNxNdRjCWNaPJb0prBzO0wI3ItY8C1lPHa1tFYXJLAK7nko0QlinkdHeJe9jiZm4y2LUX1hFQahe&#10;/XY9WlDhDM6HIzCXAByD0z9MAPZy6JAjD4XINFhDmF3twsxKp9m70x6eYv4cgpqDdrcpbSDo9vfD&#10;pSoxtMRNLe1UgYRca6m8L8jvlRJstKcNXFUgockWpar0weFKoNWnniIqotrK4eTk0eqpKhhcMamY&#10;BD5lhCTDAajirbrgK3hTj0r6Tocp2YOU/CG/qRZjqqfUV5lCq6o27eQq5yCk4joRNelDbr4BVhMj&#10;lwm4zTF/nhdbI8tVMKBVgitfyG2DnYqvlSurGrg0zKowYQOtFlphvtFuy2w4amcSehbazwbTL8F0&#10;YuNqFyWYMrGg6eE6f3Iu7t26HTaqVx8nZDgU4KSkeuAIcHIGCfLuQhED7R1UpgGTw9me4qrOj7Xf&#10;J/srCEa4smcVzsL3Ik2wR/n6VGgywkmvyaavKwQix5/riMXQw0Vhbl83lo2PYPFwH8bacyjw/1WV&#10;GgV9KxPmgZXz8NyOdXhh5zo8t22VKev+3jMP4dltK8344t2XcYl2V/BTXbyPX3sK59/ej1unj+Db&#10;s+/RNr5r1J9iAb8//R6ufXDQFEX9nQD812XaXVrh26dP0AKfwu+XPsPvfK4MQO3F6UCCINQhyGXF&#10;8JX39n6/dRV//h8AlO0V0P7re1V8/g7/JvgExX/QEuv7/vU9FSHHP27fJgS/JfioGvm9//7uW/xb&#10;1WMM/BQ8zd9NFSgLrEOQH/g6vz1znP8HXztf94WD+/HR83vN/uebD20mADfiwCOb8dquDXiOC8SD&#10;q6aweIDKP0lbyRuqgeCbrarPCn+hmqtWKIv2AAW/aoXFKMOHEOOwKuuD87lZANT8rqIdJgAV/F8n&#10;66ueIHfBp14giiXU3rcAOL0H6OLCrcM0OQJZYB2CGAvKayr1pv08HZQIgDHFkgqAvFf8BJKbzyuM&#10;xstH3UflGFM3nUqU1ld70rTBHlpkAkvhUwaCssUEUwfhpe0gATCoVFRLNe8XF+YPdHGOdRF6Pios&#10;9f9VaEoUKS7eCphO8F7T3BRU1c62/Pt439JV6bS4FKO6jNNit1qR5j3WSVCq6nNv1Gc6O04WExik&#10;0BhMejBO1Tec8WHFUB5rxtrQFVHiQT1KYQVeqyETIchRiLjQn6cYClMgUfkpRU8VaZTSp6KsAp/2&#10;y3VPVQQy62HxzYcztMD0/vWERgmq8mmu1Sm4aV+wlSucixeYarDGb9LmrHbt72VhdeT4WKR17oTD&#10;0wNXYAAthKHN3U4YUi0SgA5PuzkNtjnztMxthF8CdY0hKAhbAHS4oogmigRhlH+H9kEWgiuk5H8d&#10;Vz4v30BlgcQD6oSlm93FC04AclVT4LDPyVWPq5mfstvlsKCFq04rf8bN55sJQeddCCqoupCIop+K&#10;UWXB1TtXF7mHdjXPVS7CN6e1Ue35GhDjZIpQ/aniioJbnZx4Hv5txSCmeGGTwWYqzQYTfKwahWpG&#10;E+TfU4paiCuOSvfrZ/X6165ei21btpk8T+V4Ojn53PzbDk7AEBVdjMBKBEO0MkUCT/1apew8Zh+v&#10;lIyb1V4Nrj0KfOb/p/LmygBIE9YaUqlSgar+HCdMe9Ip2guFvEQ5QXuxeGQQCwZ6MNndRvvhQorK&#10;eKwthfWTw7h/1ULsu28DnrlvPR7buAxv8MY/9OQD2LNuAfYRgMrzvU519xUfP6H9/fDlxw0Ifzh/&#10;DD9d/BDfEYI3PzyEmx+9je8JESnAbz9+F79T+f1KuPxAZaU9wJ8vnsEvX5zFb1+dowW+aA4i1JBc&#10;ANR+3Y93VeBvhNPvCoW5/d8nwv/g+CdtblnREXYcApvZF/yBsBMMCb9/fvedAeA/viuDz4BS30f4&#10;yQarZaayS3QY8pOqwFw4bazvt1SsKuIgq3/m1adx7OldePvhbTjwEOG3ZyNe27MBLzywBnvWL8C6&#10;qT4MFqIEkMO0JlBIi2lyVFVlqj6bTA/Cz4S80MXU8nMFPddXVsOqYGaqfh2M2Qg+iwEj1Z/qAhJ4&#10;srzTDZIEv/p6wpPAFACbCL9mhcFQ3QUIMDW/V3VnFb0VsMJcDAVB7Xn7XVR3AiDnaYjzPECXFKSD&#10;cPKmV0SFi4+CZIhzMEE3kIn5OafLmVRKbxMgEp6WMgA1X7ioK3xqbl8JQwUqX8WbWmgtW5owXExj&#10;yXA/5vd3YTCfoqIj3HifKvZQ2zAFqsEQ57niBJVap4yRBO8PFTgo0VZn+D4KVKrcXiJoO3U/En5q&#10;VVFQwoCHCrGl3hQ26E240B1z0r1EOMIYSLkwlFUrTAvCtpkmVjDaUmuCpfW7NQRaqVXVJQwIgORC&#10;uV+yBS4KkopY6T7Yg8vgii1DMMXHwBgsTqo2WlwBsLYphJomWWEvqmo5CMDa+nA5s6M5BeX8an9P&#10;p712V7tRgkqdcwd0StzJr7eZtDpBUgcjyhqRlbY1J2iho/AF8vD504jG8nA6/bz4jeWYKVXG4ARw&#10;Cjq8sVUhxqMXTjio/V+cF1SlsxQX1UoFJEupC+znyhWLhswI0gK4aA19vJhRqr8IV0G1D9R+4XBX&#10;iSqKb14ihCzfcI9i6Rppu5VRQTmvQgPNFq2+VajnhGymBY9rLy5MJUoFp83iNFcrnebqgEU9SiK0&#10;2arV11hbwe9XrjPtD63zmlVrsXD+IqraarPP46KqC3CS2CnDVeHDR6DrUGeif4CrZtCkMamzly6U&#10;artpv0clrtTMxqTNBT3mtM8ctHCS5MJUtrT+uaCfUr+FkylJAIYMAMc7S2YMF3MYyHGC8sYo8H0Z&#10;yqexsL8bG+dPEIJLsPeedQThRryyewcO7XsYu9YuwLZFo6Ye3lUC7uKRV6B82Peee9gA8NszR/Hd&#10;uQ9wXaEw77xkgqG/+ZA2+JOjZg/wh1OEyvF3TFbIT7S/v3zx6V8A/P1rKkOqv59pf1UC60c+fvc5&#10;YahyWIoBlEr7tnz6q/F3wm+6Cozygaft7fThiB6nLfDfVTOQn//bqD9+/Bf8VA+QkOXfNkUQLgp+&#10;tOfn1PfjKC69/ybOH3geJ57bg3f23kv4bcYbD23AmwTgy7vXcYFYhftXTvI9Kxjlo5662ser5oJW&#10;RdDV1CjrowxAqT9T4ooKr1bZHFJytLlqafnXXh6trRRhA79PefCVUn4cUoECnw5EGgwAa+kcytDy&#10;Ek7az5Z6k7rSHqDyvQNcFAU/QVALpHqFaK4rhtbP6x3g/eLhwujg79DfngZpjPeK4ktDrbqnyouq&#10;YBohHBO8rzL82SQX9zIMfRihgxgQ5AjFNJVignOwLxnFRGebAeDS0QEMEogqoKC5mOdQdRkVWFWV&#10;ZwFQNlmnr7LUA8Wk2V8UBPV5DxXiFP/GmAq0UlF2UZQogDpsmWUyO9qjThRoe7tiDuR9DQSmFUM5&#10;5ejz9dMCRx0czlqEHYoVdJj9/FJc/U/Kp9K6Zjpw1B6qx2Y373+FL7sFwfwWRIv3wBVdjJbAHDh9&#10;gwRZrzkQqW0Ko94SMifD1XV+rnQe2mE34RQ0+4T1trjJ95ViFORctNAur3oId5lS+fVW1Q1sN1kh&#10;TbYMLLY03LTB7tYcH7PIF4cRDvPnqAIbG12oq2tGfYMdsys5Qax2yncvWt1uBDweQsJLZeUy+ZBO&#10;QkLQk6Rv4YrVzEcPV7AIV5wIQRXgCqQR4kUIcCJoLyRKaEZ4URVE2lnIoC0Th9tGdUhLq5xak1fL&#10;CeSk0pJqbKqnReGEidNmJxRKkEggHUvARRWowOOQ9v84UXSyHKIitdACN6q6LeHpUHYGH+O07VNz&#10;JpBOpjCzYoZpgyj119vTgSQnh4N2xs5V3mVpwooF89FHdarTXllfHXaUDzzK3fwFvg6+ZnX5156N&#10;9mhiHrtRf8ryyPL/S3Kia/9Po5cWuC+TNH0euhUILXDzPRkscCIX8uZ7xtpLvKn7sWPlcjx7/314&#10;dud2vPXUo9i1bgmWDXbgwBMP4AKBp4OPYy/uxUevPokbJwk2AvA6wXj1+EGzR3jh0H5TD/Dncyfw&#10;x+ef4PZHR3HlvbdwaxqAn5/FzwqDIXh+o/pTNsivBJ4qNQuCSotTULTi+P4mC6xeHgKYIEfFp9L2&#10;qgTz5/VrfLz+FwD/ssn6umwywSco/tv8zA1TTl/w0ymw2Xek8vvp4lm+JqXlnaSCPYFrx9/GxUMv&#10;4ZOXnsRRqt+3Ht5C+7sRb+6i+ntoPfY/uIYLxGKsnezlIhKhA+Ec4byoU9mqGVVc1OqhnN/qu8HO&#10;gqCUvmJba7XHR8urfWwT+kL4CILWujo00eXI/gqAVRw6/RXwLJZyfKC2fzRMChyFgBZ8BchLAU6f&#10;AgeprjxcqGNeh4GgFkYdgkgwSBx4NLiIOnjPtDRbOXetxs2o1Jog6NIhCJ1LkouioJqUclScrN3K&#10;RwdSdCIaSVpaNUlXsQS1ztReX5HPD3NujRTSpkDBUDGFBUPdBpQF3nc6DEkQ2GbR5dzt0iJOOKqJ&#10;urabejiH9TPKltLnvclwubRVKooBCpOJUtaEbCmFLRNQaJmD85tw89QjIsXXUon2kM0UPMi0NhDI&#10;dVSldG8tOultNBDsoLJsSwaomLVwUHCQG95m9R5q5mJABegvbEd2YA/ahvbAl14Nf3IJWsPjtK7d&#10;hFibqezcaI+gpZVqz5Ewpe4ra7wmXEbqsE4hLVRzpgoM7bDD1QY7QWh1SPHRShOCzS1lANppg92t&#10;JXh8JTipHAMBWrLcAC9QGnZbCI7mMAHYQqVkowpU6SAFkap0kECnklgBroLqJ0wA8YK2UiG18ILb&#10;rA2wEWQeKUK/Hy2EpI3/YHOzg2B1mRgrJ38myIuoiaGCoyo82k4Iam+xRasmL6AajbsIrVbaCP1e&#10;t+QyL2QqmUA4xO9rdvJvOzkZnfwdtDGNCmngCj5rFj/na+DkbqyrRJgrTogSvtlai/ZiFrsf2IlC&#10;NocZFRVGDfi48gY4ebycHMpscXKCOxvqMX9kBF1ZLhD8XBZYalCHHzGVA+PrmR7lvq4hfm8MbYmA&#10;2V9RQcsMfyaiGEIlt0fCVHlZ099VE1Z137Qid9Mej3d1oyuToX32c6UOoTOeIgQHCcFVBOBOvPnE&#10;o9i5chFWjvTi5Yd34CwV3umDzxkAnnt7P7779H0DwBsEoA4/rhGCl957HbdPHsEvn31owmUUN3jr&#10;I+0LHjOnwAqDuXPhlFFcKkF1hxC687n2Ar8wQ2lxP2pP8MqXBoJ/fHPN5P+qpL1Un0ph/U0nu1cI&#10;tGs63dXXbpjvUYxguUiCCibcLZZA1fenWl/KUl/V36DVlu0VhD/j31fxU9Py8gi+PPyasb7Hn92D&#10;w2pupB6/uzbgDQLwxZ2r8eTWJdi+dASTnbz5VcxTSoq2tG42QTeT6q+yCbXVFgKsDEBT7IBwVG0/&#10;WVjF9dkJNcW0ao5YOf+0F2ghBOupDE3YS/VszneCUvDjsPBnVANQ36ehgsEqERfh/A1w3qcILKU3&#10;+jjvddqqQxBFBOhgQ7nkssGthFwrIdfKRdRJmLn5scrNac618n/QfqJcjgKrU5rnWkAFO86fgNVi&#10;huah+oykqCI7eR8oh9jsLyfjKPL7exN0GaU81ZfFnLAOt6cwt7/DfD2j+5H/r5qtd9G99BBsUo8Z&#10;wqidrqsQoi0m4DpprzUmCM45bVn08P/qp9NRmatuzu8AARj3NvE+aOBiX4M0VWCCj9HmWYg3V9Iq&#10;N5mCxyq8EFW6G+87haKp7H0+qtqIAeSifnMfaQvLbdEiYCf8XahI9+9Fomc3cgMPI1TYiEhuNdyh&#10;CTQ0l7M7mpqTVHERo9bcviKfy6GOn8+sdaOyvhWNApcKobakaW/Lwc4CnaVZe37KBe6A2mzaCcIW&#10;/j6Pp53WL83HIvK5ESq0Nq52QU6KIK1hgpOgFU1Nsod+KkEnV9MmQqWZsAjx4vF1OLxUewKfk3Cj&#10;/eXF9WpS8GK00kY6+byF/1xDo9UoSItFFTUIDlXLVcydx80VkhaGEyTOVWyQNjBCeW8h0LR/qInm&#10;IBzVsa5Fk4a/30aANtTWY3bFTFTPVAyXgNzAlZlWRfbmbiiDtYmrNZ9vbKzihKdCqJqJDlrPV/a/&#10;gHQ8cReAVeb319LqyF4rud3DiyJrPtLdZeq06dBDm9wa5YDncn6vmkfL4qj6h54Lu3SQ4+aEcJsQ&#10;hHadDN5Vf7mAoJg2q2+M/0uGCli2pCuTNuE2bfEkJ3uQPxumZXDz+yOY6unH/Ws24NkHHuANvwhr&#10;JkbwzI57cOyVp3Ccyk8AlBXW6a/CYKQAFfs3DcIfTr9vxg2VxT/xrskJViC0SmL9oowQKS7VB1QJ&#10;Kp28niMQL3xqFKBOg1UYQY3Lf7ykhkWXzIGIwKehggi/XbnEoX08pcuVS2QJkALgb8oI4c+YButU&#10;e79e/co0PFJusTI/yvA7a0rf/3CW8Dt1gq/7CC4fPXC31++jRv29s3c7Du65h+pvA159aB32bV9G&#10;6ztu6kmqhUKcitvNm7qJ1rWOLkWxfnVcsGurrJg9U3X8VMCg3hQ4baDqE/wEtGYCp9nexI/5HOeN&#10;AqIV46q4vxoOKT99nwKhjf3lnNLXBUnt/6lgsBRdnOBT7ricgVodqCxVhA5AYSw6BImZk1ztiyuC&#10;wlY+aOPCrwVXp8Aewk5W2hTepWty8vWo6IYUoKBqAuj5/coS8XBRV8SBCqmWOKe6CL9SNGoAqH7C&#10;nfGImXeT3e1UZrwna2fQKrsxR4UNerswyMVWhXgTsr/RAMap7gqcr/EWi3lUh0XFB6ooQUfESwBm&#10;qQAL6Ke17w77TYXn/kyYSs5OFaoA7zrOWZXftxKqtVSAVIbuOsLPaVLfEg5Ve6k3ANQhTaC5ju8H&#10;1SFBK8FQ4O+N0U25rFY4yIRWzvuK/NBTiHXuogp8FJmeBxEvbYY7Nh91ze2wEV4OKrZy/F4OLlri&#10;ltYs6psCmFHZjNlVzbTCLtraAKxUbw2WiIGgwl0am7NoIgiVIWJ3dVIRqqkSYShFyOezuXGkUgOE&#10;VpbPxUwLTaeDj9YQoRUgSENotPhQ3+jh7/T/9XljkwDpJOj4j7hkj31UZxHa6CiVlY9g9RgI2mw2&#10;yn6qNTetM2/uZCKFQq6ApG78SMSU3rJSdXmclNVUSerBoXxLReeb1VrZF1KYhGAzAWVtauQk50o9&#10;Y6ZJTbJxEns58RwEnpXwbKL9Ffw0yRv5cU01v6+mEp0d7diwZi0tu42/v5KqsAlBQkllvFT+KkAg&#10;6yAkQJs/OtCPLgJTOcA6WNGKFaIa1aRWhQ7FbCn8Rc8JiMpi0UGOs1aJ3qq628KVVk3faW85OWWB&#10;tfpGONkLUpNcybup/LoSaQIxiGgLb+jWECItPlqpVmTDccwbmYNV8xZiOW37+vkLsGcTQfDogzj0&#10;9G4C8FF8efRlXD9xkPB7GzdPHMa1Dw5xHDDgUwbIjRO0xe8foPU9auzlL1R7OgCR+jPB0LTAd8zh&#10;wyf4ntZY5a9U/eXHL1Wk4Dx+oDW+c5mK7ZoORFTpRTm+5cIHZl9Qqk+KkApxWvH9YZ67QeCVy9//&#10;do3wIwRV9+9HQk8l71Vj8A5ttqrRfHfqI3xz/CguHTmAz97aj49fegxHn96JQ49uNae+b9D2vn7/&#10;Wrx03yo8tmEh7lkwiDntqjiuvrsqyltl9v6qBUA5lRoLqmbVo/I/ANigCi+q88cF2G6zmvmkRVWP&#10;TYRZPaFWx+smACrAX3X/bPzexoYGc1jWpCBpLsZ2uhv1zVHgvEK5FDyf4IKvzXxZX3cTlRABkiVA&#10;FMysyIUYVZb2uYzd470Q8wfN8LW0lFUhhxyQcstdBKgO8pJcRJU2qdPfNCEhuLY0VJt96GI8ZlI1&#10;tZUiN6G2mT3KMMokCLpOLBsfQgcB41F+rTKl+PGqKc6jyXETEiMbrJJZ8/q7aI+z8FlqCD5+H51L&#10;kq9ZObntfP0DmahJYxvJxNHHryk4eoBDHRrV3yPvt6Iz1oI22t4c1WAppMpLdhRUiUmQJEwjCnGx&#10;1tyN82vi/6Z7hko24CIAg8hxqLCKVLCiSyoyvXuR6t6D0sjTaB9+AvneBxEtrIMrMgF7ay9avH1w&#10;ujupqnJosqRgsccJojBq6twEoB2zKrn6EYKNVtUSDHFEyzUAHVmqSEGwYOy0jTbY0ix73IZQZIAA&#10;nAOPl4pSBRcIQFlgtytBgFFJqmYgP7c7olSX5aBpQbe2wWv+TpPVhxZXBC4qQovNjfp6OydLCxUf&#10;gUSqt9AmO5wt5tHTqj3BJDKpAnKZIgL+EJVeCydtrUkyV+FKbwtXVgKivkoduAgpTlKtwlbCShB0&#10;8QK28LGRq7T2a3QoYqONEQClGu1UZlrZ7QSaIvqbabctBKY2wicnJzE2NGzSmux8TjXdlNrXygug&#10;/ZhokBKflqPFzgvIlTVCSLVw4qsmYCLQaoCnFV57GIq2V86vhXBVrKOqvcgCSQVEuaortSlO4Gmf&#10;Rg1vBME4n9cETFNNqndEL6140uPjCtmMcLMq7WpPK0Doas/Ij2K2yIlCG5ItYeXUQjy4YQP23X8v&#10;9u/ajsPP7MLFd1/E10dfMeEu194/hK8Pv07gvYlbH79rGiJdef8gbeW7uE0Yfmvs7ydG+cn6Cn5S&#10;g9oHNPuBHHeULqfcXGVk6HTWKLivzJAVVu9eHYoIgOVRhp+pCqOgaVpdPSqN7rdrCoCeBmA53rCc&#10;eywAE4TnTuO7MydpzT/A1aNv4/O3XsHp157Gsed24fDj2wi/9Xh550q8vGMVXib8nt+6HA+unMTK&#10;sU70ZXjjeJvNfrFZCGlzFeysvb86ArB6top40P5W8vlqAq6WTqCeis5iM47FLKgOO+eIxajCxgYd&#10;dFDlcZ5NFz9Vo7BGugujHqX8+H1NnGcNBKUAGOF8UN3IOCEV9Tjg42LrptNQILzS02JUVEECUKe7&#10;Iaq9kPLfKQAirbR/ngDnjMuoH+1Dqs6myqkJcsoGUfqauisqokD1ALW4qlivh/dAJhJGfzFPR5Hg&#10;gtpMyDSZ0mrDuRRW0iXct2Y5pmh7VVkpRGcS5NcVfP/wlk1YNDxgFuZ8yIfhUhaTve3mQMRvVRP0&#10;Vqj4qqClhmaDuThUqWi8kMJEMYnOYAvtcCvmFPl81GVaTqiq+1iB36uOioSfSt6nXXWEI228Qtdo&#10;w/1UgAH+bzrNVoX08sEQ7zUq5DiVZ5KvXXVFQ3wfK6LFnYi1PYCOoafRPfoMCr2PIN/9AFKljWjx&#10;j8PpGTIl8u3NHVRfGdTUR1BvlF4I1bUuzJxtRVWNg4Dy3gUglaAthgZ7Ck3OPJpbFQZDgDqUYdKO&#10;QGQI+eJ8BCOqJqODkBzVWpQTI0zIJOD15wg1/o4mfxl+qh/I51taqUJbksZu2whGpdE1t8RM4YaK&#10;mZyEDS2Esh21dTb+bDOsNgGQirCVN7cnRJscotr0c3LWm0lap0larVO82XysRpjgUbS8ib7XSVyd&#10;Upqq0cAJqg1kWW1NXu3Z6ERPBzCyJXo0QKOtlkoU+Dzu1ruTvhkbNmxEb2cX7VKlgZ+UoA5RtB8k&#10;AGpfUnuaAqReh363DnYSXDFV6cXDyRT1ytZQAXKldvEGVPiFvhbj5JEK0Gqt8lcaqgE4UMgaCCY4&#10;8QwUCUA1x+7N5zjJU/BZObnrmhBzB2mh45wcAd4MHtqlACKhOJUCYZnIYcHoXCwancCGRQvx2LaN&#10;OPj0Lnz8+lM4+dqTOPvmszj3xn58+tpztJGvU/m9ja/eVU7wAcLvmBkC4Heqt3f2Q3x37iOjAn+m&#10;+psGoFLjTG6wAKi0tKvKBinDTyDU+E8lqCEYCoCyx8r9vXO5XBxBH/8ii3zX+irLwxQ+oPWV7ZXt&#10;/vbMx/jm5HHC+zC+eucNvv7n8eH+vTjy5E4cfGQzXn1gNfbfuwwvEYAvbFuBx9cvwBaqP/WKbotQ&#10;VbmUnVRjTvKV6tZQr/RMq4FgTWVjueeHUX+NVHDlrZdmG99rOhH1wbbzWkzv8WnBtGoOETACn6WR&#10;YLxbEr+2WspSCpELMuFXUznD7FurKroscEBB71wYdWPrBlcAs9nj8tPuyiFQ/SlJIE5HFPcF+LGf&#10;MFTfYNX1o6vhAqvhJgRVDKSZ7kcHaR3JsIGYYuUUW6pkAUUkKIOqK5eme4jTOdB682/qUSfCK+eM&#10;4P51K7F6/jiGCDj9vDripQmXHWtX4Ymd95lS+0nOVwFPPUSk/KTQ1HBJcbd5jp50BAPZGPJUhP1U&#10;aeMFNUBvRXvAiaF0EMPZIEbyYcxTTnBvBpOlqCmIkHJWmz1AFSKO0vKarA/eKwHeK7pfpgFo1K5V&#10;jdSazDlAMhxENpFARTi9BZHcdsLvWQxMvIRMxx7kZInbd6A1uIjwGocnMIFW/xgtbA8abTnUW5Mm&#10;nU0QlBKsqnESQG4DLWV3qL6gKsyoyILNVU6La6b9Dcdpe3NzCbN2KrgiQuFutPpUUTpMhRkhZONU&#10;hbTa7gzq6v1UexECN4CahoBRnhaCVSW61HZT6XothGezK23iCesalbPsJxQj/J4gX4ebv5evqVGB&#10;1TbU1NKaEozaqNbkbWxoIghlV6gEaWfUhFqxUq2E4MwZFVAs1nRMVlMTV0pOKqesMCevVmbBTJvU&#10;Apdyld0tvPAEnya7w+6Ey+lGKpkmADeZMl868ZPtLsOuXOFGG9I+glPPqR2A20G7zd/fwhtFfVAU&#10;jqNCpz4+amXVqmzivPix4rdUDkkhELLDOiVWy0KdFHflklBfYIHRBEhrH8bbSgDmkQ5SAddzQlAB&#10;JgJRDr7nDh//HzdcXDBaCUEn1WBHrgPjA7xewQQ6UnlsXrYUL+zegXee22P2At9/7hGCYzdOPP8Y&#10;vjz8qgGgcoavUBl+88l7hB8V4JnjBoAa3xKAP1w4aeCncYfW1BQikEXl+JGg+ln5uTqw4FAZK1PK&#10;ikDT3t5/QlCqT0HT07m/01ViVFJLADS/4y78ykVPlenxMW6d+hA3Pnwfl46+hYuHXsapV542Nf4O&#10;PboNr+9aj5ceWEn4rcZLO9di3+YluH/pCFaMlDCYDyHls5uCtE31CnWp+ms+NTQ0cw7ZOK+oBjmv&#10;yspPiq6s/DQfNDcU+qQFVPOnXPhAj+WtFmN97yo/zUcdngiA2kKpUY/oqpmmCnQyUq4T2cqfVSC/&#10;7J2KYOhQbLplgoKbleqpoZjScIuKpPq5OAYJSh8dhcqsWbmQNsBJqDppWx31VZxHTaYEVjpAdSkV&#10;6VSYlbJGqJ7oflQ6v4/A6+C8CnAR9nEhUFN1hb9sWDiFbSsXY9XcMfRTvaUJQTctvrZgnnpgBx7a&#10;tM4UVxUEBb/OpNJPtTjXI+Wx8/d4zOhOBk2apooSd/OxP+FDZ8iN7jBhq5p/3VmsGu/E0v485vCa&#10;lAi+bEsNCmpTQQWoKs8ZAlTFSOKt5TAy7XMqdljtJexU3eqn4qbbCnq9iIejqPDHViKUWodC9y70&#10;DD+DdNvDiOZ2Ipi6B57IKrSGFiKUWAJfdD7cgVEEo+OEVi/tKeHmoMpTeEyt7LAD1XUuU05LByNW&#10;Zwp2t1pkFgjRDhMWE0mME4KjmF1D++rt4OcDsLdkoP7BVgJOo5k/5/by5whQ1Q+00k7X1AcJWYKw&#10;LmzsdY01Tgjq9/M1uLMcVIetaf7NGAcVKi1yVYOL4GxBVa2dr60Js2YTepywGhaOek5S9Wit5aTT&#10;iqtK1AJbgCushZNDlWdmzqwon85x0k/HZpXtC1UY1Z2Tq7sUneyrnfbb4/aa4XLSuvrDGB4aw/Jl&#10;K6ES5/YmKjnaXalMq34PV12pR+05ai/SxZVZoT5uqk3VP1TRy/9fV2f+HlV1xnGXhmSSzH7nzr2z&#10;75PMDNlDQgggyuaCqSJg1VZrtYgtT9VWxT51Q+pabMUFio8LIggqWm3Zuv1rbz/fM6bbD+eZSWYy&#10;d3LvuZ/z/Z7znvf1YoByZMDFJhZ9/h4Jr7itIInqozMJgtqhogDpsWre5lTUupKzXhPbTwerMKpr&#10;bkfzRcoIPN3Svk0gB/yKHoogRBmj/vwUihXo+Vley6lyH52wN29L6zZbNqk0/AXbOLtg9+9esVcP&#10;PWYnUX/vPPuYvfX0zx1EvhD43n3Nzv/hJezxy/b18aMA511UF/A7fdIu83gJC3xFgdFn1D7Aln7o&#10;rOlV2hVBSkDUDhEg+E/A93ceXTGjC3quRRHgph0cgFDW+J9Y3X989bmDoJpTi/wsACoFlhY9rp75&#10;qL/Y8tEJ4PeefXPimH2BbT+Hbf/klWftj8894fY9v/yze+zwI3sBH8rv4d32zIN32sG7ttu92xZs&#10;x2LX5sZLDDAMcsAmyrUaAnLDowxkyazF4j5K0GNQjQMvKTiFsAh+HvADNgyKbmDkZuyDL+YeNV3S&#10;XxhJOOUn8KkIkqrEOQDiBIZwImuA3/DgdS4HYK9d55oBVPpHnr/NCVDYvDqDZacO4AChVogFv3JG&#10;tUK0NRK16DFY0h87misPQzc36DMAq7a2Hx9ySXbD5LBbUJOCa+E4NH+WBXJKl6XjyFmsp38JYBWU&#10;VRk1NYmt1bygFkF+cMs22wMAd2yYd6CsAR0/8j3btjBjjz90v/3ozlvdPKHsb6fkm3aENLClqg6n&#10;+h6q9raW36vo+Ww1dNnYJxl0tEdY1RunCkmscMP2bgGA63u2pVuyxapn86WkzZVSDpZKjz8BPJt8&#10;rgBY8TPYe4W+APwE5zqqMKSYeXJASUVz5OwaH3VXbOxyEByf3G/tiQNW7+63oHaP5ev7+P1e2p0W&#10;VHZaFktcbe5EEW4EWpPfQbCN7czb9QOAZjANdFBeySIgalkGdZerzJuH4oul1wK9dZYvLzkYVpqb&#10;LCzNA6t+CE0MRTkSr6PclCRhysa6N1i9uQFF1+NYqLx4C4UHKJW2SztUAGcUWI5y/FTY41hrLYo1&#10;jsSLNhgLbU1MyV2BIJ1zEGu8ZigB/DLOGnvpEGuhuC1G3BHN1Wk1bgggXgf8OGHYRSWulAKMRLDL&#10;qDzZ4jXamcJz3QQCoKBVDAGJynumgT/2x/foRK2uVVBXu+/YZyu7dlsEyy3FKKWY46LIMisoVkHS&#10;btEF2zzK8b2ELDLvo3OrLrIKHmmepsQFVWX9EPBJ/WkeoxhwQ0oB0FGVHHWc0XsCC6Oo/g52SO9T&#10;+vwmHaIsABYU51XDDmH1+a45Ln4uI1jnuTlpqL9sUOJ857FrBZuZXG/zM5vNS5YtMaJA7aptXrdg&#10;T+7/iR199pf2+18ftBPPP2Fnj75oXxx72c5jgz/7/Uu0I/ble29geU/Y1U9POuUn+F3Syq9q7wqA&#10;ZwGgVoW/A6DaX8+f+h8ASv0JgP32qft5dV5QtnjVIv/9wnleP0cDerR/uKYECx/bJY538aPjLs3V&#10;t4pLfOcNl+dPyQ4+fOmQS3P/+i8ewPrusxd/KuW3xw49eIf9Auv741s32vc3Tdmm6SbKWoMF1wPL&#10;OEJ/GRpJ0Fd9+mwO5xLQZ7JAMIWKSzj49R1AaPkwb0WUhhTg6vzf/wKw/1wLHqvlMNX0fAiVqfCY&#10;AeyvBkupP+2GquS0wptyTepGTfvbVUNGoSwKnHfqL5OxYlrzhJ4V6fNSgV0Uz1i5TH/AbfA9VIhL&#10;eQw9VKAAOK75MQbONjDSrqgAMGrOuR93qJT5qC4AqN0hk+W8g9/CWMvFmt66ccGloNuxYc5umJ1A&#10;KVatoflr+ufNG9bZgfu4F27cYPP00R6g0/5cJVtV3RwBUKExzUzMFsfKttxr2Ew1sE4Qszngt9jM&#10;2QwKb1On3M8NOD9mO6Ybtg1LrByBC9WMbenV7KYpxSNmXMJTFW7Xargfi/O/JrD8ABmxEujapLLc&#10;W1qEBIAxlcIsbrJi83bLO8W3z1prH7Zq98eWb+6zxsR9VmzdYenCNstVd1qhuh3VtgjkVARp1kJg&#10;pcSpyiGoucChYd9GANBoqoJaw7ICqlhK2+omsdRLtA1WqC1bq7cNRblgw9hpQU0rzXGBUDkDM11r&#10;jG+2cmPJhuNNAKl8gk0biWpuEVD6YxYNu5agxbKoP+Dn5bXyXLPBaN6G4gCOf24kwWPUB4CeDQDA&#10;wRFG7bhnAZ0hGpVtAYDDo4BN833Drij19YrpQ9FpJfm/i1Urlfnqc9V0TXFipfxKdPJ6sUZHL9H5&#10;teukbK3GuMtq8+AD+2156QZuHIEydHZZak8ZOrQIIgiq2pcAqPk/BcsKgCryVMHSqtSllJyDHJ1D&#10;aYtyjL6yO1KCKpEpmyzQCXpKla/XGpqHQa1IIUo1al5Iq4eaDyoHOQsBoCryBUAvyBYBYNGy2TIQ&#10;LLn50wxAnJ/dZBM9BqsUinqI7x4RSPs5Ch/as8uOPP6wvX/kaTtz9AU7/cbzDoTnUX/n3nrFLmCH&#10;L6P8rgC7i6dOOPhdRImpXTkt9Yflxf6uqr+/npP6Ow24zjgb3IddH4JSgqrqJhDqZylBgVArxYKe&#10;Vo3Vrpw/Y1c/P21XZXul/vjsSx+fsD+//7Z9e/It+/rdN+zCsVfts9+9YKdQsJr7O/rEQ/bbR+9x&#10;AFRTzN+v7ttlP1nZ4tLcb5sbs/nxsrVLip3TIkWMfh5jkMf60reiCQEwtGQywNpmeD3tlF8m7VuY&#10;zdEniqi/gJ89Bt2kg50Un5oAKBuc4DNXAaipGBdAjQocpJ9prnEQBahFtq62vXVaboub2/0khaWp&#10;GZpKKWh3lPaOa6DTHvlyRk0g1N52PQ9RsUCwVjclR22Vis4WJocHnMsIEhEHvqbmlnNJPsdzKjBA&#10;JWqxRQlXlSR1XaeOWtNuIlzBRNc29PrhMDfNTdtN66aAX89ump+wG6a7Lu6vSV+u0md3rpdV3mq3&#10;b14EjkWXeV3AUyIS2V8lI5F1XVv2bRErvH684srLqtTlfC1rC4BwS69KU97AggOgivtvB4Lra74t&#10;t4tuD7ESmihZg9LDVRAyOc8DeAxeDEw+1yZIBzQUeZoB36vYNaMeINEWtsqNFpRvsWx5xcrte6zW&#10;u9+K7R9YtXev1SfuBZC7rdBYcXY4QAmOJLSiO2P5AvZWkHPzgVhOICgluAYgfg9lGInVLBNO8jfK&#10;GzgLzLTNbtqypUWOiZXOTQOvGVQhTZ/FYzQ5Djh7KMdJZ3nV1gyXAVjFIglg6zVt1G8DP0DIY0K1&#10;iHMoQgFwNLRINMsIHbhRuq8Ak9juOBCk86L8/EwOAAJElJ8DIApNCyPa03nttdcCuAiWVokseT8d&#10;8zp+p5FZcz9u/gdYrVbzKmRDV9qzVuFi19s23kaxApGlhc32yE8Pogixw7mSVXN5l/8tHY26GETF&#10;aKkTuwBq7RLg9ymsUAapriDWFpZDczvarqdVYHXGcgYl6GnbU8YtgmRQiFJ/Ap4ssICnJjjmuWGr&#10;gqfUo8uKU+T32DFP6i/g4mvOD3UiAAJCj3OiRBTDqJhCoWpzs8tWr01x46qIVYObtGjxiAeEU9jC&#10;WXv5lwfsg9dUOvJJO3n4KTt99LB9BgDPYoe//A6Al7G8f1ai0VMn7VtsqJogeFnhL/+l/v4m9ffl&#10;aeAnAJ7Bwp517f8BqOcu1f1X5/4NwH7rv0cAvCKw0nSMv3x4HPgdsz9pn++xV+zzNw9jffnOCnt5&#10;6hF75eB9DnxHDuy1w/v32DMPrNiju7fa3Vjfmxc6KBHUSk3nU9McKlkZx+3EXZ8aiecYLBSiJQDS&#10;Ej7nqT//63OOBUApQKk/D7cgAK7Cr98AYFKLZpozVNqsvgVW03PVA5YFHlAShJEh67XqNj/Vcxle&#10;XP9J8xnY2H5yA22DC6yZLwAuqUBtlfTpK5oHkx3mmmuKBhDXeI+yD013OzbeqPA5MUswkHqjAw6A&#10;2uMsAI6VFVPIgI7ryAHgGnBSiqy5MVxGIbBuPrCFdtuWOh0AVrHltR27UTF8vaYtdpUrc9JuBnqa&#10;M9R8YRNFefPSrIPglpkuUBxxTQCU+hP8BEHt4hAEN31XL2Qe9d3NxWxjp2S7FtfaVsC33AptCz/f&#10;xgC1c7JuS3W+F993SsqS767C6gXgqvNU4H8PGZCS3MtpIJjB+noMWJkUricNAKOykyisoLwR9bfd&#10;wurtlq2sWNi4yyqdewHgD607t98606jC8X3A8Q5U4E4bTc5ZOjtnueKCeT4QRQUOj+ZsYNBzoTED&#10;Qyiv0Tzqro3VRWXmZ1F7qLTUJCqtYwOj4xb3p8wvL6I8N7g0XHFfqbOmnAqMap8xSlAV6qKpJkpQ&#10;c3sNi+g4CosRBLHZcdRgSoXYaTHUiuYhIyM+I7TmIz1bE0Hpof6GIglXn2ENLc0oEEMBDkcUZqAo&#10;fnW+vtobBHAjAFCpzVWrVYWaXJpzWRM6pfZ3usI2/KzaDYoor0hZFctY33Eea9woKTv4s8ft+yt3&#10;8bdDVitWGY1yllVsIsrRo9Or8+oChdho5TiURNdrAe9RYGo1zDjQTTOKKtxFdkThCVrQUEC0doQU&#10;gKFLjAD0qnpNq8W0AvCTetQ8YeBFAbDCfFB7Ka0+J7DhfJ6fc9ZXCx961DkZHU3yv/OZdazN/LIV&#10;8mPcuApNmgKUPaBZ45g5u2V5yV59+qAdP/KkvXnoUXv7N9oh8qKdwf6efvMlO4/aunjquLO+gt4q&#10;AL+hCYirELx89kO7olAYqb8LKln5fwD8WjGBfbi52r487zeBsQ/BfpMS/BQV+IldwvpeRlVe5Jjf&#10;vP+OfX3iD/YVlvw89vzs68/ZBy/+yo4dOmCvPYb1PXA3ANwLAPfY8w/faY/dvcOt+q5smnR1Pta1&#10;sZWK/eNcZoBWnBsoMpxyjiISDXEkqEDcThor7KUC1B+2iptNC2AC4OqimAZTQU8Q/E+TDV4FoFaP&#10;I075qa0GUWsV+Prrr7Ho8KArEbF+bsYlONDgqe1sWjALvTSDoOb+sK0cb6xcsVaxYhWUftGXiwjo&#10;E3kgjvLnva6vJQEN71OQ/lS37QZTWWCFWikFXF3FwCo+MMW5pEYBYMSqvso30B8VS4f91Va3uUbD&#10;Zut1bGdfDWpBZB02uVfKogzbdgvWV4PlXLNfa0ev7d660fZs34w6rLr4P2VrEfw69FsFRAuA2sK2&#10;gPJewvJqd0crE0EJhnYbALxtCYU5VbOtE1XbOdVwIFxuhrZQC1ClAJDvXOX75/hsCYxilmuhzRGc&#10;T+VkTMGEdELXqsC1qti/AMYTjr/XiRZxAAAAAElFTkSuQmCC"/>
  <p:tag name="ISPRING_PRESENTERDATA_4" val="RWxlb25vcmEgQnJlbWJpbGxh|UGhELCBUVSBEZWxmdA==||aHR0cHM6Ly9yZXNlYXJjaC50dWRlbGZ0Lm5sL2VuL3BlcnNvbnMvZS1icmVtYmlsbGE=|e0ZEMEZDQjIwLTNENDQtNDVDRS05MjcwLTIyODA5RERGOEMwMn0=|RWxlb25vcmEgQnJlbWJpbGxhIGlzIGFuIEFzc2lzdGFudCBQcm9mZXNzb3IgaW4gdGhlIEJ1aWxk&#10;aW5nIFBoeXNpY3MgYW5kIFNlcnZpY2VzIGdyb3VwIGF0IHRoZSBUVSBEZWxmdCBGYWN1bHR5IG9m&#10;IEFyY2hpdGVjdHVyZSwgaW4gVGhlIE5ldGhlcmxhbmRzLuKAryBIZXIgZXhwZXJ0aXNlIGlzIGlu&#10;IGRheWxpZ2h0IG1vZGVsbGluZyBhbmQgbW9uaXRvcmluZywgaW5jbHVkaW5nIGFubnVhbCBkYXls&#10;aWdodCBzaW11bGF0aW9uLCB3ZWF0aGVyIGZpbGVzLCBzb2xhciByYWRpYXRpb24gZGF0YSwgYW5k&#10;IG9wZXJhdGlvbmFsIGRheWxpZ2h0IHBlcmZvcm1hbmNlLuKAr0hlciBQaEQgdGhlc2lzIOKAnEFw&#10;cGxpY2FiaWxpdHkgb2YgQ2xpbWF0ZS1CYXNlZCBEYXlsaWdodCBNb2RlbGxpbmfigJ0gdGFja2xl&#10;ZCBjdXJyZW50IGRheWxpZ2h0IHNpbXVsYXRpb24gcHJhY3RpY2UgYW5kIHVudmVpbGVkIHRoZSB1&#10;bmNlcnRhaW50aWVzIGZvdW5kIGluIHdpZGVzcHJlYWQgZGF5bGlnaHQgcGVyZm9ybWFuY2UgbWV0&#10;cmljcy4gU2hlIGlzIGFjdGl2ZWx5IGNvbGxhYm9yYXRpbmcgd2l0aCBpbmR1c3RyaWFsIGNvbXBh&#10;bmllcyBhbmQgd2l0aCBwcm9mZXNzaW9uYWwgYXNzb2NpYXRpb25zLCBzdWNoIGFzIHRoZSBDaGFy&#10;dGVyZWQgSW5zdGl0dXRpb24gb2YgQnVpbGRpbmcgU2VydmljZXMgRW5naW5lZXJzIChDSUJTRSkg&#10;YW5kIHRoZSBJbnRlcm5hdGlvbmFsIEJ1aWxkaW5nIFBlcmZvcm1hbmNlIFNpbXVsYXRpb24gQXNz&#10;b2NpYXRpb24gKElCUFNBKS4NCg0K|SVNQUklOR19QUkVTRU5URVJfUEhPVE9fNA==|MA==|||"/>
  <p:tag name="ISPRING_PRESENTER_PHOTO_5" val="png|iVBORw0KGgoAAAANSUhEUgAAAUAAAAFACAYAAADNkKWqAAAAAXNSR0IArs4c6QAAAARnQU1BAACx&#10;jwv8YQUAAAAJcEhZcwAAFiUAABYlAUlSJPAAAP+lSURBVHhejP3lmx5HtqcLe880G2UxVpWKmblU&#10;JWZmZrAkC02SBWZus92mtmW3mZkkW8wsmd29YWjPOed6/4f1/u7IZ1WFHss982FdmRkZGZQRd64V&#10;lJccOXbUDh898gvBHTl05LAdPHzoAjl8RH6OHGuXI0eP2/ETp+zkqTNBTpw8Ha6PHT8Z7h09diII&#10;17hzP/bj9xH8dzwj/8f13LFj7XLixAk7deqUnT59OhxPnjwZBHek/ToVvsdHuk6dPhuEa0+bx8U1&#10;7u4nzgv34vx6nv05z4eH4c/GEsfNc4cOHbYDBw7YwYMH7ejRoyHNnieO6XLmzJkg5PHw4cO2f/9+&#10;27t3byR7bN++RPbu3W1f7/7Svtz5qX3+xSf25Zdf2u7dexXXYZUn8ZxVWOfstOTM2fPheOqU0qZ0&#10;njijvJ/VvXPn7ey5b4K4n+AvrXw493DOnf/Wzpz/zk6d+9ZOnj6v8jiltB5VvKo3yufBg/uV74Mh&#10;/Qd1PCDZe/CA7dm/T+neF/LBkbxx9PI5dOiQHVGdo5y8Hhw/Tp27sLy9fBF/756+9DT7uV97HtLF&#10;y+D8N9+F/Hl5uHi5EA5xJvW2Q45JKHMXro+q7sTuJ/TcSaWV93JO4ROPxxWHTf0irZ4m/JAuT5M/&#10;F4vf8zJAvIzicorjcLcTp9SWTiO61rnLKV17fYzl7Fnqlco01R69LfK+eI+8V4T3Gp/zfnmf1H3C&#10;QKjzoX0rvmMnjgcOucCno8dVD+R+/KTKUUK6/BjSm8qTv9/wjiVnVL9Jo7erAMB0CLqbA9Ah6JEf&#10;VkVMB4I3fo+YI24OmXTQIF7gLr+oPMGdytIBQAqKQr0Y/Ljn53EcHOOC8Jcdx8M17nGFdn+k/eCh&#10;I3ZIjTk9z9x34drjjcXDIm4P72IA9DxxRPwleWVAyCMVBljs2bMnJQkA9+/fGwQA7t6z03bt+lzw&#10;+0zHXXLbp+eOqGyovB2N3RsG6fs1AMaN52LCfQ/v1Nlv9Lzk9DmVh/KqciKvDsDDqkfA7FDqY7pP&#10;EASANIZfAyDAbIdeLBEAPS0hH3KjnDl6+uJ8uh8/T89DLOQfyHzz7ffhmA7COFyvA7Gkwy8dgLyP&#10;dAAStgOMOAif9Hp+/H6cLtxc/FmEa8/LxcrB8+9xeF0+eUrlI5CcOpMcYwACJeqkQ8/BFwOQ9+Uf&#10;LN53DMBYHID44zmeR7wtnBDUgJ0zqF0JE4fSAdiePqU3zl97PoOkwKqwkUsIPIagn+PuQHRx92PS&#10;ygCHgw0YOEjaI0sVKO4OjHTY+Ev1ysq9dDl6TJUl/csfibv7vYsB0MP3dKW/bPeLu1cSTx9pAHwH&#10;DgpYEgch+eaeP+thpYvfRwiTZyiLg3rpCRQ6AIiQB44xAB185PHIEaVFlQbw7d69OxwTcCTwawfg&#10;7q+CfP018EP7OxQaHpXgLA071SjIM+lyCdcRAIFl7IdzFy8rxBvZCWl+J86cD35p2EeO6OOhPCYw&#10;2680kI6O+nZAFXs/2qA0QYcf4gB0+J3UOz2VKqMTqXfvAIzTEuJNvQ/OPW3p9108T+n+EPLvkPn2&#10;ux/CMQahlx9COMTJ+0Xa372OMfxc0uHnAAzvJgJZHIen09PlaUPcLxLeWxROLO4H8Ty7O+F7uZw6&#10;LRCdE9Akp8/q3UcQdAACvHPnzgXxc+BF+wvvWOBDgsbfXgeSOh9D0NsA75S63g4/hXNckAv1JGUx&#10;IPtVV4AgdQgI/gJ+gDtVXryXC985YSeMIL4AwBiCDjkHYHztxCUQf9ExCDn3iucJ4NohGFeMiyWO&#10;e7EE/4KtN34XCotC9QJGvADJHAXo4RF3DF6PO44/vvbK7+niGYC3/8ChCwAYh+kSX3Pu134kPJ7j&#10;ecxRXnz89XMA8nI4dwB6hUJ7OqiXf+AAgAB8Lok2yLHDDXMYIGJ2HtbzhAtUU40s1Qi8DEhbe9ko&#10;/6cEQW8Ufp9jXFYcvREhhH1S1wCQewGAh48EmJE+4Hz0KGa43qfqEnXqkPJ+UPUMjTBU7KiSH6Bh&#10;qP6hBZykYfAxUOWmURylLlA3FAdp8feWnl5Pnzdy9+P+LpaPWBw0iGtVfs59nvP4/N173EFwpy5Q&#10;D/lo6ujgc/gFzURHPjYxAF3S04Sbw8/BzLXf9zxyRH4tLM+z3/O88OwZvf9z38islpw9r3AEQdcG&#10;T+vowDt/Xn5SAAR+Xl+9zXL09hqLQ9ChiBv+eTZ+nvcfLAXV+VAnUnUDjdCZdAH4lLaQzlT5x++F&#10;dhjqTCps5J8C0K+JxOEXRF/eJLALAci1V8i4krm/+L4nzhPIPb9/wXWUYAoS2AENhwdC4XUAMNGe&#10;CJfnPW0xoD1t6eLp8rR5OnjW4QfIPaz2NF4k/enieXUA0rh5+Q5A0kzlcRD6VxAhb/jDv2t5Bw4k&#10;koBwb9AGd+9Ozvftc9Mi+Uh4o6OhJf0gqvipxhHn2cvBG076ffeDu/t14V7Io0xfByCV7ZDSQdow&#10;w/fs+Vrv6lCo4OErrIp7VB/TI7rmY9vRxdJxHldwKjbn1MFQ+SMAEl96urimYQMrb/yeL+7H+UIc&#10;Bg6I9Gt/Frc4PH+36e87hIs7dUPv4Nf6/trfi8Q/THEc8bW7OYhjcSin58vT/WvicXiZhLITAAEf&#10;4lqgw+W0QJeu/Tn8qLcufk0d9vbrR4cg9RSJ23AMqCOqAwAvBiBC/XA2xfUjpE9p9XeCeNuk7WFR&#10;utJEnP/UBA6VLAW/WI6GBMaBJsJ1XCGRuGL4fXfz52NA4RaLD4J4oTn80gGYNPREkwqFrjQcP5EA&#10;x8MnPOKO0xeLFxhp8zwhQA8AAi435ZGQvigfiOcvDsvdiBe/IbwDyReQ9PPCqUBUJCqNVxxAQZ7I&#10;XwI/TAbAh3mIudgBwL17Ei3QTQr6+2hwNDQa2a/l+WLiDeNi9xDuEZ5LnN8TMp1CP6LcqWyk56uv&#10;vrIvvvgimOOHDx9MAEgfk/wcl/9jOj+kOoccBW6SI6pnCOfHgJ4qOBLuqV4eDvUzKW8v3zh9Dg2g&#10;EAOQ+79IswQ37jkMXLwc4vLw8P0+z5MG3i3i6XF36kVcx+O6kx63p9NhR/gen7tx7gB0N8+jp8fF&#10;0/t/I+3lQvuhDqZgEmt/SKwBxvBDOPe67PfiuuxCe3UAep11CLrg55DcgN9e+ol/BYDp8EPIi+eH&#10;sg7vQP4D42SVEBfSPgjSfjO6/iX4EihSsf0l+gv1ayL0F4pwzYv2CuLnCBUCGDhYYlC1C3F5YaSA&#10;5/DzTCAOwES7EASJW+kgDK94Hr8XjqcR8cLydHraOCYaWwLA9LCQuAw8/DjMOD7uE0YCQAYmEgC6&#10;ORFXGtzJW1xRHIAd8NudADBl7qJZHtYLZvAh1vzivHrakPRGkO7vYm4853lHPI/4PSn4ATXcjhw9&#10;FsxftL/PP/9cINyp/CYADJ3RhJXyD9AC1FKwA3ouDkEXwBj8Kpw4DYTn+XDwuWbk4MCPv+f42fh5&#10;/Lng5u5+7tcuHh51Iq4XyFFdUy945y5eV/Dr8SLE5+n0o8fhbvF9P4/9E47nx+tcnNZ/JjwT0q/y&#10;RqtyzQqJr+mKcMg59Pzo4HP5NQBSrzvqdMdgCO04btd0jewT+ACga4FIPBCSDsBwrnyTf88T5Y7/&#10;w4AztI9IA0QcgLE4BNPvH1EG/CWmCy/dC94T4ZXDX4xf4x+oYFoi6ZBBLgZAEu5fCS9QvwYaiYZx&#10;YebT0+Zp4dr9xukKBZaCs6eRa+7jD/HnOff0urtXPD96RcU//g4c1ItNdfSTZuD37bff2jffqCKr&#10;0rjpC/y8kuwLX8EO2ScTeO/+PbYH+KUqxSG+bilwe1rjtHh+OUc8XQh+PD+eD88j95C4nDx83LjH&#10;CCaDJ2iAuANA0o8JvHPnrnAkv7wv+pFD+KlR5+OnlV81MAAXAChx0MXaoWuBh08ca0+np8XTSr7S&#10;TUMA4flz/y6eh7hcXHCL73k5pJcZ4umJ08V7SBfev8eLePgebjrcXGI3/HoaPU2ejtjdzxG/n+7u&#10;9zy9R4/T7lXXVf4xDJHjp2hbHVO23OLiOgafm8cOQOo49dnBQ73gw43VwpH67YoNR+Qw5xLXAF1i&#10;AMKm9DQicTlQvuQLrTG0EYVJOkhPOwARAsSDi6uZLg7FAMCjyUuMxV9mXLBce2XgHPEXwTmVAcAA&#10;v1/0sxFuCoDha6CEIzHoXLh2GIbrVFqI1yucFwoVwNPl/vwcwS8SCi0FQNJEOHH647Dwi/izuHEP&#10;ocLSCDnyTACgNEAHIGmm0gA/jlQm8uMV5UIA8hVM5MAhvobJV9ErBNA5Er0bz1+cXo7eiPw6pJNr&#10;neMX05l3weAPeScM/CGce7guHsYJHdHoMHFPpCCO1sfAzf799PUcCXkL/WIIZSkIntKX+/Q5NZxv&#10;1cjPK026PqaKjbl7iHpJXaSeqlGG40nKOvnoxGVPukg/+QMYDkAve9LqZeP1wp/jHs/G+cLdw/T7&#10;Xg4I1+kSP+vxxIKb+4nF38c/kzje9DR4WgkLd/zH+Y7zEqfThXQlZQkPVJ5pAAzKEG4SwOftjiPX&#10;1Nt0EHLN/bgNe50GfvFMBtxoD0gAoPwz5/jgkWSAzAEIEN0MhlueTo4u5MfLiHPydYiwCFNCmyPt&#10;wQR2AHJOQ3I72xuVCxEizANkekNcgVyIzAvfXxhuF3s5FyQupWVx9MrMvRMMuCixsWrskOPL4sI1&#10;7u2i5z1Oj9cLhLjjCpPux8XTBgAcgPiL84fgj3ue7vRyoBLSCBHc8IcG6F89XgSVhS8mFYbKRB7I&#10;K/cRrxhUBH83vND4/YR3qQ+Gp8Hz5PmK0xOnH3fgFzQ4ndN3uGfPPvvs8y/t08++sK++3nMBBAkr&#10;Dt/LDzcGNQBgYoYkeTlxAk09+eL6+zmaKtMjPKcwQse6wOejjsnzCl8Nz+unV3QEs8cH42KweFo8&#10;r0DQAci1v9c43X7tboTj4mFfzK+L1xfidPF44nA4Eob7dz9xOP7srwn+PC2eR9wJO2433CPPMQC5&#10;5xLnJQ6be+1pTZV1DJfwHiTJR+yX4iB0c5i26XWZNuzw4+Mfum5S4OM6HYD4Jy7ipL5T973+u3IW&#10;pytuB+l55BrFILTjVD0kve0A9IAIgMCJMAZg7JZQNAGCF5iLv2BvXF6wiCeIF+LiieNZhwzXHgbz&#10;kU6QwdQXBOGcxPuXJ2lkei7VuLhHGAhxeryESZxJuB2V1P14nBerOFQuz5+H4YKbgzK9EiKE5QDE&#10;P+H45GC+iKTdv5gOP/Lo0HfNN6yo4DkJpi6wAwIIX+z4XXrFpUP7OAKUUmlBSIenj3Pgd17po+/w&#10;o48+sZdfftVe+tsr9vobb9knn35ue/buD3nzcozLjfySdz5gB5V2RnUxk0L/kfJzXCYV01/c7Ejy&#10;RoXFxNXz0hYBb7u2QP6VF87De6VhKTxvWB3HDlj4e3LBzfPrpqPn2f3HgpvnBeEdxcK99Gc8/54G&#10;L0+Pw8P0cN3vr6Uj/ZnYzf34PYQwCAt30uh1lGu/R745x7/ni6OHx710v+3xRPCjXrVLqo2li7c9&#10;3jng4z1xxM3rs3/MHXqcx3U8qedJuwjtPOKS8yeGn6eP65hRcTuMyyxYDQr3FwD0zHKOm4Mvhl+7&#10;ZqgGGMOKo78ArnlhXqj+si8oWEl8zjMc45fT/jzmFJmkYaWAEL4M0UvwhuLXiKfJxeNMT1dcubj2&#10;BuNag6ebdHk6eSYOg/DdVKYM4nLAD+FcCECAoXLVSyY/pB340ag574BEAgyOnnePh/L3skrSp/JP&#10;vUuEStFeQYBqatAhTIFJ5QshPZiJ33//YwDKF1/usr/+9QW7//4/258ffNhe2PGSvf/BR7Zz19cB&#10;cOTVy8rf2UGlZ9/+g4LkAdtD5aYCkhbJkVC5+aJ7RzcfsJSpTrmxXC6M9MsKUHm4ZkADYdK35593&#10;SoM6ezYZLPruO5m2aKxKv78Hf0+exvg9uR9/36Q9ltjNw3Dh2v24xH7djbDTJfbrfuJ0pN9HCBOJ&#10;3dLD83DS882Ra9zjPPOMhxuHR12I6zzHJEz5T9Uh3mUsvNe4/SFce731e94uvW1yzwHnEOQ6Dotz&#10;r+/BXc8eO5kAmLjhUUhDxCznVlihluKVfww8z0hSBkn78vgSANKh3B7QhZlFCNDhF9RPRlFSjdyF&#10;yDzS+AW4UMj+ovBHA3aNKT0sf0GEwWghBRgXDHKxgvZMcU46PE2eLq84pIcXjcSVxNPslcGB5ZWF&#10;dMVh+LOk2fPDOXF5PuIwPT7CoHHHAPTOYq9ELp5HjkdD/x5lR746YBzKlTyn4OdyhHeJcC9lmtLf&#10;dvp0x3sBft8JfqwF/lSa3l+efMq2bNlmGzZeZ7fedkcA4Ecff2q7BEDyF78b8km/7de79wZAfvHl&#10;Tvti107btWe37Q0jdvrK76WP52vBcbfgxgg2fTuqqIfpBjgmYB623dIud+36yj777BP78MMP7IMP&#10;PrCPP/5Y15/JDP9M6fo0jCIzmgwgKYtk1LxjLhzvijpG2sI8O5VNSOtJ5TkI5x0w4XgC99T5Kfoh&#10;sTZ0zrPeRxnOLyLcc0nCulAItyOei7unh8V57O7iz1Dm3Ofokh6Wx+H3uXbxsHD39x/Dz8vxFMsY&#10;ZVUcOZYoQPTB0QeL5QcL+Hj/sm7yThNNzjU42qm3R+q2m8O4B7/yF+q//Jw5I61eH7jEYkja8Uml&#10;Ac0fLgFiOOV1O1ynjs6uhF/4S9p80lboXmMwk/YJB5QePefpuiSZUU9gQAgPiiAlDHYcUcaYi3NA&#10;GUKC+cuXOQUUF16gg4Zzn9zpBY3wEriPBhPMpZQ4CLnnzyPhhSIpDSEpPDXolGaAG5lwlZsjfYbM&#10;HQwFAJRCY9MzuvY5cd7fhYQvoKeR9Eq49tUSrIo4KbdEkoqIeOXhyLWXgR8Rr3jun4rmHwJfI4uQ&#10;j2TQIBk5DeVLR7Tc+QK6meuNEvglAOyo3JRT4pcy5OUrfFW0IIBTzwNBRl1Pp0BMZf/xp5/tm2+/&#10;s68EsEcefshWrVhhc2bOtPlz59qtt9xqr736uuDzhe0R5Oj28MbD+z2kPAC/zz/7wj6W2fzRRx8K&#10;lh/a5198bl/t/sr27GOdcmpZ3teC4h6ZPNIUDx1Ufdp/SG77Bbidgt5H9s5bb9jrr75kf3vxeXvx&#10;hedsx1+fsb8++5Q9+9xT9pzkeV3v2PFXe/31V+yTTz4JGgTp+Oa7H8JqiHYIKm/MRTyu8jym/IZp&#10;KIjyf4wykhurShKJPlBnKRO9G30IKFfWMYdBOJ0fT3u/Lun11e/7Oydsry8u/r48PH/en4vvxWEh&#10;hBfDy8N3d/z6fb8Xh8t1yKvKyCXUf+q6zs9/Iw1Q2rXXw2BuYvnR7xb63qTBH0YBwjxFQ/MPdQpo&#10;WIf4CwNemLdo8XzgU4CTlUNfb7KSTG2Utqx4qNtYemGjAmn4p8NHWucC8SmgKKErJxGVC0AMrIJD&#10;4oDAeOLUcflNul5YOZRorrQBWJN0G8Eu3DCrk9VFJ+2SY4wYpsRnqrtwHXbzSIHKTS9g4i/IxSuD&#10;v9B4lrsL/njew/OR3zjcdAnhpYSRZ9KE+Dy346qoHg9HJmgncMHEVDwKHyEf+Mdf+4x7KhIFnTry&#10;vIcVYCj3AD69FOREeDlJ5QqQRFIQDH5Jg8QrsQvXXvGobPghb14GnKON4I/8ch2XL+c0yI7zpIw9&#10;7PQ4QxkojOTLpw8YMAUIKSEfgP2777+3H378IVTal3Y8b2uuvcYmjx9jc6ZPtdXLl9qD991r7775&#10;ln32yWf21U4Bbfc+O6w0U5b7BbKvvtpjn336mX3w3vv27ttv2TtvvmHvvvOGgPaeffHFZwLf15I9&#10;Aa67vtT5V3ttr8JAvtr5tX3w/of28ksv23NPP2VPPfqwPf7gffbon++1R3V88L477b67b7V777rF&#10;7uF4z+1BHtK9FwTIDz94P4RNeZF/yiOUhRrSERqXBNP6kD4Gh9XAjtDolHfAeJKpHKf1ceHIu0Ej&#10;PqX3chLtHM0WAEirB4J6L8fYKUf+krLvAJ2/KxeuQ31N3ff34hLeTer5+Bl3a39/Ovew/DkPz2EX&#10;i9c/zh1onKc/6/6oh3wsYgCe0Qfg7DnV5bNnBH7gdzAZdEiZqj7/lK6MZFMLBikAIV1SWDJofd7V&#10;Afzoxtgb3I4fP6IyFuQU9qkAwI5BG/qB6RIifaQj0ei/V/pY2pdYYHFeGRzj44XikwCY/j7mliqO&#10;M4D2hOJKtELASF4OK43ejYdGixv3CeuSoFXwEihwEiNpv5YAptCIIkjFLzl+We6OBM2NgtdLcADy&#10;Qnjew4vB6uGnS4jvV4Q0BnMnJVw7/A4cYJSVqSYssuerxEvC9k+0Uwcg56QxLgfOAwypRGh9gO/8&#10;N3aKCkIlkjvPBggqHK9I/rK84nvl4xx3r5i4eTmQR679OcrOn+HItQvXLnFjSI8P4V0QB3IYIOo+&#10;EAQMaELf6Gv/ww8/qLwO28t/e9G2bLrRZk+fYjMmT7BNG9baYwLNywLNO2+8bu+//bZ9IrP0IwHr&#10;fcHunbffsbffelvAE/TeeMPefv11e+vVV+2Nl1+yN15/WX7eklb4kX391ZeSXbbziy/tC5nXX30h&#10;81jnn8mkfvfNt+35Z5+1P997j92+dYvdcuP1tvX6Dbbtxo12y8032vbNN9jWTRts6+aNtm3LdbZF&#10;x003bbCbb77e7r33Dnv6qSftTcX9+Wefh1UwTLFhzljQXFIfFr7+XCdaoMoSzY7ykbaAxnAMq0fl&#10;dAJN+oTKHvAdwUJJTCf6KBmhTqb1JGXMe/Cy5d35Owz1VO5xO+A9xO8FNx+JjJ/BPQ7Xj/E5Rw+P&#10;tDjMXBxkcV2M446fwQ/i14kAP9Wl01JSBIn2aSf7kpFaJt0jDkLABvjS4eeSQDABJn5OpLrZvE+R&#10;bjRv++SP9JFuAPjtdz/JKvlREPxebhemE2gFLVDhhL7kI5jRrBk/pDCOys/xIMSFuMYI9LxLjzTg&#10;DpAvoQL8GlQodCR+YYi/MH9psXiBOwCRGIAeHhn3ipquCcZxATSX9HSmC37Q9oAd0Nu7l7lGLMRn&#10;iD3pe0oHoMOPZ7nv8YS0cw+Nif4hwa8dgJJ2+KUqXVzxeJleDqEsFA6g8nuUW3v+iEv3w8uVH+7F&#10;z8blij/EK7PHx3MhrSk/HAmH5wj/sI6HBMGw7jalPZ4T0BlceuvN1+2WLZts8bw5Nm/GVFt3zVJ7&#10;8sH77b3XXrZ3Xv2b/e35Z+2FZ5/W8Xnb8dyz9sxfnrSnnnzCnn3ySfvr038Jbi+/8Fd7ReYp8vrf&#10;dth777xpX3z+cQqAOwWpT+xjaWwfvfeevStovfrCi/b0Y4/ZvXfcZpsFvQ0rr7E1y5YE2bByuV2/&#10;brXduGGNZLVtum6Nbbp+rd2wYZWtv3aZrVm9zG7YuMZu2bopaKjPPfWUvf6y0irt8/1337NPPvpY&#10;Guvn0jh32ddfM7+M0UZ9DA+osR1MfcxpuKn+LTQQtOtjx0+r3p1QnQSg1MGknOKlfZRte5mqnoSw&#10;UoIb/mPxd8h5/Jx/+Dn3d4u4HyQOG/E2QVj+/mNx+Llmh5vXQ68zXgfjenOhyL/qBJoSc+2YYL8n&#10;NVWFFUcxAAEb4HG5UPu7UHDnfjyYup+VUGqnXg6kkXSxscN33/8cIOgA9PSGNAuADrTDeo8e7+HD&#10;B1Q2QPCI8oFJrHcXCc8APocf4bDG+RKHCwJEgIGDK35xLlzHEt+LX7qHgbgW6I0Tv7xUByAjiIhD&#10;0MML4StdDiYkBqCfu+AP+DkAHYJIDEA0uBiAPIvWiB/XFAmftMcARAt00GH+Eg758pfjlcornpcH&#10;+fZKxj0vV4Rzr9Dc9+fcj5cF7vhzvxcDrsfn5zxHAz8krWO/NJow5SSYHwxeHLSPPnjP7r/7Tls8&#10;f7bNnTbZNq5cZg/csd1e+etfBL8X7fknH7OH777D7r/zNrv/rtvtPh3vvV3mqMD153vusiceekAg&#10;fMx2PPMXe/GZJ23H00/aKy8+Zx+8+4bt/PwT271TINLxo/fetrdeecleEiyflqn7gJ7ffsN1dr1M&#10;7jVLF9k1C+fZMgF4xYL5tlam943rrrWtN0gblMa39Ya1tmnjKtu4eqmtWjrXlsybEWTpgtm2ZsVS&#10;aavr7A5pkPcrzIcFxKcefdSef+ZppeMle/uNt+zjjz4VjL+0nV/SD5k0aBo2+xAyWn1AWuJhldVh&#10;aX8HVEb7U90GlF14bzLZaCgBDipX3B1KXofdv7+3jvfQ0fASU0x+BYEwkyJljnmDdOH6cKTFujgo&#10;CNvrAO/fxeEX+kF1HddD8oFwHdfDWILbabUFpZP0of3t3rvHdu9J9pxMByDgSYcf92JN8ReCSR1J&#10;MqBKP17SjUG6Ew0w2eHG84KQ39BGUgBMtEj6HDugS1qOyxRGEwxTsFLzSGNx8PlON5fQ2B0wFwBQ&#10;BUZhe0P9NQmNDEgBKJ3jxnMxAANI5IY74pUoBuBewYovglcmDyeEn0pfOgRjwd37/ICYH1249mdJ&#10;j8OLc9y4H5vLxBvSS/ojALb3nQAelRH58krmlSsuO45e+RDOHVAI57iHl6tnufayRTwdHgaVIa7o&#10;HiZ+8M/zHgaDFgdkauw7dNT20bAFwLBTs+59/PFH9ozgtW7VCps6fowtlPZ3+6br7dlHH7CXn3nC&#10;XnjiYbvvti229ToBSEC6TrC6fs0qu2ndGpmp19ld27faI/febU8//IA9/cgD9tRD99lT0hx3PPuk&#10;TOKX7WNB7+P337H33nzVXnlB4HvkQYW3XeDbaOuWL7Zls2fY4plTbdmsqbZ09jRbPGuGLRcEr12y&#10;0G64dpXAt96237jBNm9cbRtXLbZVC2fZolmTbM6U0TZj/AibOnqYTR870uZMHGeLlPaV8+fY2mWL&#10;7cY1q+0WmfMPCtBPPf6Y/W3Hi/bmq6/ZuzLZP5YZT5/lTpnlNO59NEIBkH7CgyrnA6ofQDBohYIX&#10;gyR0yNNgOKeMqecOPZe47rsk7/bXAcgxNse8seI/APBgsgrHhTiJw+uLg8HFAegfRq+HsfCsH0kf&#10;wjXhXQyAsQb4fzJ/uQckGfGPYelADBJmBgiWgr9r4Qy+MijibSDOk0PvgmuZrZSTa4D0XztgOT92&#10;/LDa5fEAOsqU8vTyxY1J9ue//aZdLgEascYTAyt+ob8mvBSHmX+lcA9gSAlhI15ROHrF4egABIb+&#10;vL+g4F9+YgA6yGLBLX3QA4ndPK/4B17t+dQ197zPEACGOOVOY2AElQ50ppBQwZh+4asmqEz4I63t&#10;FSkFJa9onOPu9xDuucT3OY/Ll+fx42FTERyAXHsc+PV0+Dllu/+gwK68HZAWeERaDtDft3+/7Xj+&#10;Obt9+822XOCYPnaUXTNvlt2z9SZ78r477JE7t9sd0r42LF9oy+dMt+VzpwtWU2zlgrkBMptkot62&#10;6Qa755Ytdt+tN9vdW26wu+ib27bJHr73dnvqsYfshadkJguij//5Hrv3VkC6RnCbb4tnTFZ8w23y&#10;iME2Y8xQWzB5jC2eNtHmT5lsC6dPtSUC4coFwGxhkBXzZtq8KeNs2phBNnH4AJs4YoBNGNZiY9oa&#10;bOzABhs3qMkmDmmxaSMH2cxxI2zB1Am2QhrtdatX2M3Xr7c7tm2V9nqH/eWRh+zlHc+HwZpPP08g&#10;SCM/SD1ReSUQVB06poZFNwGNkkZzFi2Qd5nURa/nXte9vnKPo7uFa4UTAzBoLREAcYsbKOcI4RzU&#10;h8vhR7vgXfJuqQeAgHqYLjEovA4iXt94Pr2ueN0Lz6QA6CZwENUVRtzdjAV4DHwcO5YIEASKQI/R&#10;/l8DYDhPAZAPQZz3U4o3SXNH+4iFe+Qr5DO1SihAkPfF7BTFnwBwv9IkE/jUidSAS+KPI9d8yC4K&#10;QASAOKjaJSqsWHCLhRfumhwVg5flkArg0zVxuCrPfReueck8yzE8G8VBOA4zl4ul1SEY38eNa89j&#10;DEIkPSzO3R/HcB0ahcJRZaY/CPCEKRdUOFUcXhDpjCsTgrsDzl+k30Pw6/e9krrE9+L7POeVnwqB&#10;G/fj9+TnlCsflWD+SwOkD5B+LvL0+Sef2CN/vs+ulSa2aOZ0WyJN7NqFc2zr+lV2x/XS+FYuttVz&#10;ptmCSaNt+ujBNn3MEJs9fpQgONnWLZ1vm9autG0b19qWDavtxtXLbOPyBXb9ioW26dpltnXjGtu+&#10;6Tq75aaNtiVob0sEpJk2d/JoQW+gwFVvI5qqbVRzjU0c3GSzFPb8iaNt1oQxNmvSOJszebz8jrPZ&#10;E8cGUI4f3GLDG6ttcF2ZDaottWGNFTa6tdbGDKix0S1VCqfcRjdKWioVdrVNGNxoU0YNVDijlbdJ&#10;tlTwXnvNoqBRPnjP7bbjuafs3XffCv9JoUEycMKuMvSP8p6RC5bznUlASLcB9dzrKuVLeXv5+xE/&#10;1OEEgkkjR2IIAgCODgD3gwQ/eo7nXfy9ev3yOhBrfC5+jT+vT3F98/qRXmcJE3OfNHgagTRz/pJ5&#10;twCPqS/8VuGYBIVJeWKanIDO/EymPCUb8WKSokggADSBKPBjXbfDj3IFTAFWTHWJ0oh4W+DYDkEB&#10;DJAhrDVnahxTcND+SAcjw6dUptz3sB1+DkA3fwMAYyjQOBDAEYCSkvhFeMHFgruDrB1yEgeMQ4X7&#10;CPdj4RkXrzweX4gfN0kcpkMrFgdurHnGYCQNbg6j7XHkHn5jbdD9kwbmuu3X1/gA852kBfASAOA3&#10;KQjyYnhpLl7p/GUi/hJjie/HfqiMLu4vFq+sCNdxGC6km0bKHL2v2SR1/6GQD9y/2rnLXn/5Jbt9&#10;yyabP22SzRo/2pYJbKvmzbANS+ba+kWzbdm08TZn7DCbNrzNJg1psinDWwXAEbZQ2tUqwWyjYHfj&#10;qqV2veC2bulcPTvdVs6ZYtfMnizTVlrc7Ck2b+o4mz5uuE1SGKMH1ttQgWtwXam1VRXZwOpiG1on&#10;aAmEEwc12tQRimeENLyRg6XhDbIJQwXKgc02vKnGBtaUWWtlcXhucE2JjVA449rqbGxrjY1tqbBR&#10;jUU2oj6R4Q3FgmWpjWwWJAXIsYOlJSr908YOCebzBpnSd9+2VdrvM/bhB++FEU7muDKJnMEhNECf&#10;LxmmC4V5Z66VpTTqiwDQhbbgcEnqrsILO6uoXkYA5OimL+L3OAKeuO57eyN83jd1gncfA9Ch5+d+&#10;jb92uKXqk6fT0+zh4Z85eACf/LanSSZqMjGZpYmAD6EbiTZGe6Ot0K6SXxog8ZpeP2dyNJql59MB&#10;mHxkKGviTPL6a3kOEgONc4GT+b+kA+E8rKtPQe7XxEF4SdxHBmAcMgE4KeGF+EuJC88bIG7cj4Hm&#10;4YVwcNc17l6BXONDYvghHg5hxkCK05cOOxdAhnnrJi6CP8LgWfIK/NIB6M9w3g5OyUHFte+Q0i0I&#10;HlYj4GUAPgCIKcxgCm5eFhxjuZibu8dl6OcdlbGjH4d7x5QuKob78zj93IX7pBvtj00Mvtz5VTiS&#10;X0bD33njTXvsgfttwzXLbdpomaJDW23BxFG2fMZEu2bWZFsq+M2VKTld2tq4VkBTa5Nlcs6dMMIW&#10;TR1ri6ePtxUC3dpFs2yD4Ld28WxbKeAtmjLGZkubmyLgjW1rsiH1FdZUnmcNxdlWX9zf6gqzdN7f&#10;mstybWBVoQ2rL7ORTZUCmLQ4wWrkgFobJuANrq+0IXUVNkjgG1BRJCkMwBxWL2BKa5wwqEFpbtKx&#10;TumrtJENCqs2z4bW5tuQ2gJBMl/P5ttAnQ+qL7aBdSU2tEnQFAhnTRxhq5fOs3tu3S5N8Gn79JMP&#10;bb/Ms7BWWQ0zrCIQ/Nonjats6TJAvFy9flI3eSf+PjhH/J0k/lVvUxqPC43fAeDan8MGCX2Dei6G&#10;gMfhQr1w4KVDkOuLaYYxBD0czj2s8Mx5+RNUAFO7Zho0PcThl4jDDw3QV3b4ErcYfjEQD/M/mOMM&#10;/PBRUDiKw+PyD0GQVFl6/pP0ku4kbQATAJ5TelkWeV4wO5uCISuqcPvmu2+DfPv9d0H8Gq3PAYi0&#10;A9DF4eBgiiHoXyRPVHrD4x5+AtBSYTlkAArngI+F9Wgnu5mionPv//PK1Q5EKhnxqSAuBkAHnkPL&#10;QUbfnAuV18FGOkgD6SJ9nBPexWAawpWgGbgJHPqGdI8wgaCPJFOJ0ivXxYTwkPSX626cU1G9QnPu&#10;ZUu58g5cKGv8E2/sn2vCovwA3+df7LQvJLt3fWWffvyJPfPE42EEdvHMaTZhyABpYE02V9re4slj&#10;bIm0NmA4Y6RANnSAjWmpDqbmFAFwwaRRtmzGBFsiAC7VcdW8aXbt/Bm2cu5UWzpdpuu4IQFMwwW+&#10;AeUFVp3Xz0ozu1tJv25WltnDKrJ7CoIZAYBDaoqDJje8oUJgqxDwyiVl1lZTZK3S9NqqBK7qkvbj&#10;0ADLKqWlNgBw0pDGAMBRTWU2uDrXWiuyra1SYK3Ok7aYp/hzram0vwCcY42cV8hdYQ8VcCcOH2TX&#10;Lllkd2672XY885R99P67AYLAh4EO5n6GCeMqW/qkmB93RuLvNn5XseCG4C9+D77SCu3muLQTJGxQ&#10;gbYjCdBF5I9VCqxnxdwmTMKK40Xi9048wMvfP5IOQPzEwnP+LEd/PnlOeT2XQCYGoGuALpiZQM8F&#10;+CHxtQMQaV8aR7/hSUx/PgQAUHlJwS+OkwGoZLJ/onnTl+rXlBnlh7nOunC2kPv2W0FOcp5BynMJ&#10;FB143/3w/QUQdAC6JtneB+jA8pFQQOVQcgA6BL0C+MuOC5d7AWR6ljAJO4YYYHUAxhD0+GIAEh/h&#10;Obx4HuGcMGOtzSHGdfv8PAmAAoS4c5/nPW0uF4NqACfCsypohH6hkB7d97jxiz+vWJRLLL9Wib0i&#10;u7uHSzl6ZaZyeplSFull4/6pvP5jHK4Jm3J2ADLyyUTmV3bssLu3b7VVC+fbdGl/Y1sbbHxrvc0a&#10;OcgWThgpCI6z+RNGC35t0q7qbbzgN1Hm67QRrbZIgFwlTQ/wIavnTw8a4+IpY222TMwpQ5ttbHOl&#10;tLsiayrOsercvlbRv2eQqpxeVpvfxxpLswQ4aWoyhYdKowN8g2vLA+QGVgM+tL2iAMPhAuQIQW94&#10;Y2WQkc3V4XpUMyK3hlLFVWBNJf2tXmBtKMqUhpkVtM36oqygcXLeIODWlyYgbKkstNbqUpnbQ+ya&#10;+XPsri2b7YWn/2KfffJxaKBMdQF4x5HTfHyo00CkAzAOFT/6O6fMeU+cx3WBd+TvOa4L+PWPGpOj&#10;Ofct5jyMOHyvI3E8Xu9ISwwyjv6s++Haxf3Hz4R+bcHE+wFdKw3bUYXlbmxikQiT5x16MfzcDMV/&#10;fC95Hi37SIBf0q3AURaVwOdanQPQtWH2JfBz1w7Jv5fBKWmEtPFvmTvI1JlUt1SQlKnrgx2u8QE9&#10;4vJ4wzQYAOCaUbsAB7mlwy8GYHrhc8Q9JDK8UApDiU6Ja3iEjdYH+FwDjAGIeLzEF4dxDKGSULFS&#10;ArQcsoCLQok1NNcE8UsYpCvOMxB0AAagkbdUxTmlME5/8237ShDyFyqipyf1MtIrtwsVN13cHb9I&#10;fI9rr6hegXGnLGIAck45448K7HOn8I9fypQNCtjP77133rUdzz5rD9xxh0zfFTZ3ykSbKMhNGNho&#10;E9sabKbM3XmMyE4YZXPHj7JJg1ttbEudTR7YIG2w1WaPGyoAjg6mLuADgJjBQHHWaDS/ZgFTZmxd&#10;sbXJ7G0UfGoFwJrcPlaT10eA6idQZdkAaWmDagGc4CUtsA0tT0BC82urltlaXSDTuUSwq7LR0vbG&#10;yATn6OejWmoCGIfIrG2T3+ayvAC7GmmbaJxVirMq188TqS7Issr8TKstypZGWCgoSmOsLJH222Yr&#10;5s0JfaE7nnvOPpF2TH9pqIeHMEVpaLwToPiNyrbj72uJttQx387fdTqcEN9gIXbjfeI3vV35efLc&#10;LwEYS0f4HRodbdDF0+b34nbqaXd3ByAmMHBwACbmqOCTAmAy9YW5fxxdA+wAXKIpumAqo5DQJmlT&#10;wE1a9mmWoKmMUqtx2jXNFPh8pDwMwKQNFgW/ynt7WUtc4WkHnyR0TaWAh8QDIg5alwsACAg4Bkk1&#10;No7xSyJifwEUrheqFzru4WWnxKFDHJi0gA0hbECIUOn83ONDHIIOGwTIOaA4d43NwQXsKBDvn4sB&#10;yH2HpafJ8wwUHaAuoZLxbAp+QXRN/mONlDTyUjzvlJFX6JB+4pPgxyuwNwpPu1dy/ITyIw2KiyPu&#10;Xh7xeyFM/HilJr/4x518sbUV621f/Otf7Z5bb7ENK5bbwmlTbOqoYTIhm2yqzNxZIwfa3DFDwnHG&#10;8DabIrN4TEuDjWmusRnDBgiKw2yhzN9FmMDTJ9iKmZMC+GbLbJ46rNXGC6CYyfTnDamVJleeb01o&#10;YIJRbX7fdvi1YoZW5Ql8hUHTo3+wUUBqpp9PmlxbdZ7gWGDDZdYygDGmNQEf0AN+4wRjjmiDaIlN&#10;ZTlBywN2FTl9rLx/LyvN6mVlWb2tMgfzu5cV9uthxaljZV6mNZYVSkvMs5aSfBtUXWbjBXqm3my9&#10;4Xp77OEH7cUXXrA33mAt88f2pcqOPlPmUlJ/HHyUtYPJ35e/37iN8A7xg4T3nHqnHHkG8TriR6/v&#10;7tef9+fc3cXvu6S3RdLpkPM64vnw+/G9AMCzigfQOHQAl4CGZpfM+0u0PYeea30I/pL+wgR89Mex&#10;a49v9Zb03amNnlVbFQgdgICWf3W0rxJhbp+kY7pQoikGiCnN5J2ypw274kMbos3S3oMmmOrnS4df&#10;LLgFANKYXRyIDkUaGi/IXxhHIke80L0w/aV4wSK4USG88XLk2isPLxx3F+57RfBKEbv5s14hvFLE&#10;cXLuQnq4jz+Pk3wghEmchMu99DA8/PR84sbz7WmW8DIcwryU9LLk/AKAn1S6TkiOK22ScJS2gdup&#10;k0p3yvzCDDshv0xhYckW8XrZkBfCSsLTCz2ldCqtxLV/70FpNV/Yqy+9ag/efVeYrrJo6nibMXqo&#10;wNdqU4e02GyZvvOlwS0QzOaMGmyTBzXaGIFstCAzQQCaParNFk0cbosnjbSlk0faksmjbP64YTZt&#10;aIuNGyCNrLHKRjQkJurQ+goBrMQGCGz1Rf2klfW22sK+1lCSKU0tR1pXQZAWwFeSIz8yT4uzw3lL&#10;KQMjDGIUy7QtD/2DYYAETVCm71jFNXFQszTWZhvZWGNtFdLkCvsn8JOGWZrdy0r697CSrJ5WltM7&#10;SFFmd8vr28Xy+nS2goweViEtsEnPtQl8gyrKpKkW22Cdj21ttrmTx9va5Yvslpuus4fuvdOefuJR&#10;+9uO5+2dt96Uefyp7ZVmiIlMg092RkpGNGmcCSjQ6JJ3wiYKvCveGe8wvGMJ75h3n7z/DkigHQEO&#10;3ll7HaGenlJ9RXtU3fV25XU5vW4D6PCRl1BHYwjG4EODjVdYpPv3MBHOvb4TB2lCQwttMFWPY6UD&#10;+Pi1H4FR2LIMuJ7tAKFvlEr+ASfwo3zTB1G4ZkCIuBG2LCPtcfpxdy6RzvY8R/8kIb5YcHNpXwpH&#10;plz8ZYRGLCFwBPhwDC+IAlAmiRTh3O95wXoicQ8Fl4KXFzBHnvPwuB838Bh+DkDuxxAkbg/PX7q/&#10;NMTD9vDbj5G7p8krQpzuEJeOxOXxeLieVsoM6PHi8RvDzzVqznFPGoDiY0TLwXdM+eA8BT92Jjlz&#10;mnTwopnwfF7x0f/YoT0wMZc0sZCfXXKOq+ER5hlB8KC0v51f7LRX//aaPXL/Q7Z53Vq7Zs6UMLVl&#10;toA3V+buHMFvrmSerueH64E2qa3eRjdVCIIVMo1rpRW22iJpgEsmDbeF44fK7yCbKs1xbJPAV1dm&#10;QxigqKW/LoEgc/WaBbhaAbA6v4/VFWVIU8sW9DA7CwRHaYeCHfCryc+w2oJMq5eJ2ijztK0i3wbL&#10;FGZ0eKhM5DBKrDBHSwNEywSA49uaBMhqay0vsoaiHJm3mQkAc1IA7N/TymV2VwiMxTovEhBLBEfg&#10;V1+Wb601pTKxq2xYTZUNraqwoTXlNrwOc7veJg1rs9kTx9g1C2bZhlXLbcv1G+zeO2+zpx5/1F55&#10;8UV7/913w/6EX+7cKVP5qzDfbf+BvYICa0/VmNWgk7qcwO8kO8zoHZ4+9Y3eqz5iKQBSR06p4dMQ&#10;AQJCffB2Rx0JddMBKKHeed1DvH56HW+3WlL34nrM8dcA6GG5fw8/dudIXN5Ovd0BPQDnZifn5M2t&#10;KyTklTQyghvuUf8TTdG1Sj4qbk7H/YWuTYaBqZDPhCmkn/0r6fIhfXHa8IefkF9ps5RtOvzSJWyG&#10;4Gqki7vR0BDPuAOE8/iIcA8gILj7C/ME4ocE4uYvBYkLn/sepoeFXAyE+CHcpHB++VWMw3GgOkD9&#10;Wfy6+AuP00Ge/JkAwlS+0uPg5bomRvk5AB18DkHcKFfmUJ2koRxVZUIEQBoI8Avgk5w7g6lCZWVB&#10;+LeKj/mGSZxIsnyIspXGd4TBHZV7COe07du9zz5653178qFHbPP662z57Jk2d+LI0F+3YPwIaXSj&#10;bT4wBILS/IDhdGmEE+hrE9zGtVTbpIF1NnPEAJs3RlriWPkZJa1xsDTEesGuptiGVkuDqiq2YXXl&#10;wUwd2VIbprA0CWQ1RZlWVdDP6kv6B40PaSrNCdNg6gozpbn1sSqBqjq3n9UJTg0CYgvTY2TaDlbY&#10;g8KxxIYrPEZ+xw1qkAncJFDVGVNkWujLCwDMCvGUKzy0PuBXVZCh+LOsknvSEmtLcq2psshaBeoh&#10;gLtZmmtDnY1sqJX2Wiuts0LmuUxqhTmgWuBtqbcxQ9psyhhpvHNmGcv/2K3mUZnIO55/1l5/9WV7&#10;7+03pV1/aLt2falyP6iGdFKASRrn2XPfqX4ADYT6xLtLNHnqBxv8onmgnTCC6T/Cog4FcNDGqEfA&#10;L7UEE2Gfw7jNeD0NbYBwozrswnU7EARAoOF7J8Z+/NzbkLtxjOPxNoMb0MPUZPCBQYjQ/aL75IH6&#10;71YP534dduyRVhcPkDj83Jx2rTiUER+IVLeTp4n0A0CE8naTnjS5v1BGKfgRXmyWe9j/FIC8DCRp&#10;aHoZOtLQHXIcXbh2yDicwkskrNTzFGCcCU+0vxh/IdzHH8/wfBxuOgC553EgxOEvimvSgL/YtPbn&#10;/EUSp8s/i5uj58nzE4t/DTk6BL1cvUJQGdq/8MeAlfwIfi4xAM+dVZmc4+X+oDK6EIAhfzKF0TSO&#10;YxpLa2Qh/6EjSvNh5fngUfvy0y/stRd22N1bt9rK+fNs1viRNhMtT9BbKPgtmTwmAHDOiIE2a3ib&#10;zRg6wCZLyxrXXGNjZXJOaK2zKYLd1CGNNmNYc5DJghCjwiMFPOA3RPAbLA0QE3iMwDSypc4GCiZN&#10;FQVWV5IdIFivI319wA9trzqvr1UKVBVoZRJGihsKs6xJ/gZIMxwkLXFwVZENYtKzwmZKzWiBFfAx&#10;KXqIgNhaVWqNpQXSMgFgf6sSQCvzMqwiNeBRWyzzuizP6uSnvqzQGgW3FgZamFvYUKUwqqX11Qjc&#10;1dI0qwVdhVci/9JCawr1bGl+eGZArUzwgS02bewoWzBjmq1budy2sfzvjlvsMdY8P/d0AOHXX++0&#10;o0cOSeM4az/99LN9/wO7mPhedkAlgWBy1PuVJG2AxpwABJDg7vX3JI1ZDZ+BtzPfSFuTnJMf1+C8&#10;vbT7lwRtLNWeAgBSdTpuczwbQzBud6TNxa8J39s+wnlox6m4PDzSj3/S0g5A1fXw8UcOJv3WPiUG&#10;8GHyhqkxgl/cf+iAAmCh/xD4p/Lg+fNyiIV7F+QjBT/Cda2SeDwOl3YAhq+PhHPXaMiQQ8ELwsHA&#10;MYYE4qBx4T7g4Pk4E/6C0jPlL4SCJ644TOJJFw8fIX0XS6enhXP35/DzSuCFF16g/Hi8iMcVx9Fe&#10;8XRExefr5+IgdPG+Ea8YXsbHGWGUxuZyUjDD9D2rxuIABH5oFDQeND2ghwYBAI8Imof03OEgguDR&#10;M3b40PGwaem7b7xpf/nzA3bT6pW2YNI4myLzjonNAHD+hJFBC2TU1zW/KYMabaIgM16a3DjJhFaZ&#10;hANldkoLRBOc2KZ7Ke1wFHP3pJ2h/Q2RSTmyqdrGtDbYyOZaGyTINAuATD0BgrXS+Go5Suuryukj&#10;+Mk8zU4ACAhrpL01yk+LANkmaA3Ss0MCABO4ol0Ob6wKmmVbTZm1VJVYY3lxgFtNca6AlZ2CoDS+&#10;PAE2X6a1wFgniDXITG6sKJb2VyIpFQTLbIBM3tbqcoUtGFaVW5uEydaN0hLRKEN4EqBao3AbZDa3&#10;6PlB9SqXoW1hmd6KBXPthrWr7Z5bt9kzTzxq7775qu39epc+Xifsh++/t++/T+DiAOT9uSbvdT/U&#10;+W+TSbqxNoM79fKM7p39Vs99JzcJ595GLtbgA1R17vU5rtNxu0sPA3i1x5kKi7bh9TtuRxy5xh1/&#10;PHNWgObIM7QNb4sIeynyjLc/2lKs6f0alFwzA4IBhAKgpz1d4nx5ftvbZgS/i2marhG27wcIrREa&#10;KQ029CkoY16IcaHEYIkzCOVjcYA4dDwsxAs6vEBdx5niHoXoYRK+vwQX3DjijzQRh6cxfhn4ie97&#10;fF54ccF53uL0ezweRijcVDwuVECvhPG5X/Mx+bWPDOUcNMgoTRxdvKyImzRgPif5P24HMX0FwEPH&#10;z6rCndEX9mjYePSlZ56xe7dtsXWL5trCiaNs+vDW9tFeZM5ombSSmSNk6g1uSmDXxrw/mZspCI6V&#10;MBqLWwzA4TIlgV8CqAqZvzIpB9TbMIGQZWuNALAc7Ss/aGM1BQAlw8oxUfsnml+VzmvzU/ATLOn/&#10;A36DKwrbNUuE1SBoaC2VxdZYVhQ0OqRW5mqtIFdTlCsA5ij8bAGwv1UIgJXEJ02utiRfIJT/kmI9&#10;U2L15Yk06rxFYTWXSjMsKw7mNBpgg4BaJ/jVCKYVOWiqAnYYYe6rPGTpOaboVNmYtmabLvN4xfxZ&#10;tmXjGnv43jvt1Reft88+/sAOScNB+09gBAjRtn6SXAi48J6p74LlNz/8aN/+KD8SzhGgxz2XAMNU&#10;XY0B5vWD+OJ7MRCo717nY3H/7tfDwi91mrpGPaM9eNsL9U/3wkbBMs8x01kx4ztvs4IGNzffw7k+&#10;2PhBfO6dT0GJz9OFe8mocYdmG+fPWdFenlEeaC/ANF0DdPjh5uZwACDQi/upHIAUBgEjHjANkcIA&#10;Di4OQJ/KgjhEuAeIHEAOPq4dXlzHmSFe3HnWw+ElxFDza/ylh+0vEHe/R5gevlcCf+Hcx38Clo4p&#10;OuTJX36c1jgPVPh2iCmsXwMg/tq1P8KRmz8TOpJTL9kr5BlMIN0jLvKT5B0tkjKnTDiqHATAYzKd&#10;j8qE3r1nv8yyd+zphx+0227YYOsXzrZrZoyXxjfc5o0dGgTwJVNeGAnGtG0MAIwhyCjwSGl6I5oq&#10;bbzM4UnyM0H3RsncBX5tAtwgaWPDBYQRMk2HNtbI/C23ZoGqQaDAhGwQzGoEQObgMShRKs2vNKwI&#10;kekrU7hepu8AaX1MnKbfD81vcGVRCoClNkjCGuBmpq5I40PrQ2p1XSftrg4IFguChbkCVbaV5/a3&#10;0pzMlGRYmY7lgmJlnu4X5FllYSJVBYKm/NcKmvVFMncFSuYG1gumtcBTmmR5/0RLZV4hGiv9lRXZ&#10;9FtmyGzPkP8cAb/WZo4baav0kdl+03X2uMxi1lh/+dlnxlxV+sV++PEf9uNP/5CG91N4r17nqIMX&#10;A6CLuzsMMYHDM6oXDoEYXmGkVefxPW+zXodi8bbg9c3DwY171GvqvLezdAAyQAP0WDvNdmK+hvq4&#10;oIfZjgBthLR39GMKxmE6itqLTFyfogLs2ucdSnwKTgJBBjYubB+e3vjcr/086QMUYKXpsXYZ6CGc&#10;Az7+UXJO8V/iWgng8057GmnQTlKF5S+Nc4cLhQIsHEQOposBxOERvh6ChYfhYKHAicsrCOfc97DS&#10;QeThOdzwT/oQzh1OxON54F4omFQ+0uPy/BBXepz+8uP4EK7byyoFQZcYgtzjowL4kKD94T8qW0+f&#10;v0TcvZxi4SsW/ims9NG3wiqCsJuxNMIvPvvCXnzuWXvgtu22adUSWztvqq2eNc6WTxsbIDh71KAg&#10;04cNaIceI7+Aj34/ND9M3OG1JQFITEdhkvPU4QPCyhA0vlZpagMEOaaQsKsLO7UMqqsK5mVzVWm7&#10;6cmxWlAplQZVlNnTijJ6BqjQF8hgSJPMzlaBdKCgh8k7VBofo8qJ+SstU0AFgAxONKDJ0aen8/py&#10;xVGRSF1JUYBbaXaW4ugXpDCjrxX062PFWRlWkp1pJblZieQggqRAWZZLv2H/oD3GUiWzl75EAIi2&#10;itlepfRzXpLRPUhxv25hiR8j2cP0QRg3aIDNnzrR1q9cZrdtvdmefvxR++Ddd/VuDqgOnA19ggAQ&#10;KFFn/F2Hfj2ZzAnoOoDnAIy1P/xSL7z/LvS7pSAX6k1KLgZAr6uxeN3/P9U7b9Nxe0PYFATw7Tl4&#10;yPZK0P6AYvh1BLBGYyX9EcQDFFPxeZyeftpBaEupOs45aUC8nfgz5C0ug3QAJvdVBt8oj+zkcxJt&#10;LxG2yQpbZZ1GSz8d+m0v8YbpEEQ4Dw01SgQFx9Hd4sJxPwgZwN1BAlRiP/4SuPZCJsPxPb9PODyP&#10;cB6/DIRn0iHCNe5eiITlfly4RtLjcfB5fP4yPD6/9ryEPKTKz01alxiIXMd+knuKn7SQbl7gOV4e&#10;L/ZHpRGQUykoIyod+UilWZXvmCrfUXYyJq1K86EDB+3rXTvt7ddescfuu9u2bbjW1syfYSumCX5T&#10;mcM3KvT5TR/aYlMHNwfgMdgxurnKxsrMDZsetNTaSNblCkDBHBUAmeDMMrgZgiZTUYbJ/G0V/AIA&#10;BSimpDCo0FpTkYIfZqZMVTQ0+SmX6ViUlUxEBoBVeRnWIPC1CHwtMpEHCGqtgtpAgW6IwkPQ/ILI&#10;/G2rKpP5W2rNAE/makO5JAW/WpmxVYJfmaAG9PL69AqS37d3AGAhQOyfYcWCIJKcA8VEO8RcrsBs&#10;zsuS9piZaIxojtl9rSSzlxVn9JB0tyIBr7BvVyvo20XX3dpBSB8m8xhZ9zxMGvD4YQNt1uTxtmb5&#10;0rBj9st/22E7v/xS7/uUtMHvwgBJGDEVGELf7nlpL3rf5+R2Tu8cSKSbvsg5YEKDlj+f/hEDjjrh&#10;AAxaZUrituBtyuu/t5V0IUxvFzxHfU9vc9R/rg+qjewT/A7oY3yEQT0AyKi1nj9NPALeeQAloX7j&#10;RtguDi3Ph7cnJJlK1CH4J33ki/zzUfnhx2TAycsD8f5U1v86AAFeDEEXIHju3Bm7xBssjRNtJjbT&#10;ksQk1PeG74XDNQXibl6InHMPkLgWmA5AMuRhxOG6eGFwj2cRj8+Fa/wRVvxSufYwYnE3vx/7I3y0&#10;PYefx+fPXixu0ucSw41julCeCOftYGSBvUCHnD7H1wv48UIZRWSOUzKd4oTMWwZAkkEQmSbs7rxn&#10;r+35erd9vXOn7ZTJtfPjD+39N161Zx7B9F1v62T6Lp0y1hZNGG6LJw6zBWOH2AymuQhy46S1YeIO&#10;ry9r35FlLP17uje0RmZnaV4QtLHx0hBnjBpsM0cODhoggx7MwWPaCICiTwztjwGGxooSQa9YYCqw&#10;mtJ8qyjKEXD6Wn6/7gJSDyvt3yeMstKXxsBDs/w0y4Rtk7aIxje0vjIIYG2Ted0apNxaBMEG+a8v&#10;LZaUJJqf4qkskuaXky2tLyOAL7tnd8vp1SMAECA6/ND8OBZmSTtUGor695XGKJNcsENKdF4st6Is&#10;aY2Zfawkq6+0R/mT1log0OULfEhRpjS/7J5WyfK+/H5B0GZr6R9UXhgsGSIQTh413JYvmGu3bt1s&#10;L/z1Gdu580t9rI4Igt8GACaN9mc1UGlH/PgnwA9NTyCQ9hTM3RT0gqRAGGs9Dg3qLxK0P8CXAoED&#10;0P3EbcS1JAelQ8j9x0Ldj+u9C+3DR3ppN7i1txe1AY7UccIkbYRFGrw9kSbc4rg9L+4nbl8hPD3v&#10;6acc/GMQA9CvGVzCvAVywK5jEwesW/5VfLQdggGA3lBpyN6YPeLQwKNrT6RDgSNunjgyhhsw8fW9&#10;fEXi5z2M2I0MxlDyeBGu093Sn/WXFofj4s/6M+7H/aWHHYfv98hrLB5eEPmnHIGblyfl6B8U/6jg&#10;Hsxj0npG8BMET0hOCYBnWWuaAiANw/+K5SPADHrs3r3PPv34U3vztdft1R0v2t+efdZeeOJxe07g&#10;e+Le2+32G9aFHVoWMudvRJvNGM4UlhabNoRRXoFPGh7TWJjEPCxsSFAWVl6MYcCjuSb07w2QhjZQ&#10;Wg1TUFgrzF59k2Uyh1FeBiWk6Q0UlAYxklpbGUZVmyoEKWl/taUye4vzrKJQ0MkV/DJ7CH7SmLL7&#10;WHVhf6svkRkraRC86gvzrKmYvkSZ0g01NlxgZprLIExfhRk0P0EFra+2pNBqigqstpjBD5m9RfnB&#10;nC0Iml/vAL52APYTAAW7AD+ZvqV5HAXDHLmlpEhgBoYFWb0tT/5z+3Zoj0VAUFAskZ9igCkNtkQm&#10;cHF2DyvL621VRRkCcbY1leUaO9s0l2LKFwaoD6xR2Q5otMkjh9myubPsli032fPPPWsfvP++HZSW&#10;zgj+N/rQffdtxzsO7/mbxET0vrLQX4aJjOaXMiO/QTtMAYu2Rt31uuzmb7qGiD9vExxxc38uMQTx&#10;wzMI1x4H7SGu+wDQP+qIc8PPqee0Be8G4ki99/ZCm/P0IJ4f5GLtkXPcuOd58bzF0uGmMMIACNYs&#10;I8BMt+kQ3ByG7SawN9BAcBdFmi6ewLhQOMfdE8B1OgBx8+cRLwx3S898+n2/RzhI+n0vBC/IOLz0&#10;MHH3gvxnz8TPEqfnNw4LoayCVsezuJHGVJk6ALmOKwVgA4Bh1xH+fKVGAACDqFEEbfD7n1VBflAa&#10;ztlXX++zd9/5QA3qBXvwvvvt7u3b7PZNN9ot16+37etX2eZV7OI80eaOGWzT2C+vTaatoIeMb6mS&#10;5ldhoxnYkBnLNJahtQKgIMj63eH15WHKyaDKImuTaYoZPEpAGs9mCTKbxw9qDH19aGcAapAa+qCq&#10;CjV4pr3IJC0BUgn8ygr6W1FOH8vP6mF59JkxeFCUbfXS/IBfDf1tuYKhzNcBZdKaatjxpdYGNyRT&#10;XditZUCAqsxpPVPN4EV+bruU5WUHuBVk9Avwy+3dS9IzwI8jQAOAQQOUWQv8EhH8JEU5ArOglieT&#10;PFeaaXbvHta/V3frL4DyPOZzSf9kMIW+wjI9WybTvSRfmmN+H6sslhlfLvBVSnutKgxbew3VB2Ww&#10;tGM+EMOkFY9s0YdDEFw+f45t37LZnnziCfvgvQ/C7tynTp21b85Jq9PH7bzeLZo/5nDYcUh144L/&#10;z6QASL8gAHRIIdRTr/cMgqBdOtT+TwAEkrFfIJgOFL+m/sd134X67OIgRCvk2jnSbu3oyFJNby+e&#10;buKI04jE7S2AljhoT2ni6fIwXVghFdYWh7mGyVb+vp1/LExgR9r/C+xaSjv8EEWCeGG7xIUC3Bxw&#10;3CMTuMcmsN+PM+nPk2gPN8lAkkHPUBwn1zzjBRPf97CR+Dp+1sXzxH12wU3+Rn8hED1cf8bT5Wlj&#10;iY67xy+bIxXAK0UMP8DH1zp8FTF/BcHw022BEAAm5pAq/A9/DyOI3+vIT6IZ6Hj33Q/t8ceetG1b&#10;ttq116wIZtbyuTPsmtlTbdXsSXbN9DE2b3SrTWHunuA3ll2RmyvDnn7jmqtk/lbbBLRAaXxDmcdX&#10;LTNW0lZZII2uMNFiZPoOFACHqyGjEdLvB/zGtiUAZBVG2MJKABwoDbBVEGyUWYp2ViVQlRfIJBVg&#10;8gS/3H7dpGH1DNpgvTTKBpm6DGRUSCurklnaLGgOqa4RjGsEDlaQSLuT9skcPgZRakukSeZLk+yf&#10;DGz44EZ+3z4BfAjnwdxNDX4U6j5aYQCg0hGgFzQ+PZfZy3KkkeZkdLPsPl2sf++ultWri2X26Bok&#10;Cw1SWmBBSnssy89W2hMpl/ZaUZJl5YJfTalM3so8meYFCQBZttcgTVoaM7tcM29xhLTlMQObbOrY&#10;EbZ88QLbunmzPf2Xp+z9d963A/sO2kl2mEktd0wmSEtUd3x6CT+u53gypQmGEVXVG+plXHcR3DF/&#10;GXV27S8GWlyvHTgOQvfr/r3eE4fHQ/329oZ4G/A6zzH+4DsAHYLxfW87iLcvjy8+5z5xES8mtoub&#10;3PCEe4jzJ75mG//9+9mdOvkfCf8McRD6/0M4IpeEiAhEAQcIkoFUwj3BJMwL3M9JqBeOJyAUTMo9&#10;SciFk4g9k+nPEacL17F/j8sLhWf8Ody47y+XI8/gP0kv1zwPyAjDNToKPLkfNrwMFcXPCScRrnmW&#10;gQh/PhYfpAgvWuF63BerEFTwc/T16WvPMazuUBzH6eeTnDmnSijYndF9BkO+EwjPy9/J4yfsqy93&#10;2fPPPGfbN2+yZfNn2/RxI23S8IE2jcnNowfbwrGDbcGYNps1pMGmtAI7gQ+Nr1HmbVOljZMGOKmt&#10;1pjUPIbtpKqLbWBlsitLWKZWkmONRTmCUp61CYTDpdmNahJEW+vDEjQmOofpLjJRMVOH1CV9f2hq&#10;DE5UFeZaqcCGaZmfKU2qr+An2JSn1uCy60tdSb5VCZAAsDY/R8CVBlor+AWIFlqlNMfy/P4hrBpp&#10;ipXSFIFfbp+eltVdkOomSOmY1V0A60lfX6KpMQhSnpsdjoz6dvT7ZSg9GVbQv6/lZvSyrN7drF/P&#10;Lta3Ryfr2/0qSSfL6NHZMnt2wC9f8OT5UoVVofRUqUwqBcBKQbyqOEvaX6a0XOVJZm9TOf1+KsOg&#10;ATIgVCkQVthwJouzMkYyenCzTZ80xlYsWWC3ShN85snH7ZMPP7JD+w+Fye8MhLFe+JRgGOop9Sd1&#10;DP8jpi7pGAYWJF6/ODrIgFcMM9f88EP7SG+/3l6SOp8A1M/9GdoewjntLIYO7qF9EaYkQJB0EhfP&#10;+LMpaW/Tet7D9bD9HD+eTg/L2zoKFFakT63jGhByPHzkqB0S7JD2c364zk+dBD7/S106BBEgiCQA&#10;VAJjsKQnkES5kEgvMAS3OBOx3zgMxDPmhRoTPRbu48/j87Bwi9OIu7/Q+MUnz1GpLpSwHjMlXCdf&#10;X/o62HCAFSjJPdx9Jj/XyRpchAqSiG9OcFQVmbQRb1yJQkVQel2A5JlTqrRnVWG/oe/lBzsj0J2W&#10;KXQyiv8oS+TIv8rlwO699uVHH9vrO3bY/bffZuuWLbF5k9iwdECYtsLa3NkjBtiCEa2SATZ7aKNN&#10;k/Y3Ee1P8BtZX2qjpJ2wUSnwQ0ZJA0TrA3wDKgqSzQnonxOcmgWe1nKmpFQa62RHNQmYgt/oAfVB&#10;AxwWpM6GNdfJZK0OU1+YmFwuqBVIw0LLKpBpWdy/d1iHy4RotrtqYNIyQGHuXbHAIWi2VZYFqS+S&#10;2QysBDv67MoLZOoW5QuGOQqzr2XLPM3o2tn6dels/XvQz9czwK84K1Px5lhFHnMNc8MRrQ0Tmaku&#10;mMAFWXo+o7dlyszt26OL9e52tfXqepX17HKFjlcGIGIC5wiy7fDTsxUKI5lQzcTqTEmGTHHBD2G5&#10;ncBYr49Fk/I2oEp5kfk7sFb5qS0JMkRlH0QfoZGDGmx62Ip/vt15yxZ77aUdtnvnTjt04HCoI+2b&#10;X6i+USfPhPqYtC3MZepSgE2qbvk96rprbzH4aAv48zbp7c6FtuHtkfvxPdycBRy9nQKbBDjJgIe3&#10;O45IHIaH4+F7eHGYuPs9F/x7WNwjLoAXSwy/BIgdu/LEcvCI7gl4+/Z1ADA2ex2AuF8SJ9SFay8M&#10;zwxC4vwlUNhxgXthcA83FwdCHI8XKpmhYHC/WBo8PA8/LlzOPS6OsT8kBh/icHOAcY67myAx6Nzd&#10;K6UD79elo2wulk6E/LCEjZ0x/MvNqB1TF/jqHz16Ui/mcOgn+mrX12Ebprdff93++uST9sAdt4f/&#10;3S6ZPc1mjx1q0wW86fynY2SbNL9BtliyaLS0wWFNNk1gHC+tb2R9SZjPN4J/aegaYDL9hWtWX/hW&#10;VBzr1NAbi3KtRSYqo7JDqugTrArTXBj8QPsDgJyPFAxHtNTb4PrqsMyMVRcMHOT3A3x9rTwvU2Zs&#10;njVXl1iLJMAPrU5CH2BrFf1lldZK36FAVyHw5QtAeX17BwBVCIBIqbQ4TF769vr36BaOBf0YwUXj&#10;A3zJBGdA6cJzHIFgAKAACtwwcft2vVrgu8p6dL4yAmDnAMD8DAFVcfNcCIcpMkGYLsOE6gxBtl8Q&#10;lt2x/A4IMkGbFSrNFSUBho3SdhuUdzaEaNZHJhylZQ9vrbXpE0ba+lXL7fGH/mwfvPOO7f1qtz5y&#10;xwW/pD2FukY9DJZHR72mTsVtyes6bc/rEccYgNRBb08Xq4e0P5eLwc5hc7HrOCwP29287ns8hBmH&#10;73IxIHo4XMMF4vR9Qonb/XPkGvd9bJvVvmcgu+jIj45h267DbKmVaHnA0AHI0bW/oAHGDdYT5EJk&#10;JM4zhV/EX0oMQPfjLyl+abjHBeIFS0Zx8wLk6P483vTK4Onl6G7+LOLpc+A5/GKIpQMwhhxHrqmQ&#10;vg43huPFxNMbS5wnjrihpu87kPwThc02k5/F8LOivbZz51f22Wef26cffWLvqYG88uIOe0KN5fab&#10;N9l1K1fYsjkzba7MqdlhGVtb2KVl0fghtnTiMFs6YagtGjvIZguAk8Job5kNrUn6+BjkAHq+vI2B&#10;D/6ZwU7KTONItqViS6pcGyBtbqCgNkym7Yhatp1PVnq4sOxttMzi4dIAGallKRpTRvL69rDCzN6C&#10;hTQ8QaGZKSzSiFgZUic/Dr8Ai/ISa2ZKS2G+VWZnWangU9C3p54X3KR9VQmKrNgImpzu07fH6CwT&#10;m8typJUV5AtABeGIP4DFcxy5BoLtAyUpAGZ072J9unSyXp07ANi721XtAMQfZrPDsywvKwx+MImb&#10;EWykNCfZZ5B5guW6BwiZ1lMrDbZWaSaPYUmewMmIN8sAw1JAPjRVRTZUH465UyeFDRV2PPOMff7p&#10;p3ZU9T+YkUFUR6lnOrLzS6xgxO3Mxd3TBXfaAPXN25a3C3d3LcoVEBd3d4n9OSx53sN24Zo6Tvgc&#10;vb7H90mDuxEWEt9zwY34Yq0vjtfZgRxgD0FpgOwcDfzipXSMALNbNb/KdM0P+KH9JcdELklgkSQ8&#10;PYEIiYoL3gsyBhPXngEvCPzG9wjXxQvbC8GfQzj3zHJNOMTjcXHtcXD0NHshdcQN2Dq0uw4AdoDO&#10;IegA5No1P+DnAIwBmS70BXq+vMw497RjxiC47967xz769GN79fXX7IUdz9vfBLnXX3nFXn/tFXvj&#10;1Vftdckbr7xsO5592h594F7bftP1tmbpIlughjN9zHCbPnJg2KJqzqgWAbBNABxsiwXBBWOk/cl9&#10;6sB6G8NmBfTxVRRKyxLQ1PiG1ZUlKzyY6MxcPpm+rGRgmVdZVs8AweYS1uQyqlka1vsOrysPe/2N&#10;EATZhBT4YQ4jQ+WGZlcqjQ94MYcOk7FOAGX6CtIkUxro1cnkZSUHWlKD7gOJ0ox+VtSnd5ASaXXF&#10;MlXLBZSq4lyrlmnJHD9A5qYtfXycM/G5uqhAsCkUBKU9pmAXzFadOzwdZEAwT4Blikxmty5B+nXv&#10;bBk9rrasXl0D/JgCg7ZIGB5WcQ79h0yJAczkr5eOPXTdPbgVZSnd2f3a+x8BdYlMciCN5soSvCpG&#10;uwX/ammKDOg06sMyZuhAW75wnt17++321utvhPmcYWs06jP9yqk1tIAs1uiQAEj5oY7T95z8sKlD&#10;0UD8Gdy9bXi7pF0guMVg87rr9dfbJeJtysPgPK7n6X68TSL+DMI19zwMnkEIy++7eBzxPU8717j7&#10;s+wU7UvnEF8/jPg64ONM0sZfagMG34aLhQQsKw0AROIIyBgFQUS4uR/3x9EL3QvbE+2F4YmPxd08&#10;E3Eh+j2OhOHCdXr8Hh7347A4xz2pGFSEjooTSzLTnEIlTIcg8CNPyXPpz/JMIpzH1x358S9TSMtx&#10;pUVp5Wt++uw5lech+/izT23HSzvsvvvvtW1bNofJsvfccas9cO+d9thDD9jTjz9izz7xmD1y3912&#10;++YbbMM1S2zJzCk2ffRQm8AKjkGNNnVwvc0a3mjzRg+wReMSAM4d1WrTBjWEjUqHyexkrS4rFOjj&#10;489qrLAYUV8ZlrINrimzAZVFVi2zrqB3Zyvq29Vq8vrKLM4ztqFiSkeYJ8i0Dj07VM+yLx+DIqNk&#10;ArP8q0WgrGaEVlofEKwuTKa5sAa4mdFegS82e5sFw+ayYqsVnIpl1ub16B6kuG8fmcD8s4PRX8Gy&#10;PLXJgZ6pFjiZ98dyN6QajVH+WNsL/KryU+av4qgQMKtLkjmCNTpWF6dGpYFgf6bMMHKczPXL5Zgh&#10;oAm6aH4OPwBaIWiVCV4AkHmChQJdmAeYwwRqwTBLmq4+GIUAUffQWhPpF4S4gnmutFUVKg9ohkBd&#10;EASGbfXVNmnkcFuzYpk98cgj9tEHHwQtBAiy5hUAsoHAaUGQtbK4JRuCUs8EDjVirAjq1vGTtAvW&#10;yaIxyiQ+37EUDhDSBmJweJvx9kWddeE6duPcn/H27u2O+3F7w6+H7X4vJnFa4nj8uVjwT/r9Q+Cc&#10;4V4Sl2B7OgFdLL71PcJW/ieAIpse4FdwZNNa/nJ3hE0RgKPgeYkn3sUTSCbjzLnECfSM4T+GmRcQ&#10;R+7FhYlwzT0HhsPWC56jh5Meht9HcI+Fe+lpC/OCUv5d8Ofh4Qf/Xsj+XHpc8TPxPeL1WfGo7PRN&#10;hP4JfWVYL3lUhU5F3i/V+82337R7BLdVq6+x2TOm2tzpk2zpvFl27YrFtvm6tXb7lpvsrm2b7bZN&#10;19t1q5ba8rnTZPaOsknDWsKytLHNVTZxQIVNG1wj6DXZ4glDbMnEoWHr+omttdLayoIWN4BlZoIf&#10;v5hkhxamr4SNC1i6VlMe1teWqRH373q55fe6Oiz6p18wmMx1MoFrWAvMSLHgKRAyR5B9/9AI+RER&#10;8CyX1leW00+QS342FPrAFHddsRq/wMQyM9bX1glmDQJSnQBTLi2pgEGMnj2CFlgtWDSVFMucrrAB&#10;Am2L0sqqkpaq0mBGN1eUW2N5as2v4Bfm50kqpHUhYZMDgbNGgK2jT1F+fdcX4InGGAZHpKkBJzS0&#10;IkmxNDY3ndH60BwDNMMkbml0efKbmjRdSl4LFG9eH11LW5RmWNi/dxjwSSZR6xwzXfkpzla68vMF&#10;Xmmn+QUKC/jhJg1RGiNQbq6qsKnjxtiN69fZk489ap9+/KE0kkOqI9QT1S3J8bARgOqcGjC/jwx9&#10;WjLzfCt+/1EQ/vnvRfj72TcXTnJOh2As1PGO9tFRpxG/z7MuF2sTtEvO08Pj6MqRwws3D5ujt1fC&#10;8fi55/HxDPCLge7tMwgbHZxlpxjFJbnYD5DQBjt2lJE/3XP3WFsMo8CekHTxDPs5iXTxTHmGAIDD&#10;zM/btaEUnOIw/Bm39TlPB2gcpoeDuB+Ea0+/p8vThhv3wxB5CCMBbfwM/vylUbhcc8/jwo9LEn6S&#10;fvcT0ko6lQc6bffs5W93B233/kO2VyA8rPt8rfbu32evvPo3u/X2bTZr1jQb0tpoQ5trbPSgFps6&#10;drgtkqZ37ZJ5dt3qZbZhxSJbPmeazRP8WIo2aUhTWLc7sq7UxjWUSturFgCbbfFEAXDSMJnFLTa6&#10;scIGy/RtKc0L62zR/FhOxh567NQyQmYs/XhsL1WTl2X5fWQOdrk0aIF1auCMDCc7MTMIUpSsB5am&#10;OKy2VNqjzGpBELiyi3OZzMDKnL4CW45Am/xqktFeYFiuhl4urbBS5meNIMOOK7WYsgJQiYBRLGCU&#10;ZWYoDayiKFF81TasqV5lUWeD2VVGoG6tFRAF6maW2AGzosIAvGK0LEm5gAYQawStWmmWLI9rrCyz&#10;pirBPSUNZSUBnMxRrMZ0lgBENEdgh7boGmOtTHS0z7CEr1DAFLCAIMdypucU6Lqgb5gMXSRtuZB5&#10;hdIg86T9JcJ0GzTHPD1XYCWS0tx8mcOYx0yrkZYZltwp7YJua221TREEN65dbc8/+5R9+skHagMH&#10;AgRP8LMgwY9+LEAH/Ojk3y/4OQC9z4tG7AA4x8TpMIWqY0qMm8Mu1HEEoLjgTv33tsMzPOvgiU3q&#10;uP26/1jSw0h/1tsbR9qPS0fb6jD/eT6erO1pCfe+RRRHSvwfwHwIYgA6/ByMCG7cww/Xl3hD98R4&#10;Yl3iRLqbn/s9ngcwLkAr7sR0eMWFRxjAw/3Hz7ubi4PR08q5i6fd08QR8XTxrGtlpMfTEj/LcxS+&#10;vyzueZzcd+Eeafe8B39Ka/ifMvDbx/+O99nOXXvs8127bedXDL8f0Qs4L/9H7f3337YH7r/LFsyZ&#10;bq2CSh1TUAQrBgxGDWy0aWOH2oLpE2yhZNa4YTZpaIuNbauT+VkprUzaWWWeja0vtukC4JyRTbZg&#10;3EBbMH6wTRnSaMPqSwWj/DCqi5bGelp+OYl2Bgh9rW0TfXcyXXOl+WV2uzws9GdLev7HAfyYFD1Q&#10;8BuoMMKOMNIqwyYJ0gSBa40AWCUA0IdIX2KbINkkcxv4sd63RHDkz2wVMi2BYHmWGr2kTKDgmjmA&#10;DQJaSxlL6pSvenZ7bghb0Q8WoIEfo8tMr8FsrESbFPxK0N6YqiIAlkmDQ7PDxARmAYSCWdjvLwXC&#10;5spEewxriAXCDmFThQ5gNlYJspW6rhYwVVaVMleBHvDrAGB/Ky0UwAv6BSmWVljIKLXyk89os+BX&#10;kJ1jRQIgUpidK0Bmy9TuJy2RqUGJ9O/ZxbJ6dAmj26ycGTdiqN20EU3wYfvgg/eMJVr8Le0knfjS&#10;UgCg/yaSv6QBv3QAekMOZvDZZCAESMTi4EMcTg45h5TXf/zjzqTqGGLebvHnYXGOeJvwduRp8Oe8&#10;bcbibYp7Hm78bHo63C2k+zskgZ6Lw9BhB+g6yqZDfgFAGrELQPAEecJxc/FEcw4gABXH+NzhBWwc&#10;OrgRvhcQ4oXgcXs4Dr2LATSOG/E0e0Em9z08oHxcaWBJHmkhTNJIXoAvI0qAkDwBNl5WMtrrz4Z/&#10;bUTi/4lFOE/8HTN+QcnP5PkXL3vyffHlbsnX9uXO3YrzkCqmwKqK/OlH79oTj9xvq5YusKEtNca8&#10;Mn7aw78sGgCOtLhRbD46uClsMz+svjyAaWB5rrWVZtug8mwbXVtoU9uqbdawJpm+rTZz5AAbK/N3&#10;kODVIKCypRNz1ADgQAnAQ7gewLQVNeq83l0tu8dVlt3zqqDNMR2G/3EkPy5iiZriU3owhRk8AYKD&#10;K2VaM2G6mCkz/YOZ3So35hFiQrPXH/2JJf16WDkjwqyp7dvDCvp0s+J+aIxsgAowZZLXVhnb0SfH&#10;GhvSUGODpPlhBrMKpAZTVFoqGxMUZcjkFESAHxAEfmiAPjCS7PEnra4w6TNE82NtMgAMa5R1nWyk&#10;kEiDwIsAR+438ZGQNKhsagT4SuWtLJ9ts5hQLROY0WBJcX6G4OcibY/+RUmRNLpCmb4u+VlZltOv&#10;n2X1Zv5hT8tkmR3lrXLI6NbJenW6LEhG16utTHmYMHq4bVi70p596gnbtfNz1a1j5n80o/+Kzns6&#10;7f0vafE28twPEjb/7ACJg86hwXns5vCLNSuHGtfp4IlhB9Q8HAccbZn2h7ifGH4Iftyvt/3Ynec4&#10;+rMI8fwCfql0B4nA5z9Cd4lN4lgAn8MRuQCASJwwjgAmvu8AcsA55Bx0DrH4vkPMw04vNIR7MdwI&#10;y8OLIefpie/5fdz9WWAXww+gAbtfAuxCd2CIG8/H4gB1/zx/6DC7VicAZP7engBBfvqeCObwrq++&#10;tl1f7rT33nzdnnn8Ibtjy422VObt6LZ6mY1q6IJfWf+eMtUy1SiTOWSApSX8QY0VGhnWINOrRceB&#10;AuCougKb0lZlMwVANjuYPLQx/Ei8VQBjG3r+j8EGnwMZDJF2VqfGyi7HjWrcbPFeltPHcnpeHeDH&#10;LyPLBOB6QQ2tkRUhzQqjVecAj40Tws4xMoMBIjJYWiHL6ND+ACc7JxfKnM7vfXU4lgqAZRk9rVTw&#10;K1LDL+7X3aoC/ATVKtbLspxO4KuvFtwrBGm2vGK+IAMX2WH6CfMJCwTN/D4AlK20mH6SGfoWMWVr&#10;wiAI006SkWHMXMzdDsh1QA8oct8lGUxJBlQCOJUuRp+Tvj/WDMvEDX18PS1X+WDAJE9Az9M7yldZ&#10;Fep+cW6W4NdfJnFOgCAaIODLzciw/n36Cnq9rF+P7ta3R1frI42PCdeMOmf16Gx9u1xpvQXAnlde&#10;Kgh2Uvz5NnHMiDA95uWXnrevv9qlhn8m7B7D1vCADuA5AGMIMqrJETl8mDaWtN8YgggwSQdgDBWO&#10;7jeGTHzPoeSQRLhOh1y64O5g41mOuHt75tzh6iD0Z+N8EB9p6jCLAXSHxucaHfALZrHK75zuoxkn&#10;G7Hi55cSTOAYcIgD5WL3kAQwSZ9XLLg5gICeA5BrhGcJk4x7AaQXXHq8nhb3G98jrnTpgC/xJwLo&#10;gJtPe+EciAV4CWocXcPDPR2AQJR+PaDmME3gmdIyMX8FQO5z7YDdu++gvf/BB/bXp5+xu2/dbtet&#10;WmHLZk+3qSMGBWgNkjbH5qBha6VifujDiGi/sOUS+81VshtxtuDYv4c15veRWdo/AJCBkCmD2Km5&#10;IWh/g+ulyUh7C39D42fkghgaHb+hrBZ8CKemMCvc59eROb06Wa6AVdCvq/FP3SriL0h+UdlcJE2z&#10;guVwpYqr3EZJC+UnSPzwPIFimY1QfKwkqWJAoFdny+l+peUpTDTAckzgjB7S/roJht2tWuZyU7E0&#10;TME4/Du4hn3+pJ1K6+LI3oD8x6NU/vLkP6d3F8sWLDAXc3t1C9ofK0WYPsOUGszYhmLBDqABPwEN&#10;+AG9uN8vaIeR+HSaZPPUTCuUeRrWEWclo73sXIOwgUOO8tFfMM8UwDN7S4MTzLNw69fNcpW/fAG6&#10;MCczaH9IXiZaH/DrYxk9ewp8PawPcw+RXhIgKMns2dkypQX26yQIXiVN8KpLLbP71VZTkm9zpk+y&#10;u27bZu+99YYdk4nL3+LQApnCgQaYzBntgKD/O3ffPlY87FVd29fe1mgnwCOGjoPEYcJ17OYC9Bx8&#10;8Tn3/BkXh5ZLDK+4bRM/z3s47s/vcx2HlX7Pn00H4NkAtkSji/v8EgD+ck10upw5c/6XGuDFxCGE&#10;cO6gccAhANBfAPfSBXeeIzwPyzPpGUbieOL4/TqGnYMVcY2TdGCKOvyAGzACfMzvY16fAyrAK+UP&#10;0AG1wymoATeueZ77ANAhiF/3w/2DbAx5MAEj8bCNFc+8+96H9sjDj9q61dfa7CmTbcLQwTaquSGM&#10;pg4SVAAgZif/0m0qy1EDzwqTbTEny7J6WEX/XgJIL6vN6WVNRf1scEWODa/Ks9H1xWGt76gmNCnM&#10;PbaKylYjl4koePIzIrRINjeokYZWIY3GVzIUZrCqopMle9x1D0BEC0STq5emyF6AQ6U90u83CtjV&#10;MjG6KPQHYhIjA4mvgLl8gl+3KwIAGUxhTiF/eqtWWECXI1DFXA47PUuTbBUI0TbDj4gK+Z8Hee4b&#10;9g3sL800q2cnpa+rAN1dae0lc5flZ8mEY+YTNpWW6Hn6I0uk1Sb9e3XS8oJml5ebjPgy0ivxtcKs&#10;7WV+HmuFmfZSKBOV5XTs/pItyBEfGySwgYNLjqR/X+CnD4bSkSuNNFdgz2dqTGrZXqm0v1KBtSRH&#10;5q/iyuvXV+H1Uh56WEaPbtZPAO/bp7sg2NX69hRMBcAsAS+TVSidr7C+V19uvSU5vbtZa0ONLZk/&#10;x5545EFZDF+qcZ6x7777LhzR9Bx2Mfj27NkTZPdulnztbVdCaCe0JRo5AHCAONBiMLjEkIn9/Z9A&#10;4vBC/NohhuDGs4ThAMTN/Tg4/Tk/Og84j8MgPQhhdWyx/38HQI+Hc8/3JTFQHDjp1w4rhLWqDiOH&#10;m2uDAIhzlxiAiIfJ8+kAdLd0+MVAJUwHLtd+z+MPKyxSgta2bz/PYXrzJaEQKPxkYnS6qYu/BGrk&#10;nbiBMQMiiaboZq1rgQcP8QzPJulItqZnl1kVuL4sH3/8qT3850fsmiXLbVBTs1VICyllFFAaR40g&#10;0ShgsRkBmppvSoApWsE/bgU/pFLaX21ub2so6CuIZMn8zLXBMoOHynQeWl1oQ2qLw7OYvsnPwFkx&#10;IQgVZgQTukWQqU39ihL40dcI+ByAxYoDKSEu+aFvj9FfTN6R0vxG1ZcKgEXSBiVyQ9AE6xVWqUCa&#10;1+NKy+52WTiyVXyV4gp9hAI5x/DLS2l/DJ4wgkyaMJvRNiuy+1qJwMJu0WyYivaXLW2SjRSKMXmz&#10;WHaWrB2uL8bcBn7F0mrLZH6X24DK8rAbTVN5adACmR6T3yfZGJWlc8z5Y7CBnWKKBT3AF+DHTjGM&#10;2uoeAMQvpikgRPtjB5tCfXgKJHmCXZ7eV4E00GL6AvOYDpNp5az4YOVHahAGoS+SaTWEn6ewc/r2&#10;ssw+0gYFwT5hEwY0QGmRaLdswiAIZnS5wvoAQpnFxdn9bGhLo21cs9JefeVvYZnWefqxZKbxHwu0&#10;QNf80Ab37t1rDr/du1n4n2iAtAXqI3WRxu7goE8PSbSnX/b9pQOGc7++GEg4pouHxbnDhmviciEc&#10;7gM2B17sH4kBCBvcTxxWiCvq00M4xyQO/YKp9Lvf9DhwIy3SAOk7SwYEYnF3NCU0JlZC+GoJftzs&#10;f4Laf/hI+C8AwjnC/Dckvoc4tABhDDwE2Dl4Y3G4JQMM++zr3XrxAXAXApdz/DgAgRb5iNPvJjDn&#10;sQaYwJIwVHnoW+EfB0oTEy6Z6Ew4DsoQF1Nc2G5HFZHpCYePHUm+QJLjx47Z7p277NnHn7DVi5fY&#10;8AEDQud9VtdOgsVVltfzqvBPCX4MxIhtiwA2QBBsEtQSE7ivGn6fIDWF/D1NGqCkoaivtQqCA0sF&#10;qVKZlOWSKiY7szRMDVth5sisxbRFo2ssTTbrrC/MtDqBqJaF/TKHiwQa/ABB+gDZ6h3Y1ireAaWC&#10;q8A6QmAFfEMV/qDyXBtSmR+0wEFKY52AXNLnaivqKa2vxxUyga8UDLtI8yONyT9+gR9H5hYyqALc&#10;AR/pYPoMHwG2nc+XhsWADMf8DIFHQGTgg+2yktHifIUj8AFAnTOIkvzJjb+70edXGNYi02eYI9D0&#10;Uxn3EUz6dL0q7PHnqzyS/4GwQwyDTtI4s6URZskMlsYGNPOl5TFKSzhhl2hp0g47BkSYK1jB6hTB&#10;2KWyJM+qpdnWCOx1lcXWIA2Xf5awJyJzDImHrbWylYZ+PaQBdutiGexqo/NsQZcBEczfPp0vt16d&#10;/mT9BMMyxT1r0hi7765b7f1335QpfEgfUykdR1UvDzHQlkDO20MYeKO+q13s29dhItMnyOAI8MSU&#10;5ledP/zwU9iN2reRdzAAARcHnkMvPk+HCOexeFgOKM79HuceDteAjfZF+4YDDkLEFSL34xCMgUlc&#10;np5YPH7i8UGQuI/QQemaIvcCAGPwITH8fgHAk8rAyTN2BADyVyigd0gAEeA4P8icO7n7Pdxd/Ovk&#10;WmAMPdfmOMYSw80B+NXX+vLx0lURuO9aYCwxvNMFd+4DSQcg/XWElwCQhdW8GF5GMjCSlAkmr/yr&#10;ou3RF/jrPbsFwr0C4GG9EBWqALjnq1324rPP2saVq2zEgJbQaV+INqKvf/ihTlZ3mam9pC31szqZ&#10;h/WCGcIgSJXMSrS3upJMayjrL9M4S5BkwnAPq8nrbo0Fva1F/pIR4VyZldKqBMAKwRSY9et6mRrW&#10;5YJaVwEkQ8CQBiX//PIR4a9mADC711VqhFdariDIfy74TWVTSZYNEfzYQWak4DesSmar4mgt6W8D&#10;BGbirZd2Wir4FXS/3AoFv/J+na1GWmp9IYMcGQIWcaIBSvsTDBMQMnLMhgtZ4edCRdLwCvvwnw2Z&#10;uBL+FcL0mTKZlFWCTW2B0pqCXbNM22YBEPjVS8NCuIc5zFIzgJWrMABJGFyQOdlHIOkrEAJAJir7&#10;JgfJSo/cMHmauYCVuTKXs7MlAFFpy+Pjw+Rq/LIpQn+J3HWsENAqigqsQmmpArplhVYj2NVXFVlj&#10;jYBcL620sVJmbKW11JZZYxW7YxcqnDwrUtg5jAYLfv26dlY6O0nzkwaoNKMJ9lV6e131R+tx+e8t&#10;QzBsEUiXzJ9ljz50v33x+Uf6oB4OAEQDBHK0Bf/w+69s6YLxvkEfIAGA9CEymAIAve8s1gCBCLBw&#10;aKVDLz6/GHAQh1EMH45cO9S47/HR7kk77Zd2TLsGdITlkHMA4pd7DsWLQRDxtBAn282FNKSNCMcQ&#10;5NgOwH8GPho+4uBIIMgoTmoiMABLQQo5LPMxhlsMMPeDG/f8PkCJX2oMQc79vgOQQtv11e4gaHoX&#10;ew6gerpJM+cOPRfyCwDR6nyQg1FbJqSypxjpo9BZDofmSFiEg3lMfEl60Eb3hHlazN1i2/PXX3nZ&#10;ttxwvU0YPjz0PzGSWZLJoEbfsOSsWuZjpUxajkEzE1yqBRBMX+RCAAIOwSGzs7SszlaV3d0a5KdF&#10;zwysyA1z9hgpph8vq7saUqc/BOnf4yoro/9QkGWAhTl7/PgbDbBQAOov7S1Hfgp6XR20Ufy0CXaY&#10;vGObKmwEGykIXICvUZohgzCVGV2tLKX5IWV9E/g1CtrAs5F98pQP/veL1EkrZYI1/Yr0CwI/+gnR&#10;gPN6dgoQLJUWyOYC/NQ8LJtzjQ/oCYANAC8lrCSpE4iqBLOwfVa/XsF07SdtDzMS+HEeBk8YPc5M&#10;trdCGwtTZRR2WCYnkIWNFATBijwJgyQKO/xoXdobcw/RKgFhMgcwgWclAyslelZgqxYAa1n5wsRz&#10;RsgbKmxwc3WQQU3VAmGVNbNVWHny7xJWoeQJglndZQoLgGiqrgFmhP7Ay633VX+yXlf+UZpoDxvU&#10;UmdrVy+3HX/9i+3a+ZkdPiRI6KPMZHtvR9R3ViAhwBHwcUTwywjy+fPnQz/id6l/ijjQHGqIu3Oe&#10;ft/PHV4x9ICNQ+9iwj38AiuHE0faJkrMp599YR9/8pnt3PV1aGsefjoAHYKxJugAJEyOLly35yma&#10;I5gOQY4uFwAQcfB5g3f4xXKCNbBKFAkj8f43OV5GvBOyr5BgmkgQnQMoByAv0cHGEZiFF5u6T2Fx&#10;jWaGALx0APIc93jW4cezcdo5j+HnMCS/3g+4dx8QRLNLNEv6AsNmp4If+wXGEEQTpO+PuPFP/8tu&#10;vdT33n3f7rv7Lps7Y6q11lZacZbMxSx+BYkmJ5ixA0sAnsCQMhPrpGGh+ZXLtCyTVAg4lWy9LinL&#10;kWkm6GR3u9TyBZ3yrG7BBG1ROAOl+bHcDYgWCE59u1xmPa78vXW/4ndBEyyUtlnOCG9u8hOfKlZw&#10;KC35ghDwYwlciTTFCsGzXrAarLDGNJTbuMYKGyaTt0VuDQJotcBVKu2yWNAq1bOVAmZtdm+BsZ81&#10;yE+90l4jKNNfWS7ttjz0XfYK/Zx1+ZlWzY4qSku+ns/uLq1TcRcqvNLMniFNrClGanL7B8AF0Elq&#10;Bbpqma24c45JXAP8cjBd6evrYpmARNADfMCEXWlYcsZWVmys6hOlfZMEBK2snMESlsjlCnISNDzA&#10;BwAdfkETlEYYtD+lh+eAWZXM3yqZvzVlKnuVWQNTlmpKrK2+wgYKhAOlBSKttaxIYdK1tEWlpTw3&#10;M0znId1Z3aWh9qAboovl9NT7YFcaNmgQDJmixMqTKRNG2a3bbrLXXnnR9uzepTYnc/Foou3t14d2&#10;337aFFqf6r3gFwOQQRMA6Bpg+E1kBDcESLi4m0OPYwwz4OLaHJDCDT+xP+ATi0MJ/xzxwzltlLYL&#10;/D748GP7cudXak8dACSOi0EwUUaS+D289Hi5bs/b9wJhSny+oIPQYfh/DUA3fzuAItMSKqfEgedH&#10;F9RzwMc0ESQGFEeACMTifr10AAI2v4ck0OkY7HAAujhkyYvDLl37I18u3MMv2iCVChgDQkxj3Mkv&#10;u8qcOt2xaSluhMMvAffJdP5q1157/72P7Jm/PG0b16yx0UMGquIzKokGJpBgEkqAH8DD5OWnOmFf&#10;vjJ2CwGKGdJW+qph9g4wLBJMsgW9Pp1+b70u/41lC2rlgk+YEygTmCkujcWskugb+v56dfqjdbn0&#10;t+0AZJCjVHADgExURgPDBEf7cggBLAZJWgTioZVFNkrazKjaktDH2MBzWczn6yqNr1OQcj1fp7Ca&#10;pVG2YF4L5AyelPTrKsBdZbkCHCPDZUpnheBfhWnLyGkPwa/L5QL5FQG8jHKTpuSvaoJVToZVsFKk&#10;f4aeyQhHpCJL2jKCu7S5Sv7xkcX2WD2CpgcAs7rJlBRAHH6Aq7YkX+VfFHanAYAAjAEKJPk3MDvF&#10;sIM1cw4zwggx0HTwtUs8jSZAUOcCJHMGq6RRV6kMaqQph41fBTuWHQ6oKbVWCUf2Q2yRluibwrKP&#10;YDF9n9J+mSBeIPPdhcEgugRylRcGgtqaamzZornBFP780w/t5ImjAYLJCPD+VD1lTzt2OE5MXxdM&#10;YKbPAEH6AZNlch0mLoCI+wMdgC4ONgeZQ4kj1x5G7M8B5Of4c6j5PcKgfadrgLRz9+sSQxDh2sNK&#10;h6+LpysdgDEEXRyGv5gG4yqni6udyY4oScdkgJ3Et72Odz+OIegAdCGj6QAEYLxM1wIdYEgCSO7p&#10;RROGrilAlxh8CM+7PzQ7B3oMP8QhH0MQd7Q+vq4+1eXwEfySf14OL5ABFACYfAzQBMnHrp177JWX&#10;XrO7b7vTFs6ZJW2gyuoFtgaBpFFwa5A0lQI+aTkpADYG+CUaYJ3cayX8caxC5nFprhpJhhp4t8us&#10;5xW/FQB/aznd0AB7BtOSvjX282PqCqDr1/UKge/3AuBvpAX+TubVZQJCMspbltPLKgQppqgwTw8A&#10;AitGcavp+xPMmOA8pKIwyGCdtwhMNeyCojAKBVdGedufYZqNtD+OgA73/l0ulfxJALwiaHtAjzmA&#10;Rb27WIE0mrzugqPSzznulf2ZIiMA5gE2haPGXyqztaxvT5na+gBkpoTRYMxkwbRUUpwhM1qQyOvT&#10;NcwXzJUGldc7AQk70zBlhm330eSAYFhRIuiEKTCsRUYEPiBYpHPMZP4MVxT6IJN/BQO+8KN0gS6s&#10;Iaa/UAAMprDAV1FI3yD9gvjNksbYX9ojcfIhk/Yq7ZDlh0CvWeXJAFdrTXEQ5mpWS2Onz7ZcH4AS&#10;xU3ekHKlgZHx/N5d9f6utGqBdeLoobb5hvX2yss77NDBfXacZXECnI8Ch0GRi8wPdAieOHHCTp08&#10;2dHnlYIHoKAv0AHoEIzPHTAxAB1A7pf7XLvwDMcYfgjnuBMObT9p14k1R5uFOe4vftbj9bg9HI/X&#10;wedA9PSHPAh4F4OguzsIfzERGsA5dRMAQt8LR2aOqtEDOIAH/PzHJwjuHX0TR/VSEhOYo8PPBcgB&#10;LuDHV4FjDLSkkBJ3RmjTn6cgAR6amwMweTYBmI8EpwMQAXpIotGSt0SzTcAMgAFoAkCgh/aXgM+F&#10;D4KeUxl8+fnX9pfHnrLr1qy3yWNGWyOjggJcazU7sqDtydyVALx6RkOZAycIYgrT71dFv5/u1Uqz&#10;4xwA5vXrIvPuMmmAf7AMaXcFvWR+MqE51cdWITMzX9pWhkxfh1/XywRL+c8UiJKJzqn/2TLVRWBi&#10;pQYAREurlHbYINC1Ki2s+x1YmmetasRNMltrBb8yQaZAfoEfQn9hEVqlIJhofNK+Ol9qfQRoJLvr&#10;5cG9QqBlEjSwA3o5gjNHJkwzSRrgAT+OFYqnmHhk/hX1UNi9pTnKvC0X6JDSftJA2WJfQEU7QnMK&#10;o8Y65guaACQMoAgcZZi+AiBL6NiJhm36GVUt1r0iaY3F0iRLpO35f0OS6Sq9jb/DsZ1/h+ksU1sm&#10;a7LRKRspJKtOgkYorS9AUFBlwAT4sdNL+HOczHk2UC3PSXbIqWPgSWXaIuixSmegNOsBVYXho0jd&#10;oA7UCpy1aJN6vkLxlykv5C9T5cWKlEGN1bZkHgMi99nnn3xgBw/sU7tK+vsO7OdjTx8427sn4lNk&#10;OLopzKwE+qfD7ikCCMBwAP4zcQgCGgcZ5w4awnFQebjcc3e/B8QQ9wfMnCO04di85T5xIPHz/qzf&#10;Q9LjdShzDBLBjh+lxyDk2t0u+CeIJybR+NCO0KA6OiHbwYhbShyCrgUCPh+dSgcgcQAYBxlH1+QA&#10;oEMwFsxR5vMBJObmObgQ4HbgIKYrmiSmcqK9+Vy9DpAl5n0MwNgNmDE9hgEP8udhJ3MBAWMiAJEj&#10;/pM0yHRWvt5963279eZbbc706TZ8QLMqOJOb820w8/SqcwU/+gAZ2BBgKqUdSDhn0jOjt2hqNWh1&#10;ahi1AmS5NIR8wYSBjSyBBdMReKHxMX0GsxNzlnlk3S/7nXX6w78E6Xb576yvtLEsAYulbrm9OyUQ&#10;VFjAC/Ch0RXrnAnSzdJG2tRQAV+LGjPwq0EjATJqhFlXKywBlvgxmxFMWdwzrvqj9VF8SP/OlwVt&#10;D6Ch4eXJFMYP7vhHA0Qr9I0UkPIU/PIFykKZfSU9u8rE7hU0wCCZAhvTYgS6IsEPkzGYjjpn5Lgk&#10;SwBllYukQgABPICQ/Qkxk+knxFTGNGaKCys+0PQK2b6f/QHDVlZMcNZ95ZkRZSDINJhymcb8vCls&#10;u5WTrbCBXgJAls1VpfoL6Tdk9Jhn2BGbAQxMXNJCmqpUno1MByrn/yv5xn+Ew/JGnQNB6kAwjQVB&#10;QF6gtOb34b8nKg994Fi6OGXscLtt2yZ79aUXbPdXX6h9HRTYZAHJUmGPSTZJCCIQBiimAAgkAeDR&#10;o8fCzjJh6oeA4bBw0Lkp/MOPPwfhHHdggl/3nw4YwkoYkWxC7IACSOkAc4j5uV8jzpp0LS8O42Lu&#10;Hg7Xcdo8zWh3MQC///EH++GnH9uFa9wvQYtB8wn9ejpPNgBNNJxk0jONnhGYxAxOTOFE4wN4Lm76&#10;uubnEAzwk+Dm8EOAB8K5q8SIgw9tDjl4iOcSjc1N1hhiPojRMZ0lAWCsAbrg18XdCIcwkzmCvJAO&#10;szgRrikL4k2ucec50v3JJ5/bYw89YssXLLThrS3S7IpU8bNU2fMEQH35q1nT2z80BNb5YhK1SFit&#10;UShYZAEWwa0iPyMAsEGNpVrmbYE0LUCW1e3ysNICANKPBwTpQ8uV1sTIYZc//le76neX2NUCYPfL&#10;f299pJWhAQLP/noeCBb2vVog6ZKI4Fee0d1qFU6D4mySGdeohlrHgARmL6aloJdx1R+k2QlwV/3e&#10;+kkDzbj6T5I/Wm+Z470u+43kt9ZXflgJAvSAH1IoszSLEdkr/xAA6KYvAMT0xU+lpBxYKK4izGKB&#10;sErQqxV4ajFjBTDmCpYKYsUADwGEkmLBD00J+FXlya9AAwRxY25hkbTGQsAnbZKldMwPzJN5zVw/&#10;jowQM0UmW6BhdQf/MsnHtI4kX2AskPCbzeLMZEUJf71jVJhNU5kEzRre9r/h0S+ZCitAMExIZ4S7&#10;VxgBr2FEXO+0Tu88iOoClgAbYADAWoG1XNojcMesp0+XVTqVei8j2hps3cql9vgjD9hH779jhwW7&#10;4/z3gq2ypN0xAwFhlxigF0+FwQRmOgz7UbLJqkMESDnIHIAOxBhynCN+zwXAAKVYiwNGF4OXgyod&#10;dAjniPvxMFw8nIuJh4EfhzT5co2QPr5vvvsmQA7g/fjzT/bT338OkgbARKMBekAA6QBgAgGAEN9n&#10;J+XY7HUIet+fQ9A1wEOS4B4JhefaJxBMTNnE7I378gBwetpIUzrQfEqLw9Dh5+nnHDfuxdqha4BJ&#10;P19SsMSDm4MQAGIGxytJmA5DJ+4TTzxh61evtrFDB1tNEZsNJA2TVQ+s0mgT9PjqB+FcJlF9OWtT&#10;+4XRvz6CBH0+bL1eJY2sTv4qZRrTh8d+fZjBDsASgQsBfn0Fv25/+o11An6/+xfr+sffhLlkfQVA&#10;nuFZ+hCzBcKC3vTfCXxZMlFlEjOyCwBduAZIhYJRf8Gvr7S6Hpf+V+v+p/8S+h/7XJlAEOD1FPy4&#10;xzFTcdGviEmLALncbldZ3yvkV2Z5tjRUTF/v98MERirkD+gl8GNkuYfVC3xNrPwQUCoD/HpKY+2u&#10;fHcLACzG5GXOYKpP0PsGceNegcBBuWSrLPt35cOhvEiyZVrnSLsEhgGIPZkGlMDPNT8kaIiSoMkJ&#10;fAhrhVk7HEaMlbawTRYj0SlhIAVt0n/MniPo5iktvo0+q3Loe2W9NVp98ne5ZBZAtTRuzGR27uFY&#10;oTrDc7m9O4eReqYnMYg2sK7cFs6abLfcfKP9bcdztmfPLjshAJ5iB5jTaj86P4IAREEP8KUPgiT/&#10;vr4QIA4qhx3Srj2lBDeAF2uFCJChnSTWUmIhxhoc4oByyLm2CORw5xgD0d2R9DS6uHscPu7t0EsD&#10;IFogGqBrfxxd0A5DH2AMv8QMTFZKxFpQDEA3FUk8QiH4ORkMJnIKbIDOBzTS73Hu1+7P+/Q4Yhof&#10;kfqeaJ8xfJNlbA40JAYh7i6knfwhgM4BiKaIcI074QO2s/yvl/WF+lp6fjx+8s0aX35Uzgfg66/3&#10;2lNPP2urV6208SOHhn4/Nr3E/KmXadRaXiQpsFaZw2w3H9a/SrurKaZB0cAwYa+07lcwd+/SsAys&#10;CEgU0EfVJ/QDdb/it9a70x+CNlcgAKL5AYTMzpcLQr+1zsDvt5dYl9/9V+vxJ2lrV6KpCXxogSnJ&#10;ZmK0AFiW2UWgkxnK5gpBpJ2gUarRlfWVedmDPj0GXX4vsP5X6/yH/2JdBVhMbDTNvlcLqoo3U36Q&#10;LMEtD9NVAKLzHiAV9Owire8KaY8ynaUFcg3wHJDVaICCX7mAWArQ1dAZWa5VfhvyMMFzrI5+PEGI&#10;rbSYs0h+ARxADCYx7r1kOrN8retVIR2UBx8E8u/ST2XKxOJMIKh0AD+0wrDqI/yHRFqjoBOP/vo5&#10;GycEYdI0/YDFhWEKTam0PzZBYBPUHEl2n15hdUciyY4vOZSlyoIt9UuUX7RSzGJMXOoGcx7Lwppt&#10;+hwFwtQACgMq9CHy7xG6NxjwYq4oFsNUmcHrVy+3Jx97yL74/GPB7YidO8fortqhzFv2BjwmCPL/&#10;C8xe5gGi/bGOmKkwZ89dCA2HTTpkHCAOEcShhzgkuc+zDjEkXZOLwedCe/e4Yz9xmjxd6WlD3N0F&#10;v3G6/Zw0xuYvAux8CoyPAIdpMDEAgcD/NQDTMkdGjnOOO/8wOKnnwn8MBCWB7Khg4oUAWByArgEC&#10;QDePL9QSk/g9Da6ZATg3cx2Cbs66n/jcAegaoj/rAORfIKGgz1Ow5NWBnkyG5j++P/z4dxXmT3ru&#10;iL36+ht20+bNNnr0SKsozg4DF0xJYU5bo77qA8rYmh4NkH/gstdeUQAgc/6KBSD6eXp3uty6XCrg&#10;oDGpIecICqxBZRoE01o6X/ov1kMQRJvLk1lUosZR0LurGvul1k2mL/Dr9JtLrKsA2EvhZKjR92e6&#10;SdfLgybHkYnHxX0Z9BBocpKNFWqye4QpLq6JYaLiv7fM1q5/+q11Efi6CbA9BecAP4GE/sYsaXc5&#10;0rLypW2hlSUaGZs3qMFLW8vrLtgwl01gAlClAlelGn6VGnYY/IgACHQrWIWiPKGF1suUrc2ROSst&#10;DMhh+haSNuU3QFDhF/UG1Fdbjj4c/VUGfaTx9hKg+Rj0ULo59pJbb6U7Q8BmXl3/7syzY+BE4JRJ&#10;XQL4clhzzd/bWIGT9OfFUsXGCqm5f2H+n65LpAEW5mZabmYfy+JXm6zukCbZt2uXRPjhUlju1iXs&#10;/UffYr7KJ6x40TkQBIiAEBPZtcQyaXkVqdFkPn5l0hQZ4GJ+ZlhbLUti9KAmWzJ3ht1312323tuv&#10;y6raK83ujIAki0RHlmHyr4uwkao0Pzd9wxSYNAA6dGLgxII/B04MFwdMLDGIkF8DX3qcF0uLi4eJ&#10;xHGkx+33OMbp4wgAY20PEAI8+kHZaJaPhm+e8KsaoIPjYgA8qcQf19flmCDBPy84HmPvMsCX+rFL&#10;uCcIsmb4IH0V/MglBb9krW2iOgM6B6BDz+GYSJIGgAesEL92oMUAjPODcO4AdM0QcY2xA4AUoAQA&#10;UqmUL+LnBVGwdBD/41//3b5R4X7w4Yd2+52329RpU61Cml62AFOaIzOuVCacvubsdDKgtMhaJG3l&#10;ydZPrUyKlTtrfUsFoTwBoM/VnazbZX+yrpfKtFSD7kuDlUmYJW2M+XxX/V7a3Z/+xXpd+VuZc5cJ&#10;BImZRwPvKg2ty28T6fHH38nk/FPQvuhz82knaHVhZFagqc3pbvV59LOpYWUl8AF+mL25XaW1dfqT&#10;9ZL210Nh9xFEMwW7/t2YvNxJR86vCud59NupUaPxofm59lekRp8vTStfWiEaGvsBVggWVTIvK3Qf&#10;8zjR/BjsEPjQcDDFBQNGndFEmZjNoAjpZtUII88MvNAFQF8jfYr96Y9k8OXS31gvaao9/kj+f2M9&#10;BcDel/8haIJohUAaKBcJVkX90MT6WFl/aWC5yb9KOkZ6BT369dD8MHEFOeYGMkUmTyYwGxsguRm9&#10;LUcS4Nerp2X1Fgh797Z+bH3Vrbv1EQT7dO5kva++KvyCs5/KKhOTXEK/XoHyXqgyoI/QJUAwR1DM&#10;z7AKpscgmMkCX3VuH6sryrSmigIb2lxt08aPtE3XrbPnn/2LtMBPBLqjauiuyQCRU8HkxTRG2ucA&#10;RgCkLrsS4uDxfv3wV7oUrPjgJ9IBpnRxMCEOwBiCHg9H9+/Q8mfcr6cHN/fnfj3cGG4xjNPdOKKp&#10;fv9j0veHAEC0vXiXbf+NZgCga0qAAOEccfj5NfcCJM8Ikkr8CZmCbIzA2uAgZJxMqfAQ7h+VBnfo&#10;iGATdlgBYgmAEphxTv8dEAOAQBLYAiD6GIBfx/58Meg4+rWHF4PahXQ7/Dh6nmI3rukDTLRACl1h&#10;KA1J3k+HAv7xp5/tu2+/swN799iTjz9ii+bPsub66mDq5GV0kWbXR5WVEd+csOqjmSkQYRcU/s/L&#10;5qQCoLSNCmlDpWr0eQJG385XSeP6vczN31o3NV4Wxmeo4aANMq3lSml3nQVBBh36d/6TFTAKKxBh&#10;4tH/1+0PMlH1bG8BNPOqyyy3y1Xy0ylArYgJx/TPSZOok3baSPqkfTLBuUbwKde9EmmhhcBSAMy6&#10;WprelQx08KMk+hvpg5MJKuAVCGpAKenPEzzVcKsErxrBDa2uXBpOCVqhtL5iwY95fdXSDGsEnUqZ&#10;rYwqE1epwmJ6DVofE6rrmSiucCoEhyLFUaC85wu6+YBW8eVLo2T+I1ptJiY4pi2AltbXR9peP46X&#10;/TZc0++YKY062XAiMc0Bc3mWAAz4sjOlibIsTwCUqYvUCHhV0gSTEV+ZoNkCH6Dr1cMypcmxdjdD&#10;YAuaHb/W7N0raH4ZAiAbn2b3BYKpzU9lBvfqcrX1uPoK66Z30U0ftJ5KM+8yQ2nKUppy0Az18WC7&#10;Lbb/Aohog6Uyh8OcwmAOZwvKWcaejghbnQ3kv87DWm318kX20AP32DtvSQs8sC+YuKzy4B8Z1Ft2&#10;Hg+DHRLOmQAd3P8ZAAXLsOmHNEbWvyP8SCz8TOyCax3lB3GoObAcWn6eDjbcAFMs+Of5dFDilu4n&#10;BiDiwIslvg8Av/3hB/vuR/ovmdKTbC7LwBEj54cOMyMl+TPcJQDBhQafNPoEePE54nA5nVoREYuD&#10;k80STgkmrk3iBmQAVSzAB+GcqSwcHVAhHIVJ/Lj7wEVsuvoxHX4unmbC8zg9bBee8bwnzxEveejQ&#10;gDHB6f8Afvt377aXn3/WNq5eEf5fUa6KyxZT1Ww4IO2vsVxSysTnTGsp6x8GQNj3j/9pDBQI62RG&#10;laqBoZVkyzTrJeB0FsSulqABspyLzUBZ2M+qjqswb3//L2FQIkeAyheo+guSALCnGn33P/42ALDP&#10;n/5gWVfKTNZzRdI4SgUcAFed1SOsHW4u7GcthRk2gFFfQac2q7dVSgMtE5SKBZwCoCHI5HQSRDtf&#10;KYihIUpjU2MtV6MFYKUCXLmeqRY80drqZNLWS9DeKuSnVNAtEbRK1dAr9FwV5q+OpYJikcIvkllc&#10;LgBWKVyeZ5kdEGRQhr5A4FfQTX57CKSCT55gTlpy9ZHIlmaLdotkcVQ+c3QvT2URROWSpzjQQAuV&#10;VvoMfYJxhUzqCiDIihJpdQDRJx0HwSSWlAjmhdIUswWzDIGvjzS5vp1Zqyv4dWMXlx5hw9OsPr0F&#10;w17hPEcaIhphv57S5pXuntL8ugp+nS77g10hrbzTpb+zbnpX3aWV9lI6+yqNmSqnrN4Cu8oCCAYz&#10;OAVAJlKzqoSBsDAYxlLDMlkT/JpAZvCyhbPsju1b7G8vPGe7v96lunrCfgxTV34WFDr+7+FAisHg&#10;9xxO7SLNEU0I7YgBlQ5Jfsh09MSxoC0dP4lgPiabhDiUgJGLx+NxeRycO5xcHJQxAGO/6eH5c3F8&#10;Ln4vlvPfC3zfJ1N5+CCcEOx8/uThg4fCgBF9pe3bYbk49GKIdMCgAzLAzUdFOcfN/cRhuDsAcnDF&#10;2pyDEHEYeRicx8/EIHT4uf84LiTOkwOQc9IVpx3Qev6OCHZH9DKOSus7JhgSHpogX1MK7ZUXd9jm&#10;69brazzIWOdboEpcq0o6oJoZ/4UCYG4wW1il0VqRF/brG9ZQqmNp2BSUta8FvbtLq5FWIU2ru8DW&#10;RRDrdunvA/Sye3cLE3MBYbfLfh9GeLvLxGNEtf/Vl6rRX5ZMPr7yD9Zbmk/vP/3Oeun5vno+SyZw&#10;nuBQIuAAHrS8Opna7CQ9oKCvtQmCA/MFZkGnAdMTM7RvF6sQsABhqcBZLAgVK+4yQRiA1SgtNdL2&#10;XOqU5wZpsI3KB8J5nWBWpYYM3IBgqcJyYBIe4CvuKlNc4QLdEA7g5DlpgmU8B4jR2hC0Tx0LugI/&#10;gJwALl+aKppticIuA8xKH6ANAqwlmNlsxx8GS3QMWqz8MZpM/2Fhz64yqxFpX3oPhX1kijJFhikz&#10;ut8frU9mLPBDAGF/ATFHGl+2oJcrrS+nTz/Bq7e0ODR/rqUV9pA231Xa31WXW9fL/2RXS6u/4ne/&#10;kfwX6yQz/Wp9zLpc/vsAwt760PTperk0QtYudwumcInKgwERAMivRZkrynQoAFiLFlhVaMPb6mz+&#10;jIl204Y19tRjD4ffaTIf8Oeff7af//6vYZTWweNwAgR+dFA4eNpBmAIgkLsQgMcC8Fy83wxByyRc&#10;wgzaVtpAicfrcXD0NLlw7QB0wS/pc7B5muNrH4jxc7/GXyxnpbCcJg2yQo8fF1+k9YXVMgcO2JEU&#10;ABkwusTh4DACKA4vjghuDhMHDuBI+s3YKufb4N/9EY7DxsPBzSHGCCzn7o/nYiF8D8vThXDuMOQc&#10;Px6Hx4Ob+/XngKUDk7ABH+lGOOfZY8Sne4cFwcMC4HEVXALIM3Zw/0GZHW/abdtuthnjx8jULZb5&#10;wuhk17A0jb38GOBgfhcAZM5fmyoxuzUPbygPv6tkSyg2I6APL/PqK623tD+mrfSQ6cb/IcJOJmrc&#10;AYCCGADEBO4iDbC3QJl51R+tfydGV/9k/a76g2UIgpmSLJmE2dIy8mT+FQuiVWrg9QJLY3Yva5Lp&#10;25zf29pk/g4SAIfIBG5jZFENrllpaRIkG+W3HigBPMApINQJIA3SnJBGaUtN0pSac6RF5gr2TPEB&#10;pJKmvIwAwjqFVS0IVtK/J23QtUZgXCap0Hl1AKq0P+KSacp1Bf4FQI4VAhASnlce0BzRTouAMlqt&#10;wIj5XKnnqvQ8E7ZrlTaXarQ95aUErYoPCeaznu0fTGhMfJnR/IxI0k+gCtKJXZmvEPTYkUXamSAG&#10;9DL1gWKjVDZXBX65MnNzezNyn6H3znb6THzWx0wA5L/AWfLXB/NXYXa/UubvFZdKg/+DddLHqdOf&#10;pOFHAOwlqAPATLozBH4giBZYrrIEgE2VRdL4Usvm9CGtKgSMOTagrswmjBxoyxfMtnvuuMXefv1V&#10;O7Bvv/3000/2b//2H/bjT39vBwsSa4Hp4MCN+wFCZ9SWU/8gjuHnfWQuPmiQLKvr0NIcfD5HkHOP&#10;g/BjwBGni6fTYRxDMk6vx+NusThwEe47XJFTMvtPMBZxTNw6ItYIgGiAYY6kAHjkcAqADge2d2ei&#10;bwKUxKzl3GHkUHHw/BoA0/0RhoOpA4CJKZsAifsd8CK+ZOLxhUD0+6TVAYjbP4cfML6wvxA/aICk&#10;+9x5/ivwvb4Sibl9TGEcChA8baeUp2++/VEa4Gn76IOP7OH777dFc2ZaS3VpWMdZxhZR2T2TDmuZ&#10;l3ytqzBZimX6qvIOE/hGNVfZiEZ+/FNotfLDHD7mqTFFo7eg1UfHvmoMfaUV9FUjzKDRCkJZMuWY&#10;HgMAr5bQ0d9PWmBWgKC0wat+L83oUivUs0XSjkqlHVVKo6gVTJoEmFaBr02mb1sex142SBAcIi1w&#10;aEoG50uU7kT62SBBrDUFxQEyBQfmZtqgvCw9p6NksGRIQX8bUigp6m+DWUEiELbJvVVm9QCF0ZQt&#10;s1hxB21QGlelpEowrZfJ35Qt6ALOHH0sFH69AFstKFYqn9UCXq2gVtevVwBvTT+Z2H2lcaaEMKr6&#10;9rBqRPdq5Kc2s7fVy5StxxRPSZU+HMCTuYV5QC9ardJLAGKgBOn+h99YN2nOaN6uffeQ1tbrSr2D&#10;qztZVne2yO9h7CidL7jlIeGceYH9pPmzpjgrHNlZOk8mcTZb4DMIwoeN/31Iel3F+uxLgwnsQp9g&#10;H2m2fdkKS1APO2AL6gyGYAYzHQYNEI2P1SJhypTqGv2EmMgtNaU2ecww23TdWtvx3DP29c4v7QeZ&#10;ef8uAP788z8CEGj8DhfOHSAxNBwcARqp6SAADjOXH7EnJq9M3ZTGF8MvmUZyYbge5q8BEBMXcch5&#10;2tIlPa1cp9+L77u4O/4criekpR6XqR4GWdmn1DeMEPyw5gAg8yUvSbZ0F/VFSjr8k8nAFCJmLYAB&#10;goAFqKFFJaYk0AEkwC8dgDGEYoD5oAfhxHEShw94EBfnyZG+AfoRUKU7BjQ87ASWHcI9hHvE5WF5&#10;vAhxMMLFiC/9JvxMmrwyiHNUeTgMjMnX+e9l+n5re/fstaeffMLWr1phY4e0Gv/dKJL2V5YlbYkp&#10;JYJJjaCAqYIWOFBf7xFNVeF/vggAbFVlxlRmHl+eGigQzAwjrVdI02BfuKsEQmki0gLR/vp1u8q6&#10;SWPoxBw/Sc8//Zeg7eUBvW5/klZ0qbSlqwWcboJWD2vL7WNDpNkNlYY3UhromNL+Kcm00SUZNqY4&#10;08aWZNn4shybUI7kps5zbVxpro1R2kcpD6OKsnWeZ+PLC2yCGuL48nwbJ9M9iM7HStMdreMoPTNC&#10;WsnIsjwboTyPKMu1wWqsAwTUeoEQjaxBoGsW8AYV5tiw0gI9V2wjSwsF0hzBtp81C4yNgl6ztMzW&#10;7AwbLPfB+TkCb38BGMDqQyIZkCNw6n6zngGeHdqogCCNtEng4B4wRKvEnC5SedKn2Z+BHQGwRxgx&#10;v8Q6M6j023+RVv0b6/y7/2qdf/9fAwS7X/aHDghKE2TfvuyerCJBA8Q87mG5vXpZnkzfgr70FfZT&#10;HegXjgUCI4BsnwyNSCNEg8zs3tky9H7p+0vARx9gZ8sS/BkQYT2zrxxBA+wAYFEwgxsrCgL4MJFD&#10;P6E+QOw3uHT+TLvnztvsnTdes7OnT9u//ePf7B8StEBA4RoV5wDC4YT4yo/2FSA/MCmYUVIpPQrL&#10;B0SQU7rG7ZQ0Kf6gxmDK+W8I89e1MUDk4CINrv2lm8IOLffvgIvDxB/+eQ6wOQh/TfCDX+JyAB4L&#10;M02kMAl+iQl80I4ePNyhAfrmn8CGyBg5IpMcCcwzcTQ1sZkjYHEAAsu4D9Ah6CByUAGw9HCSsIAg&#10;kCShibtfM/oErABsAuXEXCWOC2GXnDtsE0lGqygMwvP4OPfC9MJnpvxJ5RPwHTuluNAMBcbDh47a&#10;u++8ZVs332BTxoywttpywS7LKgS+iv4CoDRAtpJvUYUdVF9hI1trwz99J0qAH39+G1pXGn56xCYG&#10;FYIDEGT1BFvR5/VN9oJjb7iM7mogMmF7y0TqKc2FSchMdO7+h0us32W/tVxpNKU9O1ltRmeZpl1s&#10;oLS6EYLauIpcm1pXZDMbSmx2Y5nNbSqzec0SHec2lkiKbU5doaTI5jWW2nz5md9UrmO5LdBxjtI3&#10;q7bEZgrcs2pLbY7yMU8Any+ZLbNrZg33Smya/EyrLbYpyuskaSiT5H+y7k+RpjtZYYxF6xVIBwqk&#10;yOCiXBsu8I2rLJWfapvRVGfT62tsUnWFwFxko4sLwnFsWbHgWhLcJ9dW2sTqchuvZ3hujKA5StAc&#10;UZxvQwVStFLgyHFwQXZwGyIZnJ9trXIDjmih9DUyIJNPXxv9paxq+f0l1k3l2fV3/2LdBMDufxQY&#10;/ySzVBpgz8vYkVkiEPa84k/SzC9rN40zugDEzpbdvZvMaURQ7KEPmYBY2Efamcxh/19xZR4/eco1&#10;/lvMP0qYbM36YyZGMy8Q7Z7zAgGvSDBnBQpwK5cGzTzAutK8lAnMVlrJllr8OJ97CKuMakvzbcyw&#10;gbZi0Xx7+IH7bP/e3fb3H2UG/+u/hb5AwOHtljrOdTr4mNIFLJGfpDniligCHQMXDiw/xuCKIZUu&#10;3qYcXvHz3u5+zb+H7+Jh+PMexq+JpxdhKh4zUnA7wQj3MSlvmMH0/4l5x44eC3MmL2FOXgKajo7N&#10;OAGAkMAJFKAAkERrS0xPwIYAQQchmpprZEAJEzfxS+I8jARyLgkMEyAi7gftDwCyCgOJIQj80s1b&#10;7iVgTgoskY6C8Xz6V8MLOQCQ0WuZxN/+8I9gFu/atdOeefJxWzZ/jrXVVRg/Hqd/r1ZmZFVOj6AB&#10;sqnpkIYKGyvoTR7ZZlNHDrQpw1ttHNpfU2UAIBogW8SzTT1rQwEhOzYXyyTO74O2kWyQye7APWTq&#10;dr0UM+2/hHluNOCCLpdZRa+r1cB7yATtY6NKMm1CVZ7NaCiy+a0Vds2wert2RJOtGd5oa0c22jrJ&#10;xlFNtkHHtbq3anBNkDVD6239sEZbP7xJ7o127eA6u6a1xlYqrdcOarA1Q5p1b4CtGzbArh3SZCvl&#10;tmxAjS0WDBcJ5gsaK22egDevudIWCPaLdH/hwHqbIz/T6ssCFMcJkOMF0kn1lTZFMJ3RVGsLBw2w&#10;ZcMH2fJhg2zRwBab19JgcwREl/kDGmzBwGaF12Lz25psbmujzZXbTD07ra7SptZW2MSqEsG+2MaW&#10;C5rlhUHGVxbbhMoSaaZF0i7zbZg02MGYigJhvUBTwdQcaduMFPenz/SK31mGNOu+gl0fph0FYdne&#10;H63XZUyqFgAv/YN1Exy7C469BMbeV14aYJjR5epgImcyMCIzOatb8m8PdnpmzTDAA4DsIMNPmhC2&#10;0eKPdEWp3WeYMlWktBULZPx4nY0UysNqlMx2ALKvYFtduQ1U2Q1SnWurKQvba7FcrjJfkBX4m6rL&#10;bMzQQXbDhrXhN5qnT5ywf/3Hv9q//8d/DzCjPns9BzLpGqAfgR8CCHGjPXib4XnE2w0M4L6HF8ML&#10;SecG/j0sznFz8XDiMOLnXfDraYnbr7t52H4d+0MDPCkJ7mIOk8MBXgBfCn4BgMAGsBGIJw7hPEk4&#10;GhIJAYIeAUBLpr4kYEu0NBcghRsQBIYOSX82eZ57HRCMtUHuufmNsBVVeriu9SGuBRIX8EuAScEm&#10;kuTFC7PjK8J1KCziU5qOKezT3/xo3/74d2M53puvvWa3b9lkU0cPD5sXoMUlW71zTDYmBXBj2+pt&#10;8oiBNm3MYJs2KgHgeIEB83eYwMC/OwbIXGxSAw174OUwFaNXuzbI1lVshMlkY0Z4WWfb5/LfWM7V&#10;f7TynldZg0zdIYUZ0opybUptvs1uKrLFAytt1dA62zC22bZMHmK3Th9ut0lunzHC7pw10u6ZNcru&#10;0vntU4bZ1omDbMukQXbLpMF2m65vmzLctk8cYjePbbWbx8h94nC7Y+ooyZggt00aZdvGD7fN44ba&#10;DaPa7LoRA2zDsBZbM7jZVgv0a4a32Hrlc6Purx8zxFbq/hLBcLHyvGhwoy0d0WrL9SFYpnJYOWqQ&#10;bZg42m6cOt42T5lg108YrTSPsvWjR9iaUcNszcihtlblu37cSFs3doRdO2qorR45JMg1wwfa0sGE&#10;3WwL2xoFXaRBAK23uc11Qea01NmsJgAMKMsFYWmPguRIaY1ois2Y4wy6SCsMo909r7ZClXPe1Zdb&#10;9lWXCoyXhilEGYJhPwGvp+DHypquMo+7/YEVJtIQBcleV16W6idkwERmLdNkJADRQVicyY40ghor&#10;TXLZvVrwk3aYn8lgiUzoDNYfS3OU1sdf4NhFhonXyV6EmcEEZhrMgNoyG9xQZcOba22E8jdYeWN/&#10;QSAIMMuUL7b3nz1tsj3+8J9tz1c77eeffrT//t//p4D2r6G+e1uOQYP4NeLaIAIAcfN2H4PF2eDP&#10;x/18Hg8Su3kYfs/dXeK0+DnHWHiGMGKwOeg8XZ5Gv++SDsCwdpo5jIBPAEQjDNNggAkQAy4OGRdg&#10;E7u5luf30gGYrJXl68DXJNHWuMczHNOFZ11bdPHwYj8u+I3NXxc3ffHj6SMdyLff/RTSw7kP2Hh+&#10;CJ9nkeOEDzx5TpXhy51f2uOPPGSrlyyw4dJE+EcvPw9qKMq0ljJGefPCCO/Y1jqbNLTFpgqAQdTo&#10;Jw9ttvFyHy2NaZS0wxEyFYfyZVflbgSCqvCVagT8r5fF8qz9ZOUDKx4y+afH1dL6ul5qVX2utgHS&#10;+oYX95OJmC/zttSWtJXb6qE1dsPYFtsqqN0xY7g9MG+sPbJooj2xdIr9Zfk0e3rlDHtmxYxw/cjC&#10;ifag7j84b5w9vGCCrifZw/Mn2gOzx9o900fa/TP07LxJ9sSi6fb4wuk6n2x/njXR7p0+zu6eNsbu&#10;nDra7pgySlAcYdsmDLetku0C5K3TxtptMyba9qnj7MYJI2zj6MG2QR+A63T/hskAb4zdMGW03TR1&#10;rG2fOdlunzvN7po3w26fM81unzXVbps1zbbPmGxbp020rdMnBdkybYJtmjzObpo01m6aPNZuEDg3&#10;jh8pYI6w9ZJ1Y4fbujHDbc1oQXLEYGm+bbZ8aKsg2WyL2xpskWShNMd5AuOM+iqbLE1pvLTGMWUF&#10;MqNlLhfQr5hljVm9raZPdyvvfrUVdbnSCjpdbjmCYRZLEmUS9/rDb6xHmGQuTTAFQcxj7yfsfdUV&#10;4ejnDkI0w9xePaygr0zcjKSf0LfeyunTM0heP5nAgmBYJpchK6DdFGZtsD6yxXk2oEoArK8W/Gpt&#10;tMDvEBwgs5iR4mJBPa9fTxso7fnGDWvsrddetu/On7f//f/8v/Yf/+1/BLDFIHGYIQ4mhHuxVugQ&#10;dPikgwx31/7i+xz9vrvHbi7ujnDtAHTBv0sclkMuHXp+DMALSlMkEQBP04d5WkoefZpM/GYlmuAX&#10;+gCBikPHARcDx0HkYEGACNfcdz+4ARhg8933P4ej++O+Ay6OLz7G9zxc3GLQucnr4pqfA9CfIwwH&#10;Mum4GAQR4vawef6Erk9KU6RA33/33TDtZebEUdZSUWBl0tb4/8WQmkIb2QT4amyCtB76+yYMagxC&#10;v994ycSBDTZBABzfUiOptbFN1TZSZg0QbGW79vxEE0Sqc/lXsDQDmbhse5/V6fdWqGN136ttYG5v&#10;G12SZVNq8m1+S7mtlBl73YgG2zK+1e6StvfnOWPs0YXj7cmlk+zZa6baS6tn2Svr5tkbGxfaa+sX&#10;2I7VAiFQXDzRnloyyZ7W+bPLptszkqcWT7HHF0yypxZOsRdWzLa/rZ5vL66cZ88tnWV/WTDVHps7&#10;yR5B5gmikofnThY0AedkwXSqPbxwhj28aLbgO93umD7Bbpk8xm6ZIpkx3m6bM8nulPvd86fbPfNn&#10;2H0LZtkDi+bYA4vn2P0L9QyiZ++eP9PunC0gIgLi7bOmpARATgmA3DZdgBQktyECbnItbRJAThgl&#10;QI4QeKVBSnNcK61xzfDBtlqm9nKZ3UvbpDkKiGiKMxurbapMSkzp0dLGhzGSLU28SSCq6d0lgWHn&#10;KwTCy2Qqs9wOGP7Begt+vS+VZogWyHJFpsx0YZ4gf3PrACHnwJD5g4lWyOBJr0TzEwBdcgXA3L49&#10;JclehbGwGw3aYH2JtEBBcEiD6s2AehslrRcIDlUeWqUdsgkrz7Pl/zyV0aN/vteOHDxg/+s//7f9&#10;j//5n2HJJjBziAAKh4RrSIABuAA0BAg6CIGRQ8sh5MBy/+4eA9BB5s+5mz+Tfs/DRLgmHA/L73H0&#10;eDwuJIYi+fEuMwdg0geofMqycwCyciaINMKTrG5JTOALwRQDyAVQIMDMAcI194L2pCP3cI81QNw8&#10;PAeV+8c9Dtfjdug57HzeX8cUmmQnF4T7Di/CRDgnDsIC1g5B1whJI+4ep/s/flx5EPxYzsdf9v/6&#10;7NO2ZvkSGzGgNozgVmR1D7+jHNdSZVOl4U0b2SYZaBOHNNuYATWS6jDtZUyzwIhW2FrfLhMEwTEy&#10;aYapUreVFllzoczhghxrZOdgmT7sj1fYQ2ZZ50stt/MfrKLHldaa3VOmXLbNqJO521pu1wp8N44b&#10;YHdMHiwNbZQ9sXCCYDbFng/gm2GvrZ1jb29cYO/fuMQ+unmFvX/TUntj3Vx78ZppgtpkyRT767Jp&#10;tuOaGfbSqtm2Y+Use2H5THt51Tx7a/1Se+e65Tous1evXWgvLptjf10seCLLZtlzy+corjn2lyWz&#10;BFKdL59vz12z0J5dudieWr5AEJ5lD82bZg8KeA8ummkPye9juv/UtUvsqdVL7C+rEnlixSJ7bPnC&#10;II+vWGgPLZ0XYAgg75V2iHD9Z8ESUN4r97vl1i6C6T2CJsc7pVHePluQnDlJUJQIkFsmC4wTxwa5&#10;adwou37MSFs/crhdO3yoXTNE5nRbi7TDWptZX66PSrG0wwIbVZxtg3L6CYQ9BMKuVtqtkxV26RRW&#10;ovQXDDOk9fW7/FJB7tLw97n2v7npyB/eAF4AoaTHFZcFCTC8upNAKa2wV/J7TvoAw/rioA2yFlza&#10;oCCW07tbWP2DcM2egvxAnzXKrdUVMoPrAgABISYxg221MoVL2DiiKMdGDmq2G9attg/efVvm79/t&#10;f/6v/x0khiDgABQBDClQAA1A4oDCLxKDyo9+7oIf3GKQxf44OqjczSHIdTrsENII1Dh6mOlhxeLg&#10;i/Pk+eJeOwB1HmuA4V/JLA8UCDGLL1gKh6TDEHFIOVCAINcOHAQ/rh3GkPQwAmQi/x4H4SD4xe2o&#10;gOZz/WLgcZ4u+AGUPMfz7WGk8kL4pAXwebpJY/JfD4CZ5M39oCkeOXbC3nvvPbt9+xabNHq41amB&#10;MHDRVJghc7bEpg1tspmC30yZe9NHDbLx0vzGtNbaOEFwfJBqm6DjhJZqmygNcKLgN0FQHCOTDAAO&#10;LCm2FgGwuSDXGmWSNQiAbERa3FMaSLcrrKLXVcHsZXR37oAKWz6kRo24wW6eONDumDZMWtl4gWmK&#10;vSSAvbp2rr25fp7gtcA+uHGxfbx5qX2+ZYV9vvUa+2jTUgFxvr22Zqb9beU0e+ma6YKdQLlmjp5Z&#10;YG9tWGRvr19o72xcau/fsMI+vPEae/+6Ffb2uqX2+sr59tIyQXLFXEFyjiA6z15evVCglVy72F5e&#10;s9T+tma5/W3tcl0vs+cFt79es1ha6EJ7ZvVie2bNYnt+/XJ7+frV9tJ1K+3FDZKNq2zH2hX2nPw/&#10;e+1Se0bHv6xcYo8DxGUL7OHFc4M8qnPg+KjA+siy+fawBFA+tGSuPSh5WOcPL5XbMsFTGiWQBIr3&#10;zQeiguPs6XbXrBl214xpdseMqbZ9yiTbPAkzfYxtlKZ47fCBgmGTLR1Yb/P0MZteR59hgTRCmce5&#10;GTKP+4T5hxUykYt7sCSvk/UX5PpdfWWAHr/iRPgpU/+eXXXOv1v4fUFnaYedUiC83HpeeYX11Dkr&#10;RDB9ASA/afcjm6gWSPvMVTxA0EFI2OxhyB/k2LRhQFVpMH+HS/sb3lQjrbBKpnCJ8bc5fsxUXZJn&#10;08aPtoceuM/4d84//vU/7P/9//5/AYI+KgxUAMOxVF+7z4YAOOmAQhw8fvRzF3dLh59fAyjX1riO&#10;n3PYuZCGWHDDj4eV7t+fca2PPHm+uA7A030mQp+SX/r8LwCgzOLzrJNmMrdgGADoZqBraQ49xAGF&#10;/BoAOcYwizUsD8PDwy2Bz8UBeFhpcPh1gC6Zq+imL4BEuMfRAexheJ4IHxAnAyEXQtnjJz8//PgP&#10;+/s//kMmwM+2Z/cee/aZp231skXWLHOJPen4B8eI2hKbOqTBZo8S/CTTw2DHgHazd5LM3smDpPEN&#10;rLNxzZXhF5NjGyptXGOVpFoArLahlWUygYuspSDPGmUGA7965n9l9bby3p2tsldna5amidk7t1la&#10;38hGu1Hm7i3S+u6fM1qa1gR7Tlrcq9fOEbgW2wfS8j7avNw+E/S+3LbKvrpldZCdOv9M7h9ev8je&#10;2zBfoJsnmW/vbBAor19in960wr7YvMq+vHm1fb75Wvvi5jXh+OlNq+yj61fYO2uX2KtAcMUce0kA&#10;fGWVgCnt8J2NK+xdQe2d61YLoKva5Y2UvL7hGntV91+9cbW9sWmtvb1lg71983p7c9N6e2vzBnv9&#10;xrX28kZBUX5f3LjS/rruGoFweYDhU2iJgujTq5YKkMt1vdSeXr0sCKB8UveevGZROD6l66dwlzzB&#10;Pa5XKoxrltqT0tqfWLbEHlk03x5cOM/unzfH7p4rU3vODLtt5lTbMnW83TRplF03ngGYNn1gmmyu&#10;PlZTZFoyeDK8KNcGM/8wOzNMzC7v1S2sTc7tdrXlcgR+3TuH/QULBEo0Np8H2L9ntwDC3p2uCgDs&#10;IdO4Z6crLLNH19AXGP+knR/BF+q9own6rtS+DhzzOlMaKPsXlgqWbJraWl0eTGLM4CGqU4MaK62m&#10;NC8MrDRXl9k1SxfZ00/9RQrEMfvP//xP+8//5/+xf/v3/xYGOAARmhKQCBODU1vO4RbDJoZcDK2L&#10;ucXPpYMqBln8nIPRYRdAJWA5tPw5/Lmk+0fwT9pjoDsAAWMI57zMZJ5nXnOaBhjgJzkvP7/QAB0M&#10;gMJhFoubkAj38Y84WBxEMWQ8HAdduBdGXZURuZ1gIrJIffTkGTt49EQAW4fml/wImpdGJsk0L89h&#10;iAboAGS0ONHu+PtUMiqcpCmZSEnBUUhJQSUj35jH3//wD30t/92+/fZ82G9t++YbbebEceEPY2z9&#10;1FKaK82uNgBuimSqtMDJQ+n3E+xaa+TeKM2wJcjEtnob01QVBkDGNAl8qqyjpf0NlfbXUpJv9Qqz&#10;Xg2sVgCsy820muw+YWVDQ2ZPa8vua6MKs2xWbbGtGd5sWycPsbtnjpR5OdaeXDxRZudUe1Ua3Hs3&#10;LbFPtlxjn21dZbtuXWt7bl9ve25bZ/tu32AH7rzO9t223nbfssa+0v0vNy23z29YFuSLG5fbrk3X&#10;2J4t19rBWzbY4dtvsAO3Xmf7b9loe7ats50C4qc3Shu8bpm9u36xvS5z+E1pc+8Kfh9Ik/voBkHy&#10;xnX2sUD2wfXXCrBrdL5O2uY6+3CTzm9eax8Keh9s3WAfbb/OPrnlBvv01ht1vNE+2H6DvQsQJcDx&#10;1RtW2d8EUgQNccf6a+zFdRwFx3WSDbgLlhuvDccdcnth7UoJR/ystufXXSuIJvLCWsm110obXWXP&#10;rRRYVyy3J5cttceWLpMmuVQa4xK7f/FCu0em9e1zpRnOmmRbpguGk0fbujFDbPngFpsvE3OGtK1J&#10;zEEsKbCh0sBa+ve12j49pJl3s2KBr7BrsmlDQQ8BUOYtEGSfQTS2sKt0Zj/LFxDpBwxriqVB9u4s&#10;DVLP0B8IBJPfc2YFTTAxi3tZvt4/cwVZIcK/jn0eYi4QzGE5XKG1CHSttRU2UPWprU4AlCnMMjp2&#10;Eh8xsNk2rFlp773zpv395x/tP/7bv9u/S378+0925ptvw6AA29MdSgEw/M+HdnBWpqBgcBqAyR9r&#10;aGPQffuttMJvfrRvzkszDKLz0J3UofnFAHRIAa+LAZJ7QMolHX4uXHPPgebX7kbaHejx/GHAGIed&#10;SMc1YZMWT9sF22E5yBKYdGh+DrAYfH4EMA45JIZfHOYFAJQbmw0APCAYJAXAQwJcbP4CQN9Rmswx&#10;U901PB8ESQDIlwN1H+2UP7glcSd5QzVOCsALiALlJWH2fv8D86B+0tfzsD395KO2aNZ0G9JcZ/Wl&#10;BdZclm+DZXKMbKgQ1JByG9NcYWNbqwW/ahs/EDA22hRpElMGNwVQAr/RgE8ynCkNFcU2oDjP6vMF&#10;PlXmqv79rDqnn+CnxtW/jzVm9wvLz8YItDNqSmx5W61tmThEWt84e2zRRHtm2RR7YeUMe2XdbHvn&#10;+oX2yVZpfLeusV23rbW9d220A3dfbwclR+69yY7ft9mO6Xj07hvs8B26d+s627vtWtuz9VrbK9m3&#10;bY3gt96O3na9Hb9zkx2940Y7JBDuv3Wjfb1tbdAMP5GG+NENy+2jG1fqHC1xrX25eb0AudF23Xy9&#10;jtfZ5zdtsC82bbSdW66X9qnrbbrevtG+EOy+uO0m23nHZtt15822664t9uUdW+zz228WDDfZx7dt&#10;sve3X59oh1ukGW7ZaG8o7DduXC8Ncb29dsM6HdEWBcqbNtqbEr9+7Qbub5CWuT7IK9dvkJm9wV65&#10;TseN6+3ldWvtxTWr7YXVKwXClTLJV9jTguFTq1fZk9eutMdXrbBHpFk+uHKh3S8T+p5Fs+2uBTPs&#10;llmTw6jzujHDbMXQVlvU1mSzpG1NEnBGl+bbEH2wmgS36l49rLSrzFPBLb+LTFuZt7mCIrv78CMm&#10;Nlnltwg1hXlhKgzb6mfIPO4l8xlNEBhmSUtMfsbkAvhS02N80nSfbjKr6UO80vrLHC6Q9sgO1XUp&#10;CA6oKZd1UhamzbCKpISJ+YLguBGD7cH77rKD+/fY33/6wf7H//zv9o9/+1c7+9137QA8wr6cYSFD&#10;0g6Osdb3jNooiwEkp+kfS8ErgYRAKPCdV9s6J+H8G1lNDrYYcK6xIb8GQAdYejt0yP0z8Wdpz/CA&#10;o8uvXSfMSOJyABKfyyXpwHL4XQx2LlyjCSLu5pphHJ6D1cN0CdtNRfBD++PoAHTzFhAmS+Y6fp0X&#10;XppeoAPQB0IIl7W95/W1SiDogxyJfy+MuCB4MYxY0//HMrkPPvjA7rh1m00dP1oArLfhLfU2blCT&#10;jRTIBlcW2pCqQhtaXWjD6orDSDAa4FRpamh+Uwc3BzN4bHN1AOAomb/IUMFzQEluMHXZ7h2p0Ze/&#10;WpW9RpW3ThpGi+A3XF/zaYLfUsFvw8gB0vzG2BNLpkrrm2EvXTvLXls3N8Dv45ulxd22xvbctcH2&#10;3i3A3SfQ3XejHZGc+PPNdubhbXYWeXCrnb5/s52490Y7epfgeOf1AuJ1QY7ecb0dE/gCAO+8SW43&#10;2oHbrrM929fbrq1r7EtpiF/cfK3t3LrOvhLUdt96g+299aZEbtlsu7dtst1bb7Kvt98kTXOTfXXb&#10;jfaVND2Oe+7cYnvv2W777r3F9t93q+297xb7+p5bBMLtAuI2+/Kubfbp7ZvtA4HyfT3zvrTEdwXQ&#10;dwTStwXWtzZv1PEGyY32juJ4T3G5vKvrd7dukt+bBM+b2o/4f/Om6+x1YLhhrf1NGuFLa9cIhtdK&#10;c1xjOzaus+evW2d/3bjWntlwrT25doU9LrP7kZWL7aEVguGSuXbnglm2beZku2HSGFszepgtG9Jm&#10;81ql2UvbmiCNcDgjs9kCnLS7UkxaBkk68Ye8K6ygJ7tj97EqmbcNpYXWWFYURnKBFhsmAL2e8tft&#10;ykuth54JG6YymNLzasvq1SVsgpHTt0fyj5KcvjKN6RvsmupnlNlNf2QWa81ZKVIi+JVaY0WJ1QnO&#10;QLAkp4+g2s0aBcf1q6+xt15/xc6cPmn/+b/+l7TA/7Bz330bBgWOsMefIMjIaHtbEgCPnVL7YNqI&#10;3HAHNh0gS/r0WRkVjqG//EIAOvwcUv48btzniB/u0QYdUsSPX+57fLG4O37w688CNwQ3F+4hfg9J&#10;B6Cni6NLOwDdBO4wJ0lEAjmHYQzC9Ht+zj0P00Ho4XH0e8d1BHyYvy4BgMc6Ni8AcKzd9QwkGU3S&#10;ih/XFDknHtKQbHCQ9PcR54mTSEcBeUFQuKj5aH/4++TTL+ypv/zFbrxuvc2dMUUm8FibN2W8zZs0&#10;Ogxy8F+PtvI8Aa3IRoT5fzU2ZViLzRo9yGaOaLPpwwa0A3BkfXnQ/IaxDyBz/wqygqlbn5NhDXmZ&#10;1sD279L+6iQtuh6qSjyxssgWtFTbupGttn3KcHts8VTbce0ce1Xge2vjfHvvhkXt8Nsvre/gvTfY&#10;IcHvUIDfTXbs/pvs9INb7PyjtyTy8HY799A2O/3AzXZKIDwpzfC4NMNjd8m/NL6jyG16XprgQczg&#10;WzcIgBsEtQ2CXnLcI61wj8C47/Ybbf/tm1KyWRDclIBQRyD4tcD4te7t1r19AtyBe2+1g/fdZgfv&#10;v832C4R7Jbvv3R5A+PU9t9oXguQneuZDCabxe1uvk3l8vb0jACZyva7lLri9v02w3L7ZPtx+8wXy&#10;QerI/fcERfy+u+kGe+sGaYyC3WsbpCVKK3xV2uEr0hpflgb5N2mQL1y/1p6VWf20TO2/rL1GmuEK&#10;e2zlMnto+WK7b/F8u2PebIFwqt0weYKtHTvKlg8bbAsHDrCZTQ02rrLcBhfkWoPM1jK22ZdpmyOw&#10;ZdNf17Nz+D0A/wTmT28AsK64QOZpfpgMzbZavTrxn5fLBMLLpBFeZr27XBHWB4fdo3t2smxBr0Dw&#10;A4BFQfjVJiPG7B6NFshqkQKrLyuUSaw4dGTpHD9UyhZIywtzbNbUSfbIn++zfXt3Bw3wv//P/2Hn&#10;ZNayQ3s7AFOgC20ibHagdqG2eCoFhQshlBrU1PE0iyJSiwti+OGP8Ghb6QCM4Za03w5IcR77jzXG&#10;OGx/zsHp4vnwuON73tb9WY5xXAjnFwUg17g72FxiuHHu1xz964A/nmsHncDk4XHucox7KvQYgmiB&#10;bEfl2h3pYdldnBGe5f6FWmKyDO5iaU7SBJiTQiLTFKz3cwBA+gzffOtdu+++e239mlW2RI1g6dxZ&#10;ds2C2bZk5hQb19aQ2t05P8CNSc6Thjbb9JFtNmNUAkC0QAA4rqUm+EHzG8TeboWYvcnOyYCviX+G&#10;6Fgnk6pRABys+6yjnSnTetUw+v2G2cMLJ9uLaxfY2zcusfdvXGwfbVpin21ZJi1rtcxdaXAPyNR9&#10;8GY79meZu5ITkpOC37lHttu3j99m3zx2q3376K32zSO3BAie+fMWQfDmBIJ3yzwW0A7fKo1QAvwQ&#10;NMD9guF+3dsnjXD/nfJzj7TDuzfZobs220GZs8iBOyQyZ/ffJk3v1s0JACV7bhMQcb97u+B8qx2+&#10;//YAwf2C3j657dNx7723SSO83b66+xb7QmbxZ3rm4+3SArddL4gBwg55f5vcBbYPtgqAQFDi8Pvo&#10;li3t0u7GfUC4+QZ7R9rg2zck8pbkDV2/duNGezWAcL3tQATCv25cY8+tX2NPrxUMpTk9tnK5Pbhs&#10;id27EBDOsW2zZtpNUybb+vFjbfnwoTanpSmsVR5enB82ZqBfsFBmcHaAINvwdzY2YeWH5yxfa64o&#10;tYayUmlu+WH3GHaNYdt8tsvqduWfwvZY7BDTu0uyRVYG2/+zRrxf1/BfYDZCYOVH8s/hXmGyND9u&#10;53/ECDBkoK66KMdypCUW9u9no4YOsptvvC5Mi/n57z/bv//HvwuA0gCl4YVfVrAqIrSFBIC+ywsr&#10;vRwKHB1eyQDi93Zax1MCIAIEARTth7bEM95G0yHjAMQtBhVxx2DCD2HFo9HEgTt+krZ/Idx4zsP0&#10;8Pxe+v3YzdOGXAKcHFAOLRfAFmt3DjEHpQvuDhuHIM8SBvdj8CH0ATII4gCMJZjFesaB7GnjyLPc&#10;A4BAD/F+QE8T/mIIMspLQfICEF6If104xwTmmdffeNvuvvMu2yAAXrNoQQDg/GkTbea4kTaqpdZa&#10;KwpCXyBz/tD8GAWeNqJVJvCAYP5OFiQnDagLAGT1x9DqYmstzRUAswS+ftYoE3hAQbYNUAVuysuy&#10;ppxkg9LR0hCny/+SwfV24/hBdt/csfb8tXPtg80r7Ivtq8KUli+3XWNf3bJSUFojbe96O/HgJjv9&#10;iKD2sLQ75BGZvo9us3OA74nbAwQBoEPw7IPSBO/fZqfu22on7hE479pkRwQ5BkE4HrlDULzrZjt6&#10;zxY7eu9WOyLhePJ++b9vix2T+7G7t+q5bQLiNjsioB2+8xaBcJvMYSC42fbfIc3vrlvsoOSwwHfk&#10;gTsCBNEGDwh+AYb332r7/3xHAkGZxF/eLghKi/xw2w3S6KQR6vwjQTWWD29JABfLR7dutY8lnwrC&#10;n95K3yLh6Kh0fLT1RpXd9RIdb5YJjSm96Xp7cxMg3Giv3SSNUEAEhC8Kgi9sWGfPyUx+Vu/9qVUr&#10;7bFrlocBkweWLLL7Fi0SCOdKI5xu10+cYKtGDLMFrXr39XrHpUU2gK6MPj2sSOYsu3XzawF+G8C/&#10;mxuk1QPA5spKqysBggVhG63sXj2NNcU9BMGul/0+/MyezS/4CVavq/8gjfAymcxXCnhdrSI/2Sma&#10;DRP8n8UsnwsrRgqlicrcZsI0R+DICPOQAU22culi++vTT8nUPWk///yTnf/u+zDAwdQQ/ufjYEAY&#10;GU0mCKsNuwgM7e1EkGN11C8BmCgRDqkQlp5Nh18MQBf8xlBCcMcvYfpUHAQ3/KcDMA7D77l7SAOi&#10;eM8pvWelAKWnwdMYAOgAi8EVQKWjQ9DdAQ3alwsAwi/3eT4GIO4OMiQO86S+OAAPzc/h55qgAw+g&#10;OdQcfg5Ahx7uLtzjGAOZ/j1/Sa75+TUFwSgwz7z6+lt21x132nVrrrXVqvwLZ021SSOG2MiWBhtc&#10;V5YMhDRW2sRBjTZT8Js9ZohNl+Y3RddMdHZh9Qd9gEOqigIAm4v6WzML9GUaDSzOtUHSHlrzs22w&#10;3MeU59s0hb1kUL1tGNtmd84cbX9ZNk2ay1L7MvTzrZdWtcZ237ZaZui10sjW23Fpf6ce2mxnH90q&#10;6CVy9rFtdv5xwU7w++7JO+x7jo8BQWmDMofPPrhdWqDkge3tEESO3y3N8d4tEsHx/u12+s+32inJ&#10;yZSc/jPu2wTBbTKft+t4ix2XWXvi/jvs2L232+G7brV9AtG+27YKfNL67rndjtxzmx0V7I4JgEeB&#10;oGB3SNeHUhrhQbkdkOzV+dfSBBMIbg4w+4Tz/z9j//1WVbZve6PrnLP32XuvVatylTlnRSQjSZEM&#10;AiJBQDDnhCKCgZxBQAVzjqUVrGBplTnnnLNWrVprn/fc57l/RLut9Tk7jmLX2u/9oT19hD76mEzm&#10;+Iz27bG6BMdrSk0q/VQl0JUyZCb06PgEPqXa/5n3PcHzJ5USgscFwdIVOMZw+Bjd4DHC+Sj1o5yh&#10;QEh3+DVh+CV1iDBUaLyPYfLuJQRh3kJsX7QAWxbQDc6bhw3z6QjnzkXzzBmonzIZFRPpBhkWL4yP&#10;4ctqFDKD/Pn/G4pwtej37GJmvB5IFzi404cY3uNz+NH1BzEMDvHyRuBwT/gNHWqcoIFgl05mRUAB&#10;UGu/fPbev+Dz9/4X0/9Fd/ivdIT/jr5dP8DQvp0IOwGvNwGnfoMuCHr27236CAp8od7DTZ2jL0Nz&#10;36GDET7SH5OyMtCyuhGXL1/Ec62K9uIFHhKC9x7RxAgAhIQNd+8Rfq5uIoKhWzxuYfSIMHrw9EU7&#10;AO9Q9wgUTZJinyXl7QgWHdPzZqV9K/vsOSFm76m8KtMC0D6ryiPI3XSHzh3hZwFoy7mvsgjpRyzj&#10;oT4jy1XXmPt8CdxTY48RAShoOIGh1AJIqd22QBLwFHZeuKiFzK8ZCFrw/DO3KFjpOnsvA1SNuuCH&#10;dcJPw9AsACXlt6BzygJQ5dvPZj+v3dY99Pe4+i26/gH6Mu3bxf5jXA0gt3Hgi69QW1WNxXNmYwp/&#10;QGkJsYgLC8JorejGUDbCzwMJIT5IjwzBRIa9OQkRyIwZhfGjA5Ec5GPcnxn1wfBY9YBygGEedHv8&#10;8UqCYDhDlajhgxA1zDWvXnqAh+mMmxc/CuUT4rBxdia+WDoNP5ctNI0cVxoYltYudjm/uiUE0DI8&#10;WFOMR+tKGeaW4dGGMjykHsnxCXybaoxebK7Fi421eL6B++urCMEqXsN0LbWmEg9bKvDADcSHLdrn&#10;+TXVzFNjdH9tNVXFe5UTnOUGjreaCL8mgbGaquFnIeDqCLeaCqNrtQQfAXiTYe7NxgrcJChvEno3&#10;CUs5QQvBa7z+WotUSxjW4lx9Bc4SnmcIzlN0j9LpugqHXMdO8h4nqstxvKqM4CMQCcHjhN4pQvIM&#10;w+mThN8pQvFUOWFYugon6RQFxRME688KlxlKH1E9oSC4ssA4wkMMj78oWIx9DIP3LM7DbkFw4Xxs&#10;W7AAW6mNBOFausFmvhDrGRZXZGdixfhxyBsbi5mRLggm0eWNUet+j87w6PwxPLpoTZZPXMt98njg&#10;0GEIGOoBv8FD4T9kCPwGDcTQnj3Q6zO6wA81c/S/4JM//0/qfxgJgp0++lf06PyeWW1wqMagD9F0&#10;WP3MmGHjAvvReQ7qb+oZQ709jAI8BpmuMmH+vsgkqBtr+d2eO8MI5xmevX5NAD7HbT70WsRMk/wK&#10;PtIDdYFRHaCOCUQ8JuC0PyvPCM9n6krzzADwtqqT+Iy65gZ0gUqpni/rvjpCzMo+c5LuYQFoP4u9&#10;r73W+azqvNPp2dQplaV+f/ospkVbwCMElcr9mtSK+1L7ZAhyZRaATscnyFhZAKru7fyFKwaCgqFg&#10;ZOGm64zD4/YfAdDeS/3/bMuv9Ds36L6fvc4Cz8qCUHksLF33fvdG0T30d9y7ry/b1me8q2S1Q38E&#10;SEH8i4Nfo4YAnDt5Mp1fNCJHBpgfVpDnQIQRVhG+Q5EQ7G1GgkyMG22UyVA4LTwQqQRfxphgZKgl&#10;mKGwxv4aB+gxgM7P5QDDmEYM7Ydoz0GIY3njvYcgN8gLc6OCUJwagzXT0nCgYAaOldHx1Sxl2FiA&#10;K/VLDQCvGOdXiPt0fo8Jvydt5Xi6QdBjuCttJui21OLZ1nq82NqAl9TrrauNXm1uxEvqxaYGQrEB&#10;zzfW41lbLZ6sq6Zq8LS17p3WS/UEZi0lGAqClW5XWElV4U5LDVXL7VqCrto4vut0g9q+vZpgJORu&#10;N7lF2N1iKieokPg6wXmD116nbqytN7rK8i7x+HmC8izheZrhtcAnIJ5luVZnCNfTdZUOEJZSxTht&#10;AFiC03SCZwhH6TQBabfPVJfhFPd/LmW47Ibgd8WFBoSHlzM0pgv8smAJDqobDZ3gHvUzZBSwM09h&#10;8QK6wTnYwLB47ZwZppGkKicTxRkpWJocj9lR4chlhJDM38mYgb0Jwc9NZ3bN2+jZ9WN49+oGn/79&#10;Cb3BCBg8BIFDhiJgyGAzY4wmXO3+sVzg/yb4/hc+/o//SRgSfnSAn3/wL+jyyb+jV6e/YkD3Txn2&#10;9mAorCU7NYKkOx0gATi4H3+bGjPsYWaK0fA4NboYABLSjTU1bgA+xcs3b/D05SvcIwxUByhYWLdm&#10;1sslAA1AKEHQCcAndH+Pnjw3Ya9xgAKgrnMbCgFKqfZNee7nzALMQkx5LPwkJwCtLDwlZ9n/LL/2&#10;nbLuTxIALeS0bSZHcB+zQDQAtI6pI7wkCz0LpD8CoLadcHNK13QEoI6Zc6rrcwPwumaAdtcJmtR9&#10;P133R3V99rz9zC7Qub4gyfUFvXODzimwJH2pdvC3HKDKP3DgS1SVlmNGVibiR4WaupVgteBqnYZh&#10;/RHuNZhg8yb0QpAdG4YsppmRhN6YkQZ+WVFh3A+lCxyJhEAv021GIfAoXiuFs5woKo5lqtFjgr8H&#10;ZoX7ozBpDBonp2DHwsk4UroQ52qX4mpDIaGnvn35uEoI3mxm2LuOzm99OcPbSkKsCs/l9uj0nm2t&#10;w4vthNsOQm4HgbezCa93NuPNzjX4ZYdLb7e34M22ZgKxCa+2rMZLgZCge9ZWz1TbvH5DIx1jowHg&#10;k7Y6t2rxsFVusBr31tTg7lpqTS1VRwjWE241JtS9TYDdJdTu8ZjSu4SalYB5m9fc5PGbvM7q1roG&#10;3G5rxK3WBlwnCC8TqOfoEk/VlhrHJwCeJ1Av0CUqlc4RsmfrqwlCwpCu8TQBd5bhsnSO15yv4TV0&#10;olYXmE/pmSo6yHICUxCkOzxatpyh8QoTGh9ZtRzfryAQiwjDZfl04HkE4WLsz19MV7gIOwjB7YSi&#10;WovXzp2B1TMmoWZylpm9ZmlSPObFRGDyqCCkMFKI4osupE8X+BJaXl0/gkfXz+HRowe8+vaF74AB&#10;8B84kK5woJkqSyvQ9WXY3OXD9wi+f8VH//4/CEGFwf+KT977n/jsg/+FLh8Lgh+YKfM1Y7SkOkA1&#10;jKi1WQ0tYVpvZsRAArEvATgEowP8MCkjDWsaG3Hp4gW8fPESb9/+Sgj+gsfPGcrqwefzIEgYd/WY&#10;+wyD1dhoXZV9RtoByGfEAlDSCAvXxMkuMyFAWQBK2tZxlf9H8NN5wcoJMye8OqrjdXrG7X06yua1&#10;zk/QUxcgq45g/JMFnkAhQFkJNHZb5ywQBSIbAtswWACx+SycrKxbs/BSvlsS81r3ZwFoHaAFl/rv&#10;aa2SK1cFQLk/9/UsV5/HBT7Xl2Jlv1DnZ1GLlz2vL09flNyfa2bctybPfgKwfOVKTM1IRVxoEEZ5&#10;D0coYaX1fTXpabjXIIa23gZ8OTEhBF4QsiNHIjuCjjAyDBOjGRIRgCkMhWP9GBYRmKPVdcZjICI0&#10;+4hakFneWL6tk+kOJ44cgTyWU5k5Fpvn5zIkm4vTNQx56wtxY/UKuip1b1lmWngftJbjMUPcp+7w&#10;9qW0heCT49veaKD3clcLXu1ei9fU293r8MuuNqO3O1vxtiMENzW5gEfwvdwoILr0YmMTQ+bVeEow&#10;CYTGDRKSD9bV4d5al+6ubcAdwYvQuiWQUYKizt1fV09YMlU+A0qX7qytZf5a3NI11E3mE/gEwNtt&#10;DbjB/Yt0gAqHFdJKZ+kCLzTW8Hitkbal8w3VRufoCDvC7iLh+HvxmroanK0mWCvKDARPlKmucCVO&#10;KnxmyKz9n+kKjxCCAqFakL8syMdBusL9+XSEixdgz5KF2KFuM4vmoJUQbJ45BbWTJ6IsM81M36V5&#10;DKePCUG6vydih/VDWP+uCOiphaG0RklXeHTvAc+ePeHZuxdh2Afe/fpieO+eZqibZpzWLNQf/1kQ&#10;dDnBj//yP/DpX/8FnT/6D/T4/H307/EZQ+FupjHEsx/doBuA+n2O5m9Jk/T6qJ8pHWDEyEBMz87C&#10;hrVrcePaVbyl+/vl17/h9Ztf8ezV6/alIgUmAe7BE1U78TmkM7xhZkhxTY4siLjyaHYYl1FQtGSq&#10;lAhDAdAJJif8LIjsfWw+Z37ns/pHALTlSbYspdq3eXWso9rvY+s83e7PKR2z+pPCXkHEwkqAs27L&#10;AtACR6mOK2QUBCXrAG2ejhDU9RaCTmkkiDMEtgC0dYAqR/k6AtB1H7k66/wUrjudn5WrDKXat3nM&#10;P5df3lP+8zUb7i+//oNf6hPs3XcQRflLkZUYj0h/H4zUyI2hfRE0jCHs8L6I9B6E5FAfZEcHIzc2&#10;lMALwkRCMCcyBLnRDImjRhknOHakNyK9hiBcYTOdXpTPEMTR7SX6D0cSwTjef4SZ5XhqmB+Kkkaj&#10;aUoq9i6diR/LF+Ni4wpcoQTAG41FdFdFBEsJHqlll2Huc0Lv9ZZ6vFGIu301XR6BRvC93kPw7V2H&#10;N/sIvH3rjX7ZQxkAEoQ7CUS3IxQI325dg9ebmw0IlVq92txCCDbTCTYZPd3QQAA20Hk24CFhdX99&#10;I+62rqYacYe6S4hJ96kHzGfUKmDWtwPTQJMAvUPdFjipW8zngh8dILevOwCo1mHJCcBLTXX/BYTm&#10;XANF0F1iemV1HS431hq5tqV6nqtrh+CZSpZvQmMCtprOkeHxGYbSJ8pW4idCUPpRjSWFBS43WCAn&#10;uAj76Qr3LGNIvHQBNufNRdt89RuchoZpOaiZRDeYOR75yXGYxpdhGv/PMWr4ohPUgk7Du3fH0K7d&#10;MIQgHNKtK4Zx36NnDwzr2R2DenQxEx9oyJsWxv/w3/4nPvo3LaP5v+gC/xdD4X9H10/+YrrH9Ov2&#10;KfN3gkefbgRgL4a8BCBfqqP4GxMAfQf1dgMwANMYxWxYswY3rgqAmin6N7z95W94/voNnmjKK3do&#10;aqqACMA7D/Qc0qTcco2pvU0YCjQCigD49KmueYknBOGTJy/M8LjH7s7QFmgWVtq2wOooCyfl6QhA&#10;PZf2+v9O9j6SyrIu06o9Dx2gE35O6FmZEFhkFwQtcJxOTXLuK3VB6d009LYOUKBxhs8qz16j87ac&#10;9vIIPRPyUgKgGkScjSC63rpN18LpgrLrc1iwaQF2cz/adlsRqi/S5fRcgBTctO06ri+Y/xz+A5/R&#10;/Wm2jF//9g/c4/lt23Zi4cyZSAoPQ4jnUPNG9enfHQEDeyJ0aB+CbBDGhXljIl3bpLgwTIohCAVD&#10;uj45wAl0AONC/RDjMwxhQ+kCPPoj0mcwEkYOR3KQF8YHeSOVcJwQ7IvcUYGmz1/lhDhsmpONr5bP&#10;o+spwLXmYtygNKLjJiGo9N66MjwgAB/T/T2n43vLcPfXHU34ddca/Erw/ULwvd1P6B0g8A5soDZS&#10;m/DrXqa7NzAfz+1inl3Mq5B4O7VtLd5sITgd8DP7W9bg5SY3BKknG1bjCZ3hY+oRneEDOsQHG5px&#10;n7q3volqMLrPfA/oKB8RmA8JtIdygg4I3uX2XYLxTttqgpNiWXcJWOk2r71JEF5pEeTk7ujo3P0F&#10;LxB4l5vrea4Bl5gaEW4GhgTgJcJO8BP0rjbVGwl+11sa+V2uNrra1GhAKAheqKUrpFO8RPd4iSH2&#10;BYbR52sYblcy7C53NaSoBfm75cvwTdFSHFq2hE5wMQ4ytZ2odyxdiK2L52HTwtlonT+DYfF0NEzP&#10;RenEdOSNi8VUvgTT+MKLGdIHwX17woeuz0CwSxeqM4Z07oJBTDWDtCZP7a8ZZUwo/Bd8omU05QIN&#10;AP+FLvB/o9OHLgj21Ep3XT7GYELQk79Lf4++Zp5KATBEC6kTuoEeDIH9fZGTmoKWen53F86bbjCa&#10;JPXXX/9uAKhGjad0R48lubMnAoULgNcIwKs3b+EGU0FJLk/Ae/70NZ4/c+nZk1d4JiCyHF0vsDnB&#10;5ISclfb/OwCq3vGBrlVex3UqT8eVKr+zi45N1R3HAtYcZx7lVbhrXC3/rj8Kfe12OwAFCevYrHuz&#10;wLKO0Akz6xQlHReUBBtJ4BGYOjpAm1/X32TYq2nobxOArl7odHK6jtv2Oq3mZkHbfr+bvD/PGYDy&#10;ejOTM79AXeP6DC7I3deXbv5BtO78+1zjhHmc6eMXb/Dyl9/wxsyW8QKXz19Aa+NqTEpNRlSgN0I8&#10;BsBvoOpuusB/YDeGsv2QEDQcaREBmEj3lxMXiknxo40mRochIzwI40MDkKC1HBgyB2mpSDrHaN+h&#10;GBfsjfQwX2RS2XSQU0b7YzadY1FSOFomJ2Jv3iQcK12Eyw0E3tpS3F5TyrCx1HRsvqshbW2VeLyh&#10;Gs/o/F7J9e1YTai14G8E39/2txr9SvD9+sUG/LZ/I34jAH8jALX96165wFa8IfxUJ/h2B8Pj7W7R&#10;BVoJfnKDLzc1G/gZEYTPuP/UrSc89ph6RD2UCLFHhJf0kGB0iSAkzB7IEcoZEnxyg/cJxXtGjQQm&#10;RVgKmveY/y63BcVrDK0tBAU/pZcaq3GZsLsisFkZd0foyfXJ7VHXePwGoXdjzep23VzbbHRjTROu&#10;NjcacEq6XroqhygHSSier6nCueoKnGaY/HPJKhxZqQ7VdIJqJCEIvxQMVyzFgeX52Fu4GLsL8rCL&#10;rnAbQ+NNeQvQtmCOaSApyU5FflIsZqhBjBCMk0tTg0WPbvDUrDKdP8OAzz9DX6qP1h42S3B2Qj9C&#10;UJMfaNZpLYb18Z8VBv9PEwZ3+uDfzEJZPT97n6D8yABwRP8eCFTZIwYijC5QaRBfuEGeqhP0Qkpc&#10;NCpKVuCnoz8QUg/x2z/+jl9/+w1PXqpPIN0foaYJDeQCHzGcVb3gbT5DmgrumntiAYFJQHkss/Ds&#10;pZHGyz+lIzTbz9/NH2jhpvwWTlYdYShZ+DlNywOCzMrUUwpSlOobJXWbU+uzmeFFZfJzq17SiM+7&#10;+is+VEs1TZTYcpV/g3RNQ+JY/l2Vw+tc4jX8zNKfLLQEQAHEwk9yAs9C7I8kWAl4KseG1BaAOm/L&#10;sCAzAHSDVvfUAkRyc9ZB6pgLgO+ukYzjvE73qWUub/G+BKCVYKjrdf+H/Ac/es5/8EutdfDKWPfH&#10;j1/ynDp08p//8i1++c//i1/+/p+4dfMmvjmwD8V5izE2bCRCPQeYsFfrfvgN6k4Y9kZc4FCMH+OH&#10;rNhg5MSHYSIdYG5COHISRiMrJhRpdHSa9ipG436H9Tedn8M9+yM+wINg9EZ2uD8mjfbD5FHemD3G&#10;H4vjglGRGoGN05NxuGAqzlYuwS2N411XTsdURgCW4Y5GcLRVEDpq7KjDyy0Me+n8Xu9swts9a9rh&#10;Z8SQV/r7/g3tssd+3csweDfDY0FwB1NKAJQL/HU7Q2OmrpCYACTELADlBJ9vXtOuZ9RTHhMI5Qal&#10;x249MA5wtcsJEnQWgNJDhsoPCD2Fz04JiHfbXM7wNvNd7wBA6RIl2AlYgpx0ldsClwWghd/NtU3t&#10;EgBvrWtu13Uek4uUm7wkV9nYwHIoppfrGSJXM/yuqsJphsjHy8pwrKQYRwjC74tX4ls6wq9Xamxy&#10;oek684U6UhfRERKKewrysSN/CbYszsO6ubNQN2WiCYeXjI3G9FH+Zmx3LJ1ZWN9u8O3+GYZ1/gT9&#10;NTPMRx+auQM1j6D6BGoJTdUFdqcL7PrXf8VnhN8nf1VDyL+gqxbCF/w+/4jh8scY2qsLvPr3xMih&#10;/RmpDDQSAENHDEKwJ92gN+8ZHoKCxQtw4MAePn/X+Tv/Fb/953+almA5QD0Pz6inlO0iZlzTbT5T&#10;7qGnpqqIsJDLE+RsiGllZolxHFdeCz2VJalc684sCHVe8DP3EpzU8MJ9dU1R2NreYbvdpanF1tX4&#10;0t4IQ4A9UMu0u2uOpG31V1QUeZVsuHj1Bi5du2k4oajSBT116v69zFA4K4HHKad7s8D6Iymv4NMR&#10;gBZiToApVXl/VI7zs2hf+ey15npKANR4YWfLsXSH99d9VUn7iG8ove2evqRtp9t7+lQQ1KQHr3Gf&#10;6eNXb/Hb/+f/ixdvfsGR739AbVkJpqWlYYzPcLN6mwCoho9QQizKfwjGjfZBRvRIAi8MkxPVBSbU&#10;gC87OtS0BKsbjFp+Vfc3mu5RLjDGbygSg70IR4YkYwIxZUwApo7ywZzIQCxLGoW6rFjsnJdhprW6&#10;0lBk3N7D1koDQIW9gt8jtfRua8DLbY14vW21AeCbXc0Me9f+DoC/7ltHuUAo4FkZKNIRKv1lTytD&#10;YsJvp0Jhpttc7u+fAVByAtBA0A3AxwxdBUDVCzphJ5mGEDk/977JQ+AZQDoAaEJi1QuqcYRpRwBe&#10;FPy4LV1tdoHOAvBKA0Ne6hq3rzc34KYcn1uCoUJggVDwu93aYlJBUSGywuVLvPaKAOgIj1VHeLqy&#10;HCcry3C8nBAsL8WP5SX4oawY35UShCXuSRdWLcOhlQU4uHIZHeEyOsKl2FmwhE5wvmklbpyeg7LM&#10;FCxJjDQLRaX5DUcM3Zpmk9HQuUGffUQA/tUsni4I9vz0YwPC3jze65P30f2j/0DnD/43Pv+Q7u/D&#10;/03392f07vQ++nX7BAO18DsB6Nmvu1mMXy5QAJQLVGNIGOEX4jXMzGQ0Z8YUbNrYijNnT+PV29f4&#10;x//9v3j59hcXAAmuZ1q24pFmSH/n1gQ9W4Vk4SW4WYA5ZcHmhJsFny1HZTrzOgEo+MlpWgAKeGq0&#10;cPbbk6xjcwLQAq+9czahZwEn2Al6AqBYYQGoc4KmBaeVmQ7LSiD7IwhZADrhKOB1lHWT/x0Ane7P&#10;Svu2fHtvbTsBqOu0L/Dd4BdmG05MqzH/QFlk3Vshr1kDhBb9mROA1ONnbwnFX/H8za948/d/4Mr1&#10;a2jmQ6BuA4nhYYjw88Ro78EI91HH52GIpoMbG+qF9KhAZMeFIJfwEwCzGQZnRARjQkSQkQAY5++J&#10;MZ6DCL9BxgkmMfRNHeWHCeF0foTelAh/TCNI53F7ZUok1k5NwsEluThTuRi3GO7K/T1orTDhr3F+&#10;6tu3vREv6fhM1xa5PwFwd8vvACj4aV91gYKc3J5pBea2BaD0m1whofjLLp5zA1Chrw2B3wHQqtkA&#10;T87vjwBo4ees65Oc8OsIQKcTtACUbq2rxY11BNIa1fPV0KUx/HXD70pTjQHgdbo3C0CFr38IQDf8&#10;JFcY3PSHAHTVGQqAdIAs62J9Lc4zFD5TU4lTDIVPVFXgGEF4tKIUR8qL8X3ZqvbZaA6XFOEbpl9R&#10;h+gOv6A73EcQ7lqWj635i7Bh0WysnkEIZqUwHI7GFA2R5O8hSrN/E4LDtPofw93uH7nXE2Hag+5P&#10;aw/3pcPTYvndP/0zunzyb6YbTPdP/4K+XT7E4F6fY5hZSlVT5neD18Ae8B/SG8HqasXfbIT/cIzx&#10;H4HgEQShvxdyMlNRW1OBH458jycvnhkAvv71b6YVWAB8rlmQNMbXDS2BSYCSnNCycPsj6Zw97wSo&#10;lS3Xlqd8OiaHaQFoXCD3LQA1H6GFoAuINFQ0NR0h6Ny3AJS0LS6YOQVUzUYu2PxOCX5KTUdoCyIn&#10;gCQd6whAe06Qc8oJQnutrnEC0ELMAs+WreOuBg7XZ7CfR+csOLWtcwZ2/COVWviZP5Kf4T5lHKDq&#10;/VTJKwg+f+0Coiz/81/4NvwHXrz9G8t4hEOHDmHhnNkI8/Phm9ODwPMyK71pOcs4AkzdXsYzZM2m&#10;45P7mzR2NEPfUciOCcEETYLKN7wAqGnvY/kjl/OTC5QbHB/qiwyGvtm8fjLd3zSmM8N9kRcThMqM&#10;OGydlYEjy2e53V8ZHq2rwENKAHykUR1yfnR7VmrxlRT+SoKey/m5APh2D2VDXep3ECT8/iEIyiHu&#10;phPcQehtdTWCCH4uACrsXY3nGxtdIrCeEIQCnkLfp0qpJ4Sfwl4LQNPI4ejy0hGAFoJW9tg9AtCE&#10;wSYEZhjL664RhlfWuICnUSLSVQLwerNA59Zq5iO0rtG5XeW2AGiA10FOEF5vUYNIowHeFV3PayQL&#10;RLUmn2+owzk6wdO1Vaaj9U9VZWbM8Q/lLvgplb4vW4nvylfiMF3h14Tgl6XLcXDVcuxfWYQ9ywuw&#10;vWCRaRypn5qNkgnjzPKeuaEBZrZpDZvz7t4JAz6h+/vgL6b7S2etSfzRe2a6/b6EY5/Omh3mr+j+&#10;+Z/R7bP/QI9O76Ff948xpHcnaIKEoX06m3TEgO7wG9zLRCtygE4Aaobo8UlxKFy2BPsP7OWzcQ+/&#10;/uPvBoCmFZgQlAN8eJ8A6QAqC6uOYa2VE4AWfGp4sNCTu5PsvqQ8FpROANqJTG/KBd5nXjo+Gwb/&#10;EQAlC72Oso7O5rGQcx4TNyR7XvrDyRAswCyErGuTdMwC0Dq+jtBzgu137u2GttWxWd1oXFPdW12h&#10;ZdWcfMqjKbAk7dup8FWGyv9nADSNKfwM+iz6bA/45WkaoEdPXnCbXwTfdk+evSEA/26G9hz76STq&#10;6mqRlhjPH1dPeA/og0i6OIEvgfBKHOWPcXRw6VEjMZHwyyH4XPV/DH+jg5EZoQ7QI5Ee7qr/i/Ie&#10;asJfC8CUEB9MGO2LiYSe6v9mEIbzIgKwPHEUmiePw4HFU3CqfBFurynBA4Lv0dpyAoIQbKvE0811&#10;eGH69jEM3UEoqYMzt9+63Z8AKCeotB2CbgC+tS7Q4Qb/xu1fKRsCm/6AW9QfkOVucvULNP0A1Tdw&#10;Q0N7H8AndGpPCbunhJ5pEaYe89gjA7J6huxq5JDrk/sjANfWmFRQNKCjq3voBp5rX+GxG5puABoI&#10;rlfXGIat3L7Osq6vIeBaaggpjRqpI9Dq6e4IySYBUKJjJLyuMTUukNvXee4aAXlNeZhe1b7Z5rkW&#10;Ao/XGykP4ecCYyOu8Pxl5rvIcs431pgRJ8fpnI5VMgSudAFQ+rGy2OhIRTH3GRYThN8SjN+UrcDX&#10;hOFX1CHCcO+Kpdi6ROHwVNROzsSKtESzfGdWoC8Shg8xLnAww90+H76H7h8QgH/9D3Rh6lpw6UP0&#10;7vwBenf5AD27/BU9OxOMXRj+dv8IA3t+ikG9PnM5QULQs383+AzqgZEe/YwDjAocgchAb9fQOL8R&#10;SCR458+dic1bNuLajWv83b8xIbArKnppTMEDE60RfpTgZMHXsV5P55xw1LOlcbUaT6w5BDW6RC5O&#10;qVmKUsfV/USdj93H1LBhISooWgAaCYLMZyH4Lvy1APy9LPQ6wkwS8Gyo+/Apn32mOm45Ya+xYDQd&#10;oZ1yOjBtW5BZiAlwOq68TgAqv80rYDllr9dU3Feuaqr7yzh3/mK7Lly8zGNXCEKNLVa/QsFQ0mQL&#10;rjLUGqwynPV+TpnptRyfW1+yBjtr8LbmHrx5h//oR3zzvfwFlwnVLVu2Ye6smRgV4Iven36E4X26&#10;ISrAkyGvH5JGB0BLXqYSbloHJDMu2DhAV91fsAuAPJ4eHoDxYf6IDxiBCHVKdQMwTn3+6CLTw3yQ&#10;PcoHk8K8MYuh8GK6v4q0KGyek4nvls/GxZoC3GPo+4jQkwN8vL6KbqvWuL/nu5qMnnD7KWUA6HZ+&#10;gt9ruUI3EF0QpNvb62r4kJyNH693rmH4zGuMeJ0BoODX2A4/SR2jNTrEAlAdop+1rTado38PQIHN&#10;BUDpfisByDD23UgROkGFw5QAaGUA6D5uIEjYmVCY5amLjDpFq5P0DZ67zjJuEILXCUEDQILKBUBC&#10;0QDQta1UEgyvNDJkdugaHeQNAXQNwcrwWnJB0AVAhchX1652dbNhGRptcqahEicEQDrAo1UuCP7I&#10;9GhVsVs8Zp2hIEg3+B23D1eswtdMDzJE3lW42ITCTTMnoUItw4nRmBYehFSCSeOGvbp9RhdI4H34&#10;F3R7/y/GBaobTLdP/krH91cDwN5d30efbh+gL+HXt9vH3NacgR+gX9ePMEjTZfXtAp/BPRHkNZDu&#10;zwOxwT4GgFpESQ4wLiIMUydPREtLE5+vC/zdvzDdYDQsTgMA1L/PdGp2OzkLQIXHTunYfwGjgZJM&#10;CPlwl8/8bT7fkhYe5zGFs5K6n5gpuNzdUJwAlAuU+2uHoOYqdOeVLAxtHWBHWQhq+585P3tc0BMj&#10;BECbxwLStAKr4cLZFcYJPRe4XGGoE2gWhNb56ZjtIK3O0ZL2rQN0nb9uYHf23AWcOn0Wp8+cM9vn&#10;L1wyUBQEpUuXNcbYBUO5Q5Wlck2XGLlDdx/CdvgRijf4GaxLdYmf8ba+0If8x6ifk+oY+KUQgj/9&#10;fAKlxaVIiosxUwv16/QRPPlWHe0zxCxtqXV9Nc291gBJjwjEBLpAgU9phvYjNfY3AGkEZSqlzs9y&#10;gAqBVQ8Y7TsEYwOHIy1oBDKDRyAnaDjm0AkWJgSjJTcJ+xdPxfGyPFxtWG4aPB5q2qrWSjwj/F5u&#10;b8QLN/ye7aT74r4c4Bvr9tT3bzdBKHFb3WF+I/x+29dmQl2FuaauT/Aj+F5tb26XwKeO0L9sU9gr&#10;8DHMJvReuIfECX4GgGZsMLfl/gRBplZyhE8Is8cElROCcoRygndbqo00dO4h9x8JgoSZ1X06xPtu&#10;WBpo8l53CVt1h7lLwN4hYG/zmKkXbKGaa1zD6NzbGn53i2C75QafBeI1tRbTvV2uqzS62qBJGGz4&#10;rJZihcvadklQvLmOYTLTq4Tk7wBYW4afNSONxO3jDmn/p2pCsVKTsmrG6iIzIeu3hOE35SvwJbV/&#10;1TLTabqNobBWrdOC73ljozF51EgkenkgpG9Ps76IZpTu+t6/4bO//Cs+18LrguCnmhfQDT9Crw+B&#10;16frx+jJtIdxhx+iTxc6wh6fwXtQT4TyNxsZMJzyNBN3hBKAcoBRYUHITE9BVVUFjp84zujnKV68&#10;eYtXv/yKp5odhiBzQUJuSFCQ26LLU9T0VA2Jz00VklKnVLWkejrBSZASrNTfTn0IO0JM0r49Jrdp&#10;w20bCqsRRCC8ckMttoz+7tBkufMLmu+6rbg+rwAmoFknZ+XMo20rm789UnS7QJu/vRvMHzk5wUty&#10;gs21TocDSG4oat8Oj7ND5CwE3+W59ocAlAsUBK0j1LbLFaoc13hjlW/KcQNQ0LMy+4IiwWddoPli&#10;KQHwhvLpb+PfePX6HRzYfxALZs9GeKC/WYN1MH9MvgO6mwYQhcACoNb3SFOYS+hlRgcZ+I1nSDue&#10;ri5ttD/l504DzOQHMRr+NmKQC4AsZ6zfUIwPGIYJIz2QG+SBhZF+KEsJx+aZ6ThcOAtnqpbwoSUA&#10;NXOz5u5rq8ILhr6vCDuFvi92N+PpbhcEX6ruj07PNHyosYPwEwgl0x/QSBB8Bz91fJbje7mNIa4D&#10;gL+YkSDq/CzXJwDWGzkB2A5COjLBThB8TvBpdIiFogEgAacQ2EpwcwLwAfed8LN6QN2TW6TuuCF4&#10;h/c3fQKZWgBqzLAgKPjdcus2HeFtAkwAvO12hTcIxOuE1zVCTxCU3gFQDSiSwOdKXc7Q5QivsszL&#10;hKo6V5+nazzTUIWTmrCVoJO0faq+AietuC8wHiMAjwiAmry1hClD4W/KivAV0y94bFfRYmxZMg/r&#10;5kxD7aQsrExPxtzYCGQF+SHWYzB8e3TGwI/fRzcC8PM//wsh+G/oxFBYnZ7VCNKzs9sJEnZ9u32K&#10;Pt0/Ra9un3D/Y/Tq9KHpFD28b3cEe/E35+dBDecLnHAdMcxMmz96pB9SkuKxasVyHDlyxIz5lQNU&#10;PeDTly8JMleYKJjZhgdJ24KcZIH3RwA0fQfl9iiFuhpGp9mmO4LPCTTrAK1sdxh1vFYHbOsknZ2X&#10;nQDsCDQnBJ3A6yjlc0JQTLDX/slZl6dtG/Y6w1nBR0AT2DQJwrnzCmFdspMi2ONnz11ql45ZEFp4&#10;6pgzj2TL0vaZsxcp1zFbtgWpcZPu7i8WfFYGgG746W+4rXy39OVzm3/bbX6BN/iHn2L5GzdsQk5a&#10;OvyGDDahr1e/rhg5tDci+DZNoJvTzM6a9mpCdAiyYkORHRuMDLq+5FAvJI4cjnEh3gZ8GaPoALUm&#10;cAh/1AqDvYdgDEOSyBEDEeczCCl+Q5DN/NNCPbEsPhgNWXHYuygHR1fNx4W6ZQzrVrUD8NmGGjOL&#10;y8sdrro/AfDl3ha82rum3f25nJ7q8zrCzwVAp/MT/N65P0FwNd1fEwFICMoBEoCvNrwD4Iu2Ojxv&#10;h59gSPAZJ1hnjql+0NQRbqQj1BC5VsJsbTVhphljKE2YYCZNcAFQui8IttAJyg1KZpsAVD2h2wXe&#10;dkPQAJC6w3sJfka85ibLUXqHLs1KELxDiNltMynD6mrcbKwiCF0zz2gKLsnMQuPWNSNCUc6RUth8&#10;mdBTlxvNT6jJGM42uKbh0oQMdlYaM1UXnaGkYyeq6QwZGh9j+PujJnQlCL+nDpcVEoBFOETtW1mA&#10;nYV52Lx4Dlpma4bpDCxLScDMqDCkBXghrH8vDKcL7M0QuNOf/xWf/fl/43OFwh/TBZq+f++ZIXC9&#10;u9Ip9uiE/r26oF/PzujV9VPXNPqffWA6RfurnyF/d6MZgYSNGIIg1TOqJTjAB8kJsVheuAzff/8d&#10;7j98YAD45m+/4fmr13j47IXpN2dhZ0Fo1RF8VjpnOiJ3gJmpcqKrUyqw2YYOSZDTMWe4rbzvAOgC&#10;n1OCpgWg09kJWk4np30LP8mCzsLPyglBAdCW0Q5AhcAWggprLQgFHQsvCzqB6vSZC0YClhNiOnbq&#10;9HkjndMx6wiVvtt2LXtp5SzblmnL1XkBUJ9HQNMfIDkh2BGAd/gPuE0Aqv7vHv/Rj169xS3+wT+f&#10;PIO1LWswPj4BI/r1Ify6I2BIL9d4X015FeQC4ISoEGTHqeFjlKn7EwCTGM7G+w9FMkPbdMIvgxBM&#10;Yzo2yNes/zFGACT8xgwfgBivAQaAk0I8MXeMj3F/bVPG4eul03C8ZIFp/b2thYsMABX+alYX14wu&#10;puWX4Hu9fy3eEHxyfwZ4u13QcwJQQLQQ/GV3638Ne7n/ZgcdJPUL9SvBKAi+ZQj8mkD7PQAFO6bG&#10;EdpQ2AVAOcT2GWO4LwAKfJpEVbrfUkkHWOUKcQU4Qutes84TjgTRfUoAfCQX6HaMgmA7AFmmQuE7&#10;vP9Ngc+I8CMAbxsACnhymAqzKTq5u3RwkoWgkbYpC0CnNB+hAHmD+QTCK+prSKhdIPTsEDytWaI5&#10;CKWzBN8593Rc1gUKjCcJQDPPYMUqo2Plrtmsv2U4/LXE7S9KBMGl2LFsITYsmoXmWZNQkZOOJePi&#10;MWVMCBI8XQ0igz79AN3++u/4nA7ws/f/HZ0+ogP85D30lsuj8+vb/XP0790NA5i3f++uBOBn6P6Z&#10;ltp83wyj89Ji7h7qCD0YoYw+Rg4fbAA4OpAOMNHlAL//4XsDQIXAb//+DzwjCNVXVgAU1CwELQjt&#10;MaXOMFjnTOss3Z8gZhpGCBfbQCJZGDq7ulgAOkNgyQLQ5KPru045Q2mF2Q8YqksWgBZikrZ1zAlI&#10;CzgLPJvnn8HQNIIIelZOCAo41gE6ISgoCVJOAApekj3uBKCus9dLHcPnf+Yybbm69hrzdATgP3OA&#10;0l3u35H4tzx48RrP//YP3OU/6OjPJ9BYV49x0dHw7tcbfhrr69kP4b4DERPoYSYzVf1fZnQY4adu&#10;L66Oz2r0GBfsZQCYNNITaaF+dID+phEkju4v0mcYRjMEHu3RHxEefRFLAI73H4IpYV5YHD0StZmx&#10;2D47A0dWzMGZijwT/t7RUDfV/62vdo32sABUI4ec337CjzINHRr7u5PwYvj7dlfLf3GAv+6R83OF&#10;vRZ+2lYjiGsiBNX/Nbm12jjA12r8sPAj0J611hB2tYSdICi5wmKlVq7Q+I8B+FBOkDATAOX87jVV&#10;4e5qnidgpAfN1S4XqPPWBRKwrhDYVRd4a10NbhCa0vVmzSxdZSZh1dyCknF+VsYRugBoIWi326Gn&#10;iVgd0nT9N+QU3fuast+sV8Jj5ykzQSuPSQaKDKc184zqBq0DPFXN0JghsKbzl36qXMGQWCvdrcBh&#10;SgA8WLoc+1cVMBTOw9al87F+0Uw0zMhB6cQ0LEiMQVZwAKI9BmEEAdfn4/fQ9a9/xud//Q98/oGm&#10;xv+LCXP78dxAwm9Q314Y2K8n+nG7Z5fP0e2zj+kSPzATKXjyeICWWRg+iBqIwGGEoCcBGOCL8QRg&#10;8UqG53SAWvfjpRuAT1+/c4AWbhaAdl/gs7LnBUBBSWGvAGZbhZ0NJAKjztk6PqcLlHRM4JOckBT0&#10;BEEbMiu8doXkuq+r8/IfAVBA03ELOQtAZx6ds5C05VgYmm4wFhquaaNYKKEoqTHBwknAsjKwcrs5&#10;4+ioS264OQGmVMfsdQKZpG1bv2jCWncjibZ1P3sP5VVq8+jzGNg5nJ9kwmKm+htM+EvdvU1psgS5&#10;2+ev8OzXv+MO/2Hf/3gMNeWVSImKgm//fhg5uA/BNQCRhJXW+x2nsDYiGJkxruFuk8aGGwCq4SOZ&#10;DjBO+fw9MG6kF8YHe9MNeiPGz9MsgBRm5v/rSwD2QYL3QIY6wzBjtB+KEkejZXIy9i7IMe7vUs1S&#10;PtgMf9vKzSQHT83UVg145Q5/XwmA++j+DhB++1sNAI37IwQFP8nWA7rgt5bHfh/2GvgRfGYSBKUE&#10;3+utjXilIXXSpkYC0OUADQAJo6dmgtR3EHyxQfCzMHRJ5yTle7imkvDTVPplBGA5gUgXKOdH3Ses&#10;BMB7q5mn0Q1AAkkQlJTv93WAdHMEqxzhDYLPpSoDQE2q2j7JKsNY16zUFoqCnitVvls8L2lG6uu8&#10;79XGcrrtd7pKXSPkrlNavEmLNhkJhASiAaHAx9SOSDlvoCgIuidnVb1gdQldIAFYUWTWPP65pgRH&#10;q4vxbcXKdge4e/kS7ChciK0F87FpyVysWzAD9bNyUTQhBbPjopAREoBQLb7PsLaX1g7+gOEww+DP&#10;6QS70xn2794Zg/r0wOB+vTCgb0/06dEF3Tt/hm6ffkSX+CEGdO0Er/59EKCV6rRGyDBNijAAgQyD&#10;BcCUsXEGgIcPf4Pb9+4wBH6NN7/9nQB8ZQCo7mBPXrgGDVjIWQBaCFowWgDKAZpuLXR5AqCgpzHB&#10;mlvTtBq7oahzynPbOjxCzspC0YDvuozQjfY6wHd1fzQuvJ+rrvLFPwVgR9nI0ELQAlLXu+o8XbLl&#10;/UkdkC18BBg5PysBxUJJqRyYZOsGNUOLhqe5tp0zxLyD3WVzTKBztRK7ynrXwCKpPAuu23dc4bc6&#10;Rdt72fsaAPIzWeg5dYPSWsO61nx+QVBfEr+A+/pHv/2bCYF/+OFH1FdUIy0ujm/Ogfzh9MUoNwAT&#10;Q31M+KsGEBcAxxCAEa4QOMLlAOP8hiHedxghOBxJ6jYT6OVqAPEa6gKgcYD9CcBBmDByOOZFjURJ&#10;ahQ2zEjDocWTTd+/q/WFDH+L8WA9Q9+thIwd7rbTNdLjNfWG0JP7+1UNHwyDBbrfCEHrAJ0NIdp+&#10;Q3fogt+7Rg9BUGD8hefebqPjI/hebWbIy3D71cZ6UwfY7v4Inidrq38HQAu8/w6AAp8LgAScHKHq&#10;/wgkAz+J0HNBkHntNo+bPIIlAXhPAHTrFsNe6wBV/3ezSVPrV7rWIjEAtKkbjMxn3aELgC5oWgBe&#10;adAqdZKW62RaT9WWGQhedQBQ6xhf5ufTCBQNx2uXBSChd8aA0NYTluFUzSqcqF5BFeO41juuKcUP&#10;dIZf0/19Qfe3e3kedhQtwnZBkKHwpvz5WLtoNiqn5aAgIwUzYiMQ5z0Mvn26YmCnj9GD4W+XD/8M&#10;rRWiLjH9un2OQb170AH2QN9eXdGD4W+3zz9GF40bZjqge1ez9rD/0IFGPoP7wmdQPzMtlgCYOjYB&#10;ZSvpSr/5Gjdv3zKNH69+/Q1PTB3gKzyiMXj68o2B4CMB0QE7yen8rOTK1M9PYa5xgAIg4afZlewM&#10;MY8JLeMGeV79BNXR2fYBtv3+DPy4LfiZ3h43bvI5VodoW+9nG2P0Gf4YgB1l4ecEoPI7AaiyTPjv&#10;BuGfDMTcsqMxJG3fuKm+Ou/kgiXjdOqqztNlqX+d0uu6hrrGfFcIuEtXb+EiQahtHdM5F9wEVgs4&#10;V5lKdfzuPdlnflizsLnmKFQ+3dsFQKd0/Lp7uIuVhr8IjvrjtfjLHdp1rWj1lCHwi9e/8I30GCd+&#10;Pon1a9ZhUmYGQn1HmI6kCoGjAujswnwwjuFvelQosuPp/hKjMDkxGjlxo5ERGYLkEB8z4kNTXsUR&#10;egl0fpoBJsbPA+Ga/JRSqtmf470GI5uOcXFcCGoyYrBj3gT8sHwGztfk42bzCtxv1Voern5/z+1M&#10;L5rogHAz/fvk7va14u8H2tobPyQLQAtBK40SURkCqaRtM3SO+oVQ/HXLarzd0sjQV+6P99vogp/V&#10;7+v71OrLcLzN1UVG553ge0I9bnWtIeJqCKGjI6zu03ndJXjuCnTcvk9X9qBFobJL9xUWC1gGYgQh&#10;AWhakHkPzSt4Z50mWVWrrxo/XM7OOD2BzQ3BO4SakbZbeJxOsV1NFbhBXaeuMfSW5AAv15fiUl2J&#10;a3nOOoKQ+3KDZsU6t+QABUANvZM0DE+TMVwQ9AjMswTnWZZ1jvc+w2tPsqwTdH0naimC9TjL/bmm&#10;DD8ShodLC3FwZT72En47ixZi27IF2Jw/jwBcgLYlC7F63kwDwcUpCUgNGoGQQd3h0f0T9Pr0L+j8&#10;gRZK+ld0/ejP6NvtEwzo1Rn9enVBb4bDPbp+gi6ff4RuXZi3eycMojMcwZDX13MIfD0GwnNgHwzv&#10;pwWTBpkeDhOSk1CxahW++/YwzYEc4Fs6wP/Es9d/o7t7TfBpqnxXfaAFjBMWTwgx2xfQhrvG2ame&#10;j89We9cZgupdyPzKSGUKNipPz2NH06JnVT06NF5XkxZoghOBS/l1nWQhpc8jJ2fhp/KcstBzyjpC&#10;qaMLVKrPJ/3JQshOOGq3LRB13kKxHVqS9gUzhpm3BSumkmDohKATgIKadEfXuEFo769tHXcCUHlc&#10;9/1jCFo36Pxy9cdr4RbbpP+Ib7pn/Ce/fP0r/6EvGK5fxs5tOzBv1gzEjApGCENXTXwQ4TcYiaN8&#10;MZ6gy4xV3V8kJidF0wFGYWJsuFnvIynY14BPEDQA9HcBMNZ/GMZ40v3RAWossLrCJNIlTiJQCxj+&#10;NmTHY1/eRNfEB42FdDzFeLi+wgDQTHWlkR8Kgd3QsnBz1vEZB0gAusLd38Pv/xWAdH+/EHyCX7ts&#10;CKyWYIa6poHD1PO5ury82EARgGoZNg7RDUC5wKdtBOC6akJQqZwgIdZe5/cOfjr+aK1Gi7gk4Kl1&#10;WOC6K2jS/ZnuM60KfQXABjPD9LsuL+/CXekuy7fOUiH2XcGUZd028FN94TsAXnfDzwLQBUGKILvk&#10;doOXO0DwigBI8JmV67gt+J0j/LTuyGkC9GxjqYHgGeoUXeNJliWdIhRPcF8AVBj8fflyfFOyjBBc&#10;gj0E4PZCAnDpfGxcuggb8hfRBc5B49xpWJWThqlRQYjx6g+f3p+j3+fvodtH/+5aKpMA7KmGkO6f&#10;MfTthF7dPkX3Lh+jq4bKcbsfHeGwQX3h7TkYviOGwYcg9BxEAPbvTRfIl3GAHzLHJaO6tBRHfvie&#10;huA+Xv3yG375x//Fy18YBr98S2Pw1sBKULCAUZWRgQUl4Em2Xk/w03x9WlFNAJTMc+Z2jK6QmeBz&#10;w8U6NwsuJ7z0rAp6gp8mLhAM9ezq3hZS2pb02ey1thznMQs9e84JP3vMHnfCUPqTBZEFn4WfJDjp&#10;nPJYGAl+coDW8TkhKAmATgheZjlKnQC0cHM5PBdU7b3seQtJ1/l30BMMpVs8rhZe+4Va2T/UVX+g&#10;f4rqOF7h+au3ZhiQKl+//fowVizLx/iEaIz2G4Gg4RaAWvM3DBMTIozzEwAFwqzoUUgLD6ID9DPA&#10;i3eDT+GvhsHFBw5HOMPoUIa+WggpggAcx/B4+pgArGL4u3ZqCr5cNhWnKvNwc80q10pumuSU8JOe&#10;uKe8MgsaKRQWuAg0gc3W8wl+f9/vcoM27LUyrvG/AeCbre+cn2QB+GYT86g7jHtEiHNInAWiWoXl&#10;+qzanaDqC1VvSNdo+gTK4RFKLrng95hAk8wEqWvdLb9rXd1fNHpEzk9SCKwp9gVBTZnvavGteQc+&#10;bqtc06XGLdUj3jPn5Q4rcJNQut5YZnRjdTluqK5PgHPDz4bBpk6Q59vF0FxygvASgSZdUCuwBSCd&#10;3hlebxtIzhB4p1i+dJr7J5keZ5isMNh2kv6mpAD7V+Zh13K5wIXYsmwRNhUIgvPpBOeifvYk5KXG&#10;Ij3UB8GDe2JQF8Lt0/dMGGxGhnz6Pnp2/tjV9YVpt88/RLdOH6F3t88wqE83eA5huDtiCAK8hsJ3&#10;GB0gAThiYF+GwgMxSosj0QHWlZfj2NGjuPfwIQH4N7z9+//jAuCLX8zQUOv+nLDQ9j2CwnRZcTdo&#10;KOS1rbdmhJUbgu/q6mzI7AozrRO0ELTgsaAVsOQCrQPUtp7fjvns53I+4zpnAdnxvPZ13kr7Oq77&#10;KVVeHde10p+0apqAI/hYN2alY5KFkc5fI9Au09ldUupwd+3g47aFo8Jkwc+GyxakTvg5AajtjnlU&#10;D9kRfgaAPG6Gv7n/aP0x9ot2fQl6O7nstCpRnzyXC/zFTOh46sQpVJeXYGJaMqKD/egCB5o6wHHh&#10;gchiuDtJs3gkxxjlavnLyDCz8LkAqFEfGusr+CUH0TGGqhvMCNP9RfMAhgzpi0iGI5r9WROflmfG&#10;YtNshr+rZuN8XQHutpXh8aZKPNkk8NUa+EkKgwVAKwFMUBPcBDzB7x8H1rcD0AlBC0AnBJUaCKoc&#10;A0DBr46Qo7RNCL4SFAlAjQqRXm9pxsvNmgmGENTQOELwmRxfB/i9qwt0hc1PCLjHZsSHC3wP19TT&#10;+Ql+rg7TD3jOAJBhrpksQUCku7xPwEr3TAjsFvNpKJ1ZTIlwu2vdpBt8j7QtGFoXyPQ2YXWLTuwG&#10;ISfwaVnO60ylazwu+Fk3aEJjusXrLPs606t0iwLhZbo9Wx9oQXiROk/XeE7wqyX8GPaaVmLK1AFq&#10;ASeedzlBOUI6QQcEvy0vwpdl+di/ajF2qj6Q2laUhy2Fi7C5cCHWLJyBVblpmM6II8prkFlPuJ/6&#10;+H3yPrp+/B46f+SGIKGnvn/dPvsA3ak+BOJgTa9FAKrLS5DXMPgz8vAa2o8A7GcAqAk+LACP//wz&#10;NPW9HODrv/0Dz9+oMzTd3zMtl/kOUBZ+5vnRMyXwuVtsJdvXz+kALQBtw4kAKKgKfk9evDapHJ2F&#10;mpXupcjNhsLtVVfu+0v28zgBZwGmMm25No/N3/E+zmut7Pk/Kdy0EBR0LJQkAeg24ScAaluQ0voc&#10;l67QtrolhyfACYTW9Tn3fwdIbv+RLATb7/k7COqYPs87+FmZ4W8ku/5o/ROtdXZ9CS4A6h9gwmDa&#10;/be//MMsDnPxwgU0N9RhRm4mxjK0HRPggVj17YsKQe7YSAO+qeNiMS0ljiFwJCaYxY78kSi3R+en&#10;qa/kApMZEqeZZTC9jAMcObg3ggb2Mo0gGUFeWBAXhrqcJOxamIufyhfwYVtO+FXh2RbXAkcWfqoH&#10;dMJPMBTErAuUA3QCUPtOCP6/AfCtymKZvwOgu0HkzRYXADU6xMwQQ71yg9AFQ36mP2gNdkGw3gDw&#10;KcHmgqAk6K12i9s81u4Amc9AkPDTFPpOaaZorS0iQFoAyv3dI/BUj2gB+JBAfMgwVQ0qxgUSgKp3&#10;VL3gbQLvlmDIfde6xC7dEPDcam9cces6Q2gBUS7QCT/rBC8QbtI5gk3w+y8ApE4Qgie4bwBICYBH&#10;KlcyFF6Gw+X5OFRCCBbnY/eqfEKQMFyxhEBcjPVL5qBmRi4Wp43FeL5MA/r1xNDun5vV4jQ5Qic6&#10;QQtBAVDwU9qbABzYswu8BvYxS2NqWcwgOkE/QlAO0GtAf4T6eGNCUiLqKvhZT500w9/UACL3JwBq&#10;TLwFoJ4bJzT0/Gi2JEGvY9cVA0Ge6wjAdw7Q1cjgBKCFrBNO2haI9PwKfjaEfXd/N4gdea0EPQtA&#10;p+nROed1VjruBKC2bb4/3VV9G3WHEFQoa92bdXQKcW1Dh8Cmej0B8NJl9dtTS6+6qbyrP1QLsKRj&#10;Ato7kNEdyjE6pPwWfFY2v6DrCof1j9Axlxs04KMbVOuwGkHsl6c/Rl+GfdPoTfWQ2/onqK7j+au/&#10;4Rfa/7e//gNXLl/FprZ1yJszHeljoxDLECRxtD8mjg3HtHHRhF80po+PxREOhPkAAP/0SURBVIzU&#10;OIbBBGB0iHF5sZoj0HcotNCRGe/LY6nhAUgK8Ua45wAEEn4CoJa/zA71xZKkCLRMT8MXBdPoIJaY&#10;8PfpZhcAXQ6wpr0O0Iaugp8TgIJcxxC4owsUACWFvH8IwO0si2DVgkqvNNxOAKQrlN7a8cFGa/Bm&#10;2xq8cuulYKhhcwTiKwHRTJdFIEoEVjsACbmndHzPCL+nrU144tZj6iFB+Ih62OqaQkuQ0wwwZn5A&#10;htwPNzfjIdMH65XHBUAzWQIhKMk9PpKjbKGzbCYICUDTsZrge0A4yh1KqndUi/MdpgKnbRk2MGXY&#10;bUeV3OAxNbDYFe003E7rFGuUiDpKO0NiAVCtw5Jagm1nadNhmkB0rWFM8NWU4KQaQwjC40x/qtbs&#10;MSvwHQH4TdkSfEUXeKhsGfYzJN61Ygl2qW6weClD4gVoWjANxZMyMClyFEYPHYgRvbub7i2aKLXL&#10;+39Fpw/+gs50g2b0B51gL/faIAMZBo/o18P0/wvzGkLgeSCQbnB4/z4Y1oe/wxGephGksaoKZ8+c&#10;wbNXL/HyLcHHKOiJu/7voWaEdoDEPjt6lgwsCD4LQIHPAJDPmqaq/6MQ2KXfQ9ACUPdQ+VYWXBZI&#10;FkoWWk5ZWNnzuv6ffW5nPnvMli/9IQDvaWJEylmH5wSggCgnJwDK8RkHSPi5RnOoX5+rS4xxhwTi&#10;ZUr7ApqBmDuEtpC0dYySE4KCpAt6qnSVM7UNIi4I2nC4vQuNtglBVajaP6r9S+YfqnUD9I9Qa9eL&#10;N7/h7W//B28IwGvXbmLX9m1YtTQPualjMXaUP1LGjGToG2HAZwE4My3ebKdHBiHGfxgivAchguHy&#10;GLo9pQkjPZEyys8FQK3LMKg3ggf1QoznQOSOCkBhSjQ2zM3G4VVz+RCp8aPMwO8ZXeATyRH+OgFo&#10;Q2Dr/jrKQrEjBC30nACUtI7IGx57zXIFQhMSb2PIu43HCT7JrBditI75W9v1Vun2tQQhgeh2hoLh&#10;q03NdIGuUSEWfs8IvGdtLXi6fg2eMJUetzUbPVpP0LVpyvzVdIDu6fPdAHzEsh7pnAOArjpDTbTQ&#10;QIBSCq0JKtOPkA5QekgoPuBxSWH3faYCnlmbWAAlmK3jNPMOskwDPV53SyNIeF51jjd4TIu2X6Ms&#10;BC8TfrYu0DhBHlO/QCsDQUJSkgs8XlNM57fKwO8o4fdjRREdYAEOVyzB1xVL8TVheJAQ3Efw7aUT&#10;3EtHuGP5IrTRBVbPzMWcxBjE+njCf0BfDO7e1QCw8/tqFf4zunxEAH6mqbI+NvDr1+UTQvJTePbt&#10;Zvr+jfIazCjGC0GE4DCNbe/ZHQEew5CeOJYArMa5s2cY8r4g/N4Sfm/w6PlrPhd0fwSgekkIIhYo&#10;FhrqjmI7KjsBaCCocxoH7IagbXB0pYKgqxXXgtBuq3zn9rt7uZybhVb7M0zZPB3P6zNb+Nl8fyRd&#10;JzbYOkALQZ3TdX8S9ARBzZIiCJqWXMLKgs8JP9uooTpAwc5KIJOj67jvBJrkbNiwLlDws2GvBV9H&#10;2c7ZcoEWgKbfIVO7PoitQ7B/2H21ZlHaV4/3p69+wYu3v+H5618J3Vv4Yv8+VBWvwJSMZCQwvE2h&#10;k8sdO4Zhr+r+ogwAZ6UnmP0UukON8VWYq7U+Rg/vZ9I4hs6CXzxBOMZrkKn/Cx3SG/HegzGZ5S0f&#10;H41Ncyfix7KFDH9X4OHGCgKuGi/o/rTEpYWdgOUMgQUtuTkLOslCzkLPyoa/ym8doL1e0rl3I0Ca&#10;zIgQMypkhxyj7TtI0fG9JujeEIJvdmg5zfXter29jZ9xHT8b81Bvuf1m6zrXuiGaIIHwekrIPSfw&#10;nm1Yi6cb1uHZxlZqHZ5uJAQ3CH50edT99XJ7zdCCSGZxJKaC4UPC1LQUW/gRWHKMrslXCUCCTKH0&#10;AwJLLcuP1vDYWrlGiSClHlB3GXbfEQyZSg94XsDVUp5mOU8eu01HepupWaeYeTXhwjWC9aqRusLQ&#10;BdJhWl1mGK3+ge2dpCmzTVhKahBRdxjB71jVSgPAIxXL8UPFMnxXxTC4spAQLMSh8kJ8UVqAfavo&#10;AFctZki8mC5wPhrmTkFeahLGBwcgbMhADO3WFT0++RCdbWPIx39Fj08/QJ/On6Bf10/Qv9unBoDD&#10;e3dBgNaf8R6K2BB/hPqPMAAc2L0b/IYOQWpcPOorKnHmzCk6sWeEH0NShaU0BGqtffTUVT9n5XRT&#10;ZpEyQs+6QBv+KtUU9uqwbCFou8O40ndVUXbbukEnDHXOAsoJQPPsuq/VtoWfPf/PZPPoGisdV9lO&#10;2XLsZ/vTHULnHiHzgADUymmq87sp50dI3RAACSgrtf6aFmDKOjbJ5FUe97mO9XkCnxNotk7RmccJ&#10;P9VJOuUMg50A1Lx+akUSBNu7wLj/SANNSoC/o+m+9E/g20/9nwTALw8dRG1lGaZmjkdciC/GEViT&#10;k6Lo+hIY+sabdHZGoqkPHEeHGK5hburjR6c3arggOACRDIXjAj0R7TfUhMCj+DYe7dEPCTw+ZUwg&#10;VqbGYOv8HPxcmceHbCUebihnuFttFjZ/RRdmYeWUYNgOLndo66zn07Zkz3eEnnWSzmPqJP1Wo0Ec&#10;0rA5LZD0agedHR3gS7m87dynXm5rJRBbDfhe79jAY+vNMUnH3ui49resZUi8lqBjKuit17agR/ht&#10;aqNa8ZR6xPOPCMYHG5sZ+rp0n+C8T7jdsyKc7hFydzVhKrcFrQfM84h5HxOYgqhc5KP1BCr1hOU9&#10;ph5uWEOgunSf2/cJ4butBKxRE+4RdkrvMnVJ0+RrrRAtmKQ5ATVrtOYJ1AzU7j6ADIc1Q8wVOsIr&#10;PH6ZqWtNYteC7GZRdm0TgppA4QwdohpCFP7+TCd4TCFw1QoCsBDfVhbgG7q/rwlDAfBAyVICcDGd&#10;oEvbly9E84LpWJY1HlmjghE+bBCGdu9MB/ghun7wnpkstfOHmjX6L2bCVAFwQPfPMKj75/BiCBw0&#10;jC9lv+GICQ3AKLpATzrIQT26wXfIYKQlJBgAqg7w0bOnePyMwBOAlD5hahzgfx0eZqUWX+v6nDIT&#10;oLoBaOUCoR27+8cAdLo/Czc9r9aZWTh1hJhzW1I+ybo5J9yUz95bcl5j82nffrY/CTyCjMCjbSfQ&#10;lDqlc1aCmAtOLJgAU357jYWeUptX5T8kZKWO95JseRaAOm9BaRtCbB2gHYkiANpOlNYFWqtrAWj6&#10;JzK9xz9W/3hJC0AfPvw1GmsrMTkjxcylljw6gG4vFvOzx7drbuY4A8CkUD8DwDEMNTTji0Bo+vzx&#10;WKTPUIzxHkggCn4MjalE36GYETESpRmx2Jk3Gadr8nHHLHDuAuArLXDuBpRTgpVkwWcB98/U8XoL&#10;v9+7ScLQ5NdQOddwOaPtcnwCIMHHMPelwEe92LaWZQiCbbx2A/NuNOnLbS4IvjJQXM9reG6b6/iL&#10;LRvwfPN6F/Q2t+Ep9WzLejx16zEhaLSZINy0xsiC0Kwv7HZoSuUQjUvkuYd0j8r7UNcQrI8E080s&#10;Z0sbnmzdgEe87wPe8/5Gp1oJ2laWu5blUa0EIqFndcfAbw3utLl0i+c1Meo1s2pcLS41CXguaZEm&#10;Sce0ELvAd7aOQKlVIwjBR+d3muBTV5h2ANaV4BhDYVsHeLhc4W8BvqIUAssB7if4DpQswX5q98o8&#10;rFs8Cyvd9YCRI4bBo2cX9P78I3T/8K8GgJ3e/zc6wf8wq8NpcaTBvTqbBdL9BvVBiCfDXzo/ATA8&#10;yBe+QwdhSK8exgEqBBYAT544wYdddXUEDx/8ewx7NTfmg8eujsodAaFtAwk1dtD1OcNfSQun3yQA&#10;BUHJjt111Qf+vwPQgkn30rOqZ9ZpXuz9Lais7Ge11+l5dz7zuq4jACVdY/++jvkMAJ2wsUCyIHNK&#10;eWx+QeoBHaOApePWNVrgKY8FoFKb30JQ+zpunaOu1TW2TG3rWp2T43N2g7Eu0OkAOwJQrtEC8OY9&#10;fgGP+baTDacEwC+/OoSaihJkjUvAKEJtbKgvw9545PGHmD81y2jBxFQDwGSGyBZ+ksAnABoIEoZa&#10;NzhMazMM7WdagJP9PTA7JgQVmQnYu2QKzqn7y7pSOpZyE/6qLs4CsKNjc7q8/w6AHWFn9zseNwA0&#10;9X0CnmaKIeCU0v293klHt9MNNALvBQH3fLu03ujFVkFPANxk0pcE3guC7+VObu/Y5DpOvdi6Gc+3&#10;bjJ6umUj4bQRTylB6vHWNoLPDUDjBgkyukXBzThBN/CMGEa3Ozm3Hm6ic9zM/ISqgPdY5fKeT3Zs&#10;xoPtm3GP+/c2UZs34P7mjbjP+z9k+mAT9zesZ7nrcFewI+hua5W4dUzb1uEWj9/e0GrSm61rcY3n&#10;rtIRXmVofIWu0LW9GpcZal9srqPTqzbTYtmpsiRX66+rG8xxgu/n+hIcry/FTwTh0erlpg7w69Il&#10;pivMl2VLDQAPlhUQgvnUYuwvy2MYvBBtS2ahdGompsVFINrbAyMY2vZX15eP30M3hcHv/zu6EoA9&#10;Pv2rcX/D+naD58Be8B/aH8Ej+Hv090RsWCAigv0RMHwIhvfr014H6ALgccLu9wC8q9mf+By64OBq&#10;jbUykCAsTJcXt5wQ1PT3mgla4LNyAlBgEWAsZAQ9Z2OIhZLuY+9pq7AEKauOQNO2BaCuUdRnIdgR&#10;bM7rnAB0lqvPYgD4R/CzIOsIP4FLuq8GCiOS+i6h6C7j9m3mNym/SJYjwCnVvnWBj/jmEegMOHlO&#10;dYECnfZ13J7TtapP1BhiOybYAvAG96+44ad+RB0BeJvbCptvUjf4+W4+eI47evvwH6GB13v27saq&#10;ogKGCVFmacH4YB/T9WVRbjoKpk9E4cxcLJ48geFwghkbHO3n8Tv4qdNziJY7HNoXIUN6YeTAHgge&#10;1NsAMJVh8fyE0ajJScL+pVNxvn4ZnUgZnmysYPhbYxok1EHZAvAdrGzI6urSInUEn6RrVH+o7jO2&#10;IUV6xtBacnWxUSuzGlx4TK23m5vp1Fp4XQvdWRNThr50eoKfJMf33AlAOju5uhcEzMttLtAZ7STw&#10;6Aqfc9vqxfatRs+3b8PT7VuozXhGPeW5J4TmEzo2C7+HJmx1ha4PN7RQdHrGDQqIDvhtpEtk6Hxf&#10;8OP1DwnThyzv0c7NeLxzC57s2ob7O7fiLu93Z9tm3CGE723bQiASjJRg+GAjHeIGgnB9m3GDd+n8&#10;5P5uEoC3N7Thzsb1Jr1JCF4nJK/SIV5Z00joNeKSUT3OMxQ+S/hpaqwzhN9pC79azRpdbOr9TOMH&#10;Jfd3oqGUEKQLrF2B7yuX4SsBsHQpDlFfGABKS3GgNM8AcJcAmD8LlTMnYnZyLBICvOHbvwcGdf0Y&#10;vT55jxD8C7p/pDVD3kPPz10OUAD0GtwHgXR/av0dw2tiRwchMiwAI0d4wHvQAIJwGFLiYlFdXIwT&#10;x3/mw/6YL3/XKI0HT1+aen/T+8MNBgsh+wxpjR1Bz3Z+bq//U52ge9YW5+wt7+oC34FKsqCx9X8G&#10;wjym+zrvKem5dcoJNGe59vM61TG/Uqf+6POoh8ifBBpJ8PojWRhKFoQaU3vvDr+U27yWwLurber2&#10;Teahbt2gq7tGKF2lM6NuXL9rjgmgFoKCnPYFOdsYov2OAFTH66sdAGjEbcHvjwB4k/8sAVDlqQ7w&#10;JnVL/3C9fZ4+x/mLl7CJDmHJwrlIjAxDACEW5Tcc2fFjTOgrABbNmoSl07IxZ0IysuPCET/SywBQ&#10;8DPgG94PI4dpJg6+iQd0g2+fzhjZvyciCdOMEF/kJUWgftI4HCiYZgAoB/iUAHy1tc50S/ll17t+&#10;e4KfgGbcmxyb2w0a4LkhaGaKVl6tEbK5zgDvQVuF0cP1ldBiSo/WV9Nd1Zj0QWsltNjSw7ZqwqcR&#10;TwjAp4Sf0sebmvBEDRhq2CDwXjCsfSYRgi4xnDUh72Z+DhfcXhBozwnC53SCzyjB7Sn3Bbpn27Yx&#10;3Y4Xu3bi+U5uE0zP3XrKMh7TuT2SgzMQdOkJt1U/+GzTOqYuMD4g9AQ/Az6eu79pPd0fRfjJ7T3a&#10;sRUPd23Ho93b8Xj3Djyk7u/cgXs7t+Puju24RwDfdUPwLl3hfeqBkcsN3iMI77TR9XH7Fo/dJiSV&#10;3iAArxGMl9c04WJLI85T55obmNbhNOF3QpOgGuhR1XR7NWUMc8sY5q40jR3fU0cY8h6tXomf6lbh&#10;GPVjNUPgikI6wAJ8WVKAQyV0gNw28FO/wJI87CtdZAC4fukc1M6bhEVpY80Kg5qhaGj3T9Hn07+g&#10;16d/Ri9Njkr49e7kmiF6SD8CkL/ZkZqAw98LY4L8EB8RiqhRIxHkNRy+QwYhcLgHxkZGoKRoOY7/&#10;/BMeP3U3glBqBZYDNPXjbgAKIL+DEZ8jOT8775+2BUAtnK4ZnK/dVtTFZ5sAvH3/PsEi+NjGkHdg&#10;FXQEJBv+Cj5OiOle1slZ8NnPYK+34LIgU9nKZz+33bb5LDCdILT7Tvg9e/VW6wL/Hm5W1vkJgAKR&#10;lQGiW+3H3MeNuH2dwFNr8OXLrj6BprsLj6m8jqGzE7LaF7Ts/XVcU9hfEQTVaqwGFtUD6hrK1TCj&#10;43SQgqPqCXldu1S+ypJjlfN88oJlP8Cxo8dQy9BgcmY6Ivjj8eOPSQtLj48KwfS0BCyZlonC2bkE&#10;YTaBmIJJiRFICvUxjR6hxvVRw/ojcHBv+PTrDq++nZl2NR2hIwjI9GBvLE4eg4YpKThUOLM9BH5K&#10;9/diSx3DzUYz84vq5p5vrSfU3NBTKifo7qP3ZttqmIlM5Qa3N5l8jwm/exuqcGtdGW6uKcXNlhLc&#10;WlvGEK+CTqeW8OB5pncIvnvra5i3Dg/o+J5sXUMYraUjkwgfAu/5zg1GzxjWPqbrk55sp2PbTsDR&#10;5b3YtQWv9mzDq93b6Prk6gg/OsJnDHWfETLPCJvnhOMzguc5QfRy9y68oJ7t3YFnBJX0ZIfLFT7h&#10;NY8UHhM6T7YInnSRhONLgu0Ft13ucB0//zrCivCjM5ODE8Tub9mMh9sIvR078ZiQfcx7PGQqPeB9&#10;Bb87/Ay3t23Frc2bcJPXCHJ3eP29jZsIQ4nA03HqJo9fo64r5fGrG9twgQ7xPMNj6RzD4XNrV+MM&#10;w99Tq2sZ2lbR0VXhh6pyfFu+Ct9WrMJ3VSX4pmIlDhYX4otihrWrCLriZTxH8BGEP9AZfk8ofsuQ&#10;V2HwVyWL8eWqJcyfZ8LfA9w/ULYEe0qWYOvyBWhaOA3LJ6YgNzLUjCX30BjgT/6KnmZyVIKv88dG&#10;fbp8giG9u8NnyEAEeQ9HWKAvnd9IxPNFHkMAajp8AdCfDjAucgxWLCs0v3ctFfv89S+mF4Q6QN/j&#10;86DnwgLGQkUwuq7pqm7f5bPocoCCoLbNnH7mHJ83gk+zt9guaC74/L48SdsWPE4A2nvJuEiCoSDm&#10;BKPyqIyOUHOW75S9l72f1HFfsgDURBD/FICSjgtwtnXXdl2xEtisrIuz+Vyhq6tbjPZ13ELOhtHO&#10;e1ng2s8j+Kk8A0C31BVH3XLaO2dz295Pee3fIdl+jAKgWRLzyUuzEv6VS1dxYM9eLJk3n+5vDEJ9&#10;h8Pfox9CfAYjYZQfJiZGYv6kVBTMymYYPBELc8abztDqCqPW3jAb+mrutUF94K0hSX27wm8QQ+Ch&#10;fTBmeH+kB43A4sRwNAqARTNwtm4pAVXKB5/hKaXpr7Ty2xO5Oc0FyFQOz8BvSwPDZHVYprhtAKi6&#10;QALyKY/dpLO71FzMsGw5yy2iu1yBK00luLG2yjWp6MYGhnV1DOuojcxP3WEIfI/u7z4h+JCu7xGB&#10;93QXQbab4equTQwp6ZIIvwcMVx8Scg93EFbUs92E056teEm9YOgpAD4lvAS/F4KeFSEk9/diz268&#10;3LsHz/fuxrM9u1j2TjzluSd0aI/p3p4QmE8pOcbn3H++YwvBqtB5MwFJh0iX+JBh6f31dGtybBsI&#10;ro0KZ7fxc+9m+LuX5ezGgx27cH873R/Lke5Rt7duxU1+rhsErMB2k2Xcom5vcEHPgNGIeQjEqwyN&#10;L63fgMsbN+ISz5+nOzzbug6nW9fi1NoWnKAbPN7UgKP1NThSW43DVRUEVzH2rCzEnlWF2FeyHLsJ&#10;vO3Ll2Jr4SJsWboA2woWYs/yfMJNrb4EJR3id5WF+L58KQ4rFF6Vh4OrFtENMuX+QYbF+0vzWc4S&#10;hsFzUDE9E7MTxpgpskb06IR+n7xvpsjq/fmH6NP1EwLwE/Tp9Jnp5+c1eAAB6IlRQf6IDA9BQuQo&#10;xDAEDqYr9B46AP4MhcfGRGPl8hX48chPBNkT88BrBIi6v9x//AJ33evtWqAIOALPTUHu5m0+l65Z&#10;nE1rsBuAmt/PVQf4rg7OCaqOcOoIL+0772WAS3UEoJXK+6MydLyjdNzmtfBT2rHuUXnscTMZglVH&#10;EAkq/wxqrjn/NGnpDbNtQWdh90dSWdbtWVjpniZU5baFnvLasuT6LAAl9Um0cDPdc9zlqjwnUG0e&#10;2Xwtiv78+Rto4fTjP59E25q1mJKVZaYM0ljKAEIraISWFxyGlIggTE8fi7wpEwwAF09ON30BM6KC&#10;ERvgQQfYl6Cj5AAH9YVv/96EXy8EaJV+AZAwTQ0cjryxo9E4OZkOcBrO1S41dYCCn0t17XrGkPjF&#10;djViyPkReg4p5NUEqc+Y3llfhcsE3fHqAhwpzcN3xQvwffFCHCvPx5n6lYRiBa6uq8F1gu9qaw0u&#10;rqlhCFfNUK6KqsYFdfNY18BwrwV3CJsHhOBDOryHOzcxjNyEe3R89y38VM/Gc8/20sXRAT7fw/BW&#10;LpDhrYD3jE5L0vYLui/B7zXh93rfXrzev89AUDB8LjcoCO7aQW2nE+R1dIQvCESV9UJhMiGoOsMn&#10;DKcf0yU+oEtUo8YdOrM7BNWdTVtwd8t23Cf0Hu4i/Hbuxl3C79ZmAo8QE+RuCXjMf526RnBKAqCB&#10;IPPcJOTkCm9Q16gr6zfiwrr1ON8q57cBFwjJ88x3urUVx/nbONbUhB/q6vBtdTVBVoFDZWXYvWol&#10;thQVMlxdjHWLF2Jt3nw0L5qD1Qtmm+mtGuZORcOcqWiaNx3r8mZjW+Fi7CcgvylXV5gi0xXmEN2f&#10;ACgXeIgAPER3eIAh8V5q64pFWD1/CvLGxyIpYAR8endF/8/+iu4f/gdDYI3/Jfy6MCwmANXNRWN+&#10;AxnuugAYzBCYDjDEn6HvYAKQL+kAH2SkpqC6qgo/8Tf/gBGXnJ90n5GQ4KfuYQKCgGThIzDZvn+2&#10;A7Sz/s+I+6pbt5CyALQgsvCTLJTsOef9dJ1THY9rW/kt+CzEpI5lWtn7Oa+xANRx5720/zsAWjAJ&#10;RBZGHQFowacRIM7RIDbUVT4LOVumLUPnrZRPx5VHwLL5dM4JVesATQdsykLQDNdjau+lMhRWW3dp&#10;w987PPaU8HvBN98t5j/8zXdoqK1DVloqQv18EOg5BH6Emj/hFUIQalW4nKQozGXoW8A38lKGw3Mz&#10;k0wn6QQ6uyCGuf4DejL87YMg/dA8GIp4DECg6mSG9sKoIX2QQqe4IC4EDbmJOLhsKkPgfAPA54Td&#10;822uCVCfcvuZG4CvuP9SznBTjUkFvxfM94yu8CHD3itrK3C0gg/LstnYunASNs/PxVZq5+Jp+KJw&#10;Lr4rLcBPtcU40VhOVeCnulKGX8vxNZ3IoZX5OLiSYVhJEX7QGhb1lTivtXA3rsX1LW2ERitdUxtu&#10;biEsthI6DEfv7yQYd2/Fg11bCcgtdIMMYQmrZ4SdACb4PRUEBUA6vNcE3i8H9uPXLw7gLQH4iiB8&#10;B0AX/J4QeE8VDlPPeez5Lm2zHMLvMUNh1fE95H0e8j4PWO49wvL2VjVwbGOIy1CX8Lu/ezfu7dyJ&#10;m7z3NULt2ro23JDa1rtcH48pla4SZtfXteJaWxuuUpe5f6mtFRcFPcLvLK87J/gxRL6weQvOErY/&#10;r1uLbxvqcbCyErtWFhNiRdi8tAAb8/OxdsliNC5agOq5s1A6bQqW52RhaVY6lmVnoGhSFgpzMlCY&#10;rf00rMiZgKqZU7BuyVzTzeVQxTJ8RQgeIugOFS8mBPPwJUNfdY35Qi6Q6S46wbals1GUnYzUEF/4&#10;9e2G/p/+Fd0++Df0+PR9A7++XT9Hvy6dDAA9+/Xli5sRyUg/RIwOQkx4ECKCfMykCL7DByJmTBhm&#10;z5iG9fzbtcqiFkJ/Qvg9oBnQImFaJfGGRlcRMhZWFkBye6pDtxB0SiDUXJsdAaZ9c60tw12eBZXd&#10;d8LK5u14rXO/I8zsto7bsm1Zdtues9co5FWqcxbY2tb59hBY6ujAtG1lAWYA6IafpG3JAkv5VJZa&#10;hW19nspVecpj1Z7XDTDdw8LPlMv0qhuAZvgdtyULQhMOUypbENW9BD5BULKtXHcZ9moihOeU1hU5&#10;+MWXqOYPPGdCBsKDAg0AfQb3gu+gngRYH0QHeiIzPhyzM5ORP3UCls3IRt6kNDMyJDnM18z44te/&#10;O/wH9iL8BiDcdxhCRwwyAAxgGWEsK5nh9MLYIDQSgF8VTsfF+gKoE7TpkrKToe5O1ee5Gz4Iu9fb&#10;CEZNkrCxEi82V+EFofiUALy7mS5uTSndwxJsXjQVjVPTUT4xERU5yaidko5mOtT186dix9L52E/Q&#10;HSpdhi/oOhSGbVk8D61zpqFpZi5Wz5yMNXOmY8OiudhVlI8vtah3bQWONFThx3o6hMZanGqux7m1&#10;TYTEGrokQoUwvL6JLmozwUhXdpfh5QOC5zHh9JQgfConSCener83BJ4AKL2S+yOojPPjeYFP4e+j&#10;7QQpZUJhHnvihuJjHhP41KL7cPd2PNq7k9qNhwToPea5y3LuCXzUXer2jh24umULrjJUvkaQXV/b&#10;hmtr19PdCnJtuCTQUZfXMiUAL65bh3Nr1uB0czND2tX4aTXV2MS0GT83r8FPa9fixzUt+KaxEfvp&#10;lravKkZrQQHq588nxGahfPoMlM2YieIZM1A4bSryc3Mwn7+d6eMSMWlsHKYkxWNWajJmpSRhZnIC&#10;po6NwXRqXmoSVkzJQnPeTGwj8A5UFBKERYReIeG3FF8y7P2KDvAgtw8w3VOWj81FC1A8OQ2Z4YEY&#10;yd9Xv0/fQ+f3/hXdP/4rw9/P0L9bF/Tv2tmEwOrq4u8xBKNH+iNi1EjTAjwqwBO+wwbAj7/plMQ4&#10;FBbkY8/uPXz2buP5q1+MEdBor2uE25Wbd3FRfWmv3zKhqIWHJPioEcTU+bll4WccIUNizbnZEYCC&#10;S0eA2TL/CFD2uPOajtc68zqv7whB5bdyXmehqeP6nPYz6pzA+CfnSA/JNjqY4W5MrbRvxgATTBcI&#10;qAtKBSsdo8wECQIb86ocNUJoVImkujqVa/K4QaZ8JpzlOXtfnTdlU+2zSRNy1gE6ASjZsFvwFESt&#10;mzQgVGuyWpupp3zzSWpNFgDrGd7M4o85MTICob6e8CG4vPp1My26MSNHmHpAOcD8qZkGgAqD50xI&#10;NGGwWoKDCEF/hr0hHv3NmqyjfIa6AMgf7Wg6w/G+Q7EkIQzrpo0302Bda1rOcLcKb3c34c3uZrPM&#10;pWn9pQN8JQhuqcELNwDNWOEdDbi3tRZnmldh/6p5aJqThVVZichPjWWIFI38NP646UpXZY9H2aQM&#10;1EzPweq507CakGuYPRW1MyajNDcLy9KSsWQ8w/lxUiKWpqegJDcbtbOYd95sNM+fhXWE4sYlC7Gj&#10;UCMUluOrimKGf1U4trqOUFRDQDNDxTW4TPckZ3WXrkwOTTB8sJUw205XSBf4nKBSXeAjHn+4jbCz&#10;EuDk8BTeUto2ICTwBMHHdIIPqQe7d+DB3l14tG83tcfoAbfvE4Z39+zCHZZ/i+VfZ5lXtmzCZcF5&#10;42aGuJtwpZWOjpA7xdD1BAF3vHE1nTC1mqAj2I7w//11VSX2qw6veBX2lZRiX2kZQ89y7GJ4u3nl&#10;CrQsXYraBQtQOoMubPJULM6aiPnpGQQZ//fUjLQ0TBqfgtxxyfx9JCItNhrjosZgfEwk0mKikB4T&#10;gdToMUim80oikFLCQ5ETH4HF2UmompuLDYXzsYdO/asqfsduCH5dRoeul5Y6RxOCO1YuQuWMLEyJ&#10;GW1GFQ38/H10+sv/RtcP3yMAP0W/Hl0wkO5vaO+exgEGjhiGyJBARI3m7zLUn79lDwPAAK9hyBif&#10;hNKSlfjy0CE+Ew/w6u1veEIAqkfEBT4Hpy9cwfEzF3DizHkzIamgIFAIHgZAApHg5nR+FoBygG6g&#10;OGVDYisdE3gsjCTryiyY7P2c11gAWumYqZvsUKaFoAWgrrPSMXte16iniGQbbXTc1AHKSTllQSNZ&#10;yEnnCSXpHENepU74WdljKkNwUwhqxxQ7w1jnPIKSva+uteVrW8dtHuXXvsqxn806RQtCpyOUC1R/&#10;Q3W5efL0lakHvMa33dfffIv169dj6eJFyORbW63AvgTf8N6d4UcQKgSeNC4GC3LTGAITIm4Azsvi&#10;D5/OcGyQN8K9Bhu3qPVE1HqsFfkDh/bDSPUDHNIP6QHDUTQuApvnTMDP5Qtxe20xXm6vwa97BcAm&#10;s+aHuru8JABfqGV4s2aEqXbNFEM3eIfp2RYX/GqnpyEvJQqz4kdjWkI4HcYYTKNmMkyflRSN2dR8&#10;Qm4RYbcgJRHzCLu5dCLT46KQzYcxMzwM6WHBSA0LQgYfylw+sDMT4zGHeZRvoRuMxQzpqqZPMWBc&#10;z+9mW6FGLKxk2EYHWlWB76oJRYLkdItcImHI71BSHdu9zQybN2/CPQLy9sY23GZIfZfOUZ2SBT2l&#10;6qhsOivrmCAoANLxPaPje2JcH4FH1/eAsHtI6BkIHtiHB/v34A7heItu8QbBeZXlXWY5V6hrDFsv&#10;M8Q7SXf3fW0NvqyowIGSEuwrLjaptJfb21cUoS2fIez8uahlCFs7Zw5qqOq581A+m8CbMgULszIx&#10;c/x4urpE/p8TkBkXj4yYGKRFRiNlTBQSIyIRFx6O+PAxiB8zBjGhoYRPEKLDQhAVGowYfsfRTCNG&#10;BiDMdwRG+Y1ARIAXxo32JUBjUTorG+sLF+AAQ+GvK1fgK4LvG80XyPRgCUNhwnA3w+P6OTmYNTYK&#10;ESOGYHDnj+gANTv0e+ilEJgAHNSrB4b17W2mvAryGY5ohr+xEfwscoB+wxHgORhBfKln8X9aUV6K&#10;r7/+mmbgMd7+7T/NGOBrt+/j1PnL+PH4aRw+8hO+PXIMp89fMnARFCxI2oEiIDndH3VHx3hOIHHK&#10;QkqppGNOWFlnJvBITgA6r3HeX/uCluBlBzzoHk7A/TMA2rBX156/fK195mmV+TsAOh2WhZvdlwQj&#10;C0Cdu+CGnYWZvd5CUNvt9XR0ZhZiNp9SCzUre++zF64aCDoBaBs0bFm63nwmR/2jIOh0hAqJ2yGo&#10;MY8Pn9NN3sZPP5/Anj17UFNZjjlTJ/MHHQJvgs+jVyfTrWUs36QzMhKxZHo24Zdj6gAXTEzB7Iyx&#10;pjtM6phAxBBwIZ4DzFT6FoCh/MGG8q0d6zUEk8L8UD4hHvsWT8GZ6iUm/P1lZz0d4GoXAHc1GQC+&#10;oPNzzQ1YhSdbaxha0vnx2OnmFdhTOBOVk5OxMDkck6NDkKO5CgngHLrTbIJwQuwopEcEm5mqJ0SG&#10;ISt6NDKjRnF7FMaPCsbYkX6I8/dFHEOk6EA/RAX4mjQuOBCJhGFSmCZ4DURK6EhkEpRT6GhmMZxb&#10;SOeQn5GKwuwJhGI2P8MkNMyaiTXz5mJTXh52FRbiIF3Ukapquqx6nKYutDTj6lqGzusodShubcGN&#10;DWv5t2xoB+BdOjYX/NTI4oKfwPd03y6KIS9D6bt0lrcYaqvuT11bBMP7e3biDuF3c9s2hr6bcXXz&#10;Zlwh+C6sJ/haWvBdTQ32rFqBjflL0DR/HhrmzEbDXDVMzGU6B1UMXVdNzsWSrAzMTR2HaYT/lASG&#10;rmMTMHnsWGTHxyM9OgrJhFtcWBhi3YqhokPDEBkcijGBIRg1MhihI4MQRoUEMkT18abTGoFAH8rX&#10;C6H8rsP4/Uqh/j4I9PJgiDoQISMGIDHEGzOSI1HG39S2FYtxsGK5gd5XZXKCAuBSU0+oFuE1C6dh&#10;QWqCWWhrYKcP0OX9fzPzAfbp1gkDenfHkD694NG/L7wHs2xCNm5MCMbGjUZ8ZAjGjPTmfRmh+Hli&#10;AsPyMjpeAVCOTQ5QHaAV+v58+jy++eEYvvj6Oxw6/ANOnL1o6gPVN9DCxIJI0kgRza7U3ilaIbD7&#10;nKS8TvBJ2tc5lWfLdMLQ6QKVT/k7ypYraAleF66QP5RAqLKc1yq199D9dB+Vr9QCUNcKpvac9CfB&#10;xEJOoad1YDqmczYktuGvlXFgPKZ8BoQ2j2DkBqATWjbUVZmmXMLNXOe+j72HKZeyx50g/e8A6Kxb&#10;FAQ18kTD4dTnUPUeqg+8yT/+At9+33//Pdr4sBYsnIekqNHwGcgQuG9XhA4fwLd9MOZOHI9lsyeZ&#10;ztAKg+dnjzNTY7XPDcgf9GjvwRjlNQiRgXzTj/QxEAwfMRjJ/sMxi6Fy4+QUHF4xF1dXF+H55koD&#10;wDe7GvBqVyOeE3TPGOI+o9N7TvA9315P+DXiHt3fGTq/XctmoDwnETNigpA12h8ZY0aadUk0LC8z&#10;gWFXdKiZwSY60Itg40PANJ6fIZaK8vPCaIZAwR58EKhQL8KaD2mQW8Fengga4YHAYUMQMERryQ7B&#10;GB9PxBKQY4MCkERAptDJpNLRTAhjGBc+GtNj6DITE7CUIWAJnVL99KnYRJe4r6gQh+iuvistwTG+&#10;UE7WVeMsQ+dzTfW4omFnm1rpBF3Oz7q/h2rxVQNIO/x24TEhp07M6qZyjWAzrbjcVr++u+rkLPe3&#10;ZQsub9yES2qxVWstQ91D5eXYsGQJKqdNRcGEdMJ7HOGRgkXpaViUOh7zUlLomunmIsdgnMBGdxbO&#10;7yBshCdfYPwePPk9GNHB83vx5zHfESMINsLNhxDz9WPqC3/u+47wgvdwTyMvj+HwHDwYQ/v3p/px&#10;eyB8+F2r60kgv8sgOsAA7+HwZlTgNbA7Rg7ri/hAT8wYG0nnOQXbV2kc8DJ8RRB+KQjS/X1TzW1C&#10;cOOSWViamcwXmA+GdP3YDIXTXIB9e3TGoL49MYTuzwJQnaAT+eJL4UsxMWYUIoN8EOwzDCE8ns4X&#10;mZbE/OKLL0wd3rOXb02r74Vrt3D05Fl89f2P2PflN9j/5WEcPXEGl2/IGbkAJYBYsN3WmHpB6xEd&#10;lVv36Ch13ur/XwDafScELcSc19quMXZb4/0FsHOXaI4owVDHdZ3uY+8lOQFoXabO2wET2rb3V/on&#10;AUMQUWvuufNXcPac1vO9amCikFKSoxJU1Eih/Dqn0FPX2FZgG4rqnHVhpl6OUlhqpXM2n67TvZTq&#10;mKR7/E7Mb2ah0WegBE5BV6DW59X19jMoNY0nvE6jTzQsz7QIMyQ2rcL8RykMPnnyJLZv2YSiJYvM&#10;SBDPft3gTQCGew9BWlQYFuZmoIg/1ILpOViYk2rq/+w0WTl0Xyl0gZH+HkbxoX6ugeh860Z4DUVq&#10;kBcWMk/brCz8XJWPO+uK6fSq8MuuWrzdWYeXOxvwlMCzAHy6jenORtzf1kDnV0z4zUTpxLEGfuMD&#10;hyNp5Ag6ugAzK7VGpIyPCDGz16jxJZjADlK/RI/BCPMk7Bj+BA4ZwL+FD0mv7vDo0wOefFg8Bw/A&#10;iGGD4TN8KHwpr6FaQKc/hvPh1bApP4IwyIMPznAPlsmU22HUmOEMsbz5kAX6I5XhXjbD6RmxUcgb&#10;l4QyhsxNM6ejjW5rR94CfMGQ+buSVThWU44Tmi2lucG4wRsb1jFMbsUdhsaCoBzh493b8GTPDgM+&#10;NXzc27HFtOAKfpfXrTXStvr03aIbvMGQ+RLD7TNr1+LE6mZ8V1lFh1yE1Qxjl2dlYyZdXOboUYR2&#10;CFKo8aPCmIYiMVhDGOnKCLiRw4aZzsOeA/tjxMABGD6gH4bxuxlCDe7bF4M0iwrDysEDBmHo4CHw&#10;GDoMHkOGYtiQIRg6iMd4zdB+/aj+vI7bffpiQPdu6NulE/p17WIaJkxoyu/an99xgOcweA/hPfjb&#10;GtG/O4KG9OXLxZtwTsDqhdOxgxD8smqlmSHmm4oi/FC3Ct8RgtsL5mJlbhpSRwXCs+fn6PnJX9Fb&#10;8//17sbP2geD+/XmZ+iDEfz/hQX4IDkuAmkpsUiJZ1jOl2IYX4ajRvryWCKW83+ye89umosbePCY&#10;EdCtezhLkPx46iwOEYC7D32N3Qe+NKGw6gQVHt99ZBsNLABd0NIxKyfQlOefAdDCyKojoCwAdcyW&#10;IbApzBWsrARA6/4kG8paUOo6+zl0DydgJe3ruL2/9u2xPwkYgojAd+bsJSNtCyiCla1XkwQ17Qsw&#10;zussNH8HIAtANYa4ZQEo+Cn/6TMXcfLUeZw6fcFcKwDqOisNgxP8rnJbrk+OUc5P8DvFe552f1Yn&#10;CJ0AvMN7qlHEOkjzT7t3H+fOnsXObVtQlLcQcaODCYou8OUPNZLubQKd1vycdOQTfpoYYc6EJOP+&#10;BD9Njqo0jQ4vhqCLpZLGBCE+LNDtAIcQgN5YQqe4dcFknGtcjgcbyvBqaxV+3VlrXKAcoBo5nm9X&#10;B2g1eNTjAXWhtRx7V8xDcXYipkTQhdExxPFtnsiwJiUswCWCMCHYB5G+6o/YH0HqimOk0SncH9If&#10;Pv16Yagqy7t8jv5dPkW/zp+jX/euGNSnJ4bxIR8u8BF6wwUCpj5DBsN/GB9YAsJ/6FD4DB4Ebzob&#10;L8LRhw+6Px9+ATGcrinaxwvJDPGyRoVgTnwMCtPGoywzAw2TJ2L93JnYs3QxvilbgR+rSnBS8+Wt&#10;acDltU0Mj5vMhAOafOA+Ifhou7rXbMP9HVtxhyGxhqTdUHeVdetwiaH05dZ1BCBdIF9S6tx8eeN6&#10;nGxuIiCqcWBlMTbOX4ianFwsTEzGxDFjkMSQNIaOLYKwDhPE+bcE828ZSXj5DiD0CC3PAQPgYQDX&#10;D4P6EXaE3kAe78+0T8+e6NWzB/oJhAPdACT8hg6ky+P1g/sOwMCevTCwRw8MYt6hvQghpgO6dEbv&#10;Tz9Bjw8/QM+PP0Lfzz/FkB5d+dLpA++Bcn99eM9eGN6vJ3wG9MQYRgiZ/L0sm5iCVoLuQCVdH/Vt&#10;9UocbSjBj7UrsbtoASqmT0R2dBh/k93RR+5PiyDJ/bHcQYTskL5a/Kg/RgX4ISUhChPGxyEtMQrx&#10;EcEID+bLMSTAOMDCwnzs2LmDrumyedjV6nvqwmUDwK+OHMMeOsCd+w+aMPgYXeGl67fNRAmaMkvP&#10;igWLBYcTZuZZ4nELLsmCryOInOB0ygLQlqfrVIag5gSgU86hr5IFoL2/yrCfVffXPdTa66x3tPod&#10;AC34nEDTOUHJOjoLQe07r3NeKwgJcIKQ8zrB0AJQ1+qan4+fwdFjJ02qsnSNbclVau5FAF6hLPwU&#10;np8h8E7yeoFT5QiAuq91koL0rZv3YSZlUDlKVSfIP1qDts+eOYPNG9qwhO4ldlQQPOn+1K0lliFE&#10;RkwEZqQnY07WeMxKH2umyNLU+HaWaGlCTBjiQ3xMg0lSeBCiQ/wRYuoAByBtpBeWpURj95IZuLqm&#10;lOFvFV5tqcTb7dV4u4MOkGGwHODzHbV4uaOG7q8BNzZW4XBlPuqmT8CUyCCMJeCi6Ogi6SgTAgid&#10;ED+MC/U340TVCBNPtxkzYhiiRwxFtOdQRCqvWgS9POjc5AL7w5cP4AjCcFjv7hhMNzi4Nx/cPnx4&#10;mA7uJfFhNsf4kPbtx4e0v0mH0dkM6cl8fMiH0fEMJzQExQDCJIiwHM2QOY5h3oSwIMyMicRihsar&#10;0sejdlIW3eAM7MpfgP1FeWZt3J9ry01IfLllNW6sW2NmXrnD8FYNJvcJtjt0gzc3radLbMP1tlaG&#10;zWtxkQC8xPQqj93YshnXmefC+rV0SLWEwwqsmzsPZROysCgmARNGhvA78EYY3VowP1/AoIHwJtxG&#10;8G8a3pN/FzWkRy8M7tEbg/v0o3vqjwGEXN/efdCbQOvZvQe6d+2Gzp06o2vnLujVoyf68+8fSggO&#10;HzyUzplueRCd3CA6Z4a8froHXxZBHh4IImRH8uXgw3sNlQPs9DkGd/7MzOXnSbemufq8B/Qx8/MN&#10;7d0Dw3p2hV//XowSBmPq2HDUzJ+MnaVL8WX1CnxfX4KfV5ebSRS+WJWH+nlTMYVAU510v84f8wX2&#10;uVkDeLAcoD4f/y/edLPhI+nMx0YjMyUO6UnRDIfDTGtwBH/TWRnjsXJFIXbt3o0Ll68YMFy8ehMn&#10;z1/GDyfP4MsfjhoA7tj3BQ589S2O/HwK56/cMB2kNWWcUgHCQs5CzcLFHrfwsXLmswCyoJOsI7OA&#10;kmyZSlWGBaBgp2462rZgtNCzALTQtan9zCpP0j0FPkHQ9ge0n0Pn2wFoIWK3rbQvsAhOAosAJsjY&#10;kNNeIwmA9hp7TvmcQNS1uqfyWgAeP3HWXKPzgp8kYGrfdL9x648coO5n72HhZ4BLAGpcsplDkBBU&#10;HaD+8Bu37+LHH39EQ101ZuRmm1ZgL4Uow/ohgT+etKhwZPOtOnFsJLJiRjPsHG3q/gQ+hcJSdsJo&#10;JIR5m4WU4gin0QSSv1bo4hs/lQBcnhaLL4rm4s76arxkiPtiUxlebi7HKzq+l3SBgp4A+IIAvEdA&#10;Hq1egpZZEzA/fjTG+gxF+DD+uBlGRRE0CYE+GEfAZoweiYkMf3MiwjApajSmEtRTYyMwJWYM98OR&#10;E8nPOmYUMiNGIYPbadxOChmJGH9vwnm4mR9uBJ3dEDqX/nIunym8+hS9mPb+vDP6durG4z0wsFsv&#10;DOrem26HotMYTCcox+jJEHAEw0VfPoRhDLPH+nkhZ3QI5tIJFqUmoyIzHY1Tc9A8bSLWzcjB9oUz&#10;8c2qZTheo6F7jbjRynDYzMRCJ8jwVjOx3BL46AqvrW81Ye9FdbkhLC+4+yNe2dSGS9SJNatxsKwU&#10;6+bPQ2lmFhZExyM3MBTxwwk/Qiqw30D49aVrFYwItsHdCXj+HYP5dwzS39OtDx1cP/Tv3Y/g641u&#10;XbqiE//uz/j3f/zRx/jo/Q/wObd7dutOp6w6PYWw3gj1IUwCQxAbMgqJo0YhJWIMfx+RyIiK4ncc&#10;ibTR4UgODqL79MZofr8jCTs/gsqHLx1vQtCXANS43CF0l/27fEYYfw7vvl34//TBstzxxgXuryzE&#10;9w2lOE4AnmR6uKwALXmzMGt8PEI9BmCAZoDu0Zn/B76UWP4Q/g89CV6F2FGhQXR+McikA8xIjnEB&#10;kJFCdEQopuRmoaKyDF8cPIirN26a3/7lm3cNAL87fgpffPsDdh38Cjv2ugD4w08nce7ydeMA1Vqs&#10;WWN0jQWTBYu27X5HAFpQWghaAKocCx0LHgs9u+0sU4AT/BTq2vk+ndCzgJS07YRfx7Kd91bqhK/y&#10;GQAKIEoFETVACEZnCBg5LIWpZwkZnRdgJOXTvr1GqQWgdYRW5noe13ndx0rgOsnyT5w8h1PMo/OC&#10;pKmvI/y0rXxq6Dive+neAiilz6jPJAmyFrDG+fFaybpHSQ0wmvla02NdvHQFXx48hBK+HSfywY0I&#10;9Ca8eptGjSSzNkgwUiNDzJC45FGBSGM6kcCTC1RjiDQpORJJo/0QM9ITUYEjEKzFaPp0pxvoihQe&#10;W5kRz4d/AR5qAaJtdXi2sQRPNhbj+dYKvNpZhze7G/F6dwOe7KjmQ78SO/ImY3FCGFJ9GWoypA3m&#10;jz3Ck5+H8JvA8HoyP8+c+DHIGxeLpamJWJ6VipJJmSidkoXiSROwiu7LaHI2SqZMROm0SSiZmovC&#10;iROwiKHQlPhoAjEMY9Vp1pPuZXB/PqB0h3QuAz//DP2ovgRCn886MYwjDD/vhD6dO5vFtwf2oXvh&#10;Q+3Rl/l7daOzolvm3xqhpT/5+aZHjEZ+cgJWpo5DRXY6KrNTUZU5Ds1TM7GHbvDHilKcb6p3A7DF&#10;OMHrdHk3NAcfHeE1ursrlJzf+TVNOMO8ZzUTCyF4kfnPMP2+vgrbi5aieuoU5CWOxaSQUKTQ+Y0h&#10;qIIY2vrR9XnR3Q4naAZ27UrX1Inqgv6U0r6dVVfXHb2pHtzv8umn6PTJR+jy2afoyu0en32GAd26&#10;YQTD4yDP4YgMDOD/ni+TqGhMTUzCnNQ0LMzMRH5ODpZNmoSC3FwsnTgR+YRxXnoa5iQlYXJ0JNJD&#10;gpDo641ojyEYM3QARnuo+oAukt/dwC6fUB9hcJcPzfyRM8ZF0AVOogtcgu/o/H5aXUYAluC78kK0&#10;5s/BgvREjBo+kC+kTzGgZxfCj2E3Xb3HILp7lh/i64XY8BA6P0YkqQlI528jKWYUovh7ieNLcMaU&#10;XDTU1+Hbb7/Frbv36X5e4fqdBwyBr+DbY8ex/+tvsZ3h7/Z9BwnA7wwAz7oBqEWTNHO6Zo0WOCw0&#10;jAQrger+f4WfBZjddgJIZdhtCztbprbttSpLkBP0bJ2fti38LAB1zIJR0nUqy4JNqVM6p+NWdv9P&#10;TnBohhU1MijMPE1onSCgjp86b7Zti6vT2QmGul6pgZUbgoKe4Kn6PQFOqaRybCuz7fJipDLdkFND&#10;h7rWKN9JliOXp/vZezldpO7Z0fnZ+kblNa3MlBpS9Pdd5/Ypvv12b92BggXzkZYQjaggL4zWRAhB&#10;nkgl7Az4wgMJuACj1KhgTEwcg2lpcZidzdCYmjI+BmnRwXSM/LGPHIFA/iAHdP0MQ3t8jLEBQ7Ey&#10;Mw7fliyiw1uNX3YQdBtL8XBDMZ5uLcebnbX4x94mvN3biNuby/Aj3V/j1PHIGckHj2F4OH/oEQSU&#10;4DIjehQWJUZiZXoCaialoXF6JkPAKdi0eDa2L1uAbUULsaVwIdNF2LFiMXasXIKdK5diX3EhDmjQ&#10;/rIl2L54AdbOnYaqaVlYkT0eS1ISMJfuNoeheyJD7fAhfRHYtwc8u3XCkM6fov9nH6HvJx8Qhh+i&#10;f9eP6AY/Yfj2OeFC9fgMHt0+gTcV2rc74hjyZ/h7YRYdZ0HyWJQTuFU56SjOSERFVgo2zZuJ70pW&#10;4nxjPW61aWJShrWq42tuwpW1zQZ+NzbSAW5ch4ttLQZ4gt+Z1bU418K0qRY/NVTiy4qVWL9kAcom&#10;52D+2DhkBY9EIl3taDrTQDpS37494Uk4D1PdJ/+OvoSNpo/XuhrdPlJXkg/Q9YMP0O3Dj9Cdjq8n&#10;gdenC8PK7l3hTXCGDWNY7+eNNIaOelksyBhHwPHv4MukdvZ0NC2YizWLF6F1yRIqHy2LFqF54QKs&#10;nj8fjfPmom7WLFRMm4KizAwsTEzA9Mhw5NKdZdGBjwvyRaTXEDpUfr7un2Iwv9OAwd0wIToQRVNT&#10;sWHFAnxN8P3UVI4Tq0vN5Amb6AzzJyQzChhI9/opBvbuiqGDGNLTeY8gWEf6DENEsC/io8KQNo7h&#10;7/ixSE2OQ1L0aLpCuv7wUAJwEpqbVzPCOmqWsdSEpGoIPMPnTY0eav3ddeAQdh74GgcOH8F3P53G&#10;qYs3cOuhC4CaMkuh8H2Hg5MePCRQHhAeD981XMiBOeUEooWchdM/A5Kka6y7U+hrHaANg53uT8ec&#10;4bHupXL1Gf/oPhay2rafRXnNUDgBwwxbo1RfJhBZCJ6Sk3M7LckZGgtCAo2Bjdwjr1Ee6wQFPYW3&#10;PzHUPfbTKQNUUxavE5h0H4W0kt1WqvMWwHKHup91m04IOqEoAMr1WckpqixJYbTyXDh3Bd8f/gGt&#10;zWuwYPo0pMRGImFUAOJDvM3ylplxozA+MtjU70njxozEBB7LpeMTAGdOGIsZGQkGgILi+Ej+2AjQ&#10;QIY5anAY3O1jxPsPRtGEWHxbvJAAbMLfdjbi2eYKPN5cSgBW4A3D3n/sacKr3fV0PSuwr3A6VqXS&#10;PXgPQhzdXyLdZOZIP8yNHYMVBEk1wbdu7iTsKJiDfSsW4cvSAnyvCTgZMv3UUoljzdU41lKDn9fU&#10;4memx6nTLXU401yPk/U1+KmmHN9XrMCXJfnYVTgPGxdNR/OcHJTnpCA/KQpTRjPs13KfWtSd4VkA&#10;QefPUM2vVyf49voMPj0/g6+OcT+gd2cE9e6CEKaj6XajBvRCMl3OlNBAOtgYlE4Yj7LsFJToc+ek&#10;YvOCmXwRrMC5hlrcYOirhpCrDHMFwMsWgAxxrxGCl7h9QY5PI1DqqnGqvho/1Zbj28pi7F1VgDUL&#10;ZqM4J5MAjHWBxXsE3fJAhp196AB7MrTsBk9+tmE9O2EwQd2304forfV0P/orur//Hnq8/z56f/gh&#10;+jHUHdq9G3wY3ocO44vP1wcT6Y7nJMVjcXoKljN0rJw1BY0LZqEtny+X5fnYU7wce0tWYV9pCfaV&#10;lGD3yhV82SzHthVF2Lq8ENtXLMfmZfyMC+ejmiBcOSEdS5LGYh5hPS02AumjRiKKEAzo3wMefKH4&#10;9u+McWHeWJyViDUFs/FlzUoXAJvK8H11EV9q801XmDEe/elo1QLcBUMH94Xn8MHwU11zgBedXgDG&#10;xoxGWko8JqQlM00wXWIigwMIwDDMmj4V6/iyOXbsmOm8bFqB+VzoebZ9APce/Bq7vjiMA9/+aAB4&#10;4vw1XL//2IBP0jo6WjXunqDnBoYAeJ+yULEAFJgEKAtAJ/wsfCx4OsLJWZYFnNydAGfdn47bsm0e&#10;C0UdVxkdy3aWL9lj5u8g2E1HaAtAdRe5S2lFuPZ+dgSadWwCkIWbHJ4Ap33rwCwErTMTtJwQVH2f&#10;dZOCkpym7dYi6Z4Cn+4nSOofJQCaej5eo3tZ1ymYWfBaANpjOm8+B1OVZ5ylW8ePn8YXtPxNdQ2Y&#10;y3AqjQ9tRlwEshIiMEkwGCdnF2rGA6uFNzUqBDlJkQZ4AuD09HhMTok2+wJhTlIEXaCf6W83sNvn&#10;fMN/Qgc4BCsm0AESgC+3N+G33VpxrcbA79m2KrzaXoPf9jTi6Y46/Fybj/Wz07AkbiSy6EInMpye&#10;S9e3PC0RNVMmoHXeZGxdMgsHVi3mg7ECxxpKcbK5EmdaqnF2Xa3R+dZ6nN+4Ghc3MmRsayJEGhlK&#10;1hOAtQRgJX6qLsXRyuX4oTyfYXkeDhbNw56ls7Bp/hSsnpqB0vQ4LE0Mx9yoIEwN80U2Q/hMfw9M&#10;CPAwYBznNRiJwwdQ/TFuxECCegjSfSh1GRoxGOl8sKcG+2EBH77l4xJYXiKq6JLXzczB/mULcYz3&#10;v9DSiJsbNOtyC+T8rqjjNENihcCqA7zKcxfb1uDcuiacaiDMq8txrKoM35WtwsHiIuwoWoymuTOx&#10;cmIG5vJ/lhUciGQCMGroYLOWbtiQfgjhy0PjZ/0JGbWeehHQXnROI+gKPSmvHt3hx7A/mCFzFMPc&#10;sX6qXgjG9KhILBqXhOVZE1AyOReVM6aibvY0urtZaM2bj81L87C9gE562VLsXF6EXdRugm/3qhUE&#10;40rsLl5B170c25cvM52xW+bPRQ0hWDqRjjsrgyHyOMwYG4PMMSF0mcMRMrQ3Qob1QlLwcMwbH0XQ&#10;TjHjhI8qBCYEj9SsIHQXoYAvEgGwf+eP0K9HJzrAvvDxGoYgOu6IUL60I0KRHBeJjNSxyMpIYZqI&#10;JL40x4QEIGpUiJkIoXXdWlPfrdnTb997ZJ5pPVNygF9+e8TU/e059C2+OHwUh4+exPFzl3CZcDGz&#10;xGiqLMJPnaO1ZrgFiF1tUcByOkAnAHXcCRybV6nzuLad5eh6CzYLNyf4bBmSBaHzfk4A2nw6Z8+b&#10;z++GXzsArXMyoSMtshyg0z3pS5NbE2AEEQtAW7fnhKBS6wKt5BQFMHMdJZiqPN3Dws+EvTxm4ad8&#10;krbP8XqVo3Il3cOCrqN0zt5T9zlz0ZWakSsXr+OnYyewf88BA8D5M6ZjYkoypvEHOoeh4RyGbDPp&#10;XDJiR5n+fYKgADhlvJxfEmZlJhrwZY8Nx9TUWCyYlGqOCZjqAjNMD1vvTgx5hmNVZjwOr5yP59sa&#10;8fe9WtujwTR4PN1ejRcE4FuGxfc3VjI8nI+myckoiA3G3FG+WDo2ArWT0rE5byb20AVoOvUfqgrx&#10;c2MJ4VBLl9RI1eNyG91jK/d57HJrHQHSiCttDbiwps5MfXWqge6wehWhV0QQL8VhhsffrFiIrwsX&#10;4SBD5wMF87CL99g4OxctBG093Vp11jhUTEhEcWoclidHYTlfCMsSIpFPl7FoTDAWjA7CAobNCyOC&#10;kRcZajSf+7ND/TGLmsvtpXQ7FWkJWDMtA/sK5pvFgS6srce1DWtwc9M6pi24SggKflfpCAXAGwyN&#10;r9L9nW9txmmGvyfo/AS/I+XF+IbwO7ByGbYXEoAMp1fmTMAcAnBCUAASPT2Q4DkMCd7DkeDjiXgf&#10;D8R4DUUkw8bwof0Z2vdDJEP0aLqmWM+hSPDyRDLdXtrIQOSOpkOKjkIew9XCVDrWTIbuk3JRw5ei&#10;4FU7fTIaZ05Fy+yZfAnNwYYF87CB7m7DogXYtHghti5djB2FdNSE3i5+vm0E5NaCxdi8JA9ti+aj&#10;Zc4sNBJA1dMmMYzORkHWeMwfzxdmdBgSg0YggS+X8SGemJccYYa+7S3NxxGGwSeby3G0bhV2rlqC&#10;wonjEeE50ACwN12gGkEEwFCN6mGoPpbh77iEKGSmJyEnKw3ZE1Iwnv8vAXAMw+8ZUydjLV803x7+&#10;Fhf5HGigwZnzl/HzyXP4/uhxHP7BBcH9X32PQ98dxbc/CYAXTVcYzRSjGWMM+Cj1oDAiH8wKjZSF&#10;lgWghaD2BR7BxsJI8LH5lVo4WUBZmHUEn81vpfwqy5bnPO68n6Tjut55TycAlSrffwGgWkwFJOsC&#10;JW0rnyAjwMjdCWiStgUmp/PTcUHIAssCSkC14FMq6FnpPtb5WfgJXmZUCM9ZuEoWdlbt5TOvqYfk&#10;tQamF1zh9kWeu3DpBn7+mQ5w/0GsbWxGwYIFmJUzEQun5mIpQ57FUyeari8WgJLqAwXAhZP5Jqdb&#10;EvgyYkMhF7hoSjqPp9EZMvQID4bfELWQdsP4YE8UE4DfFM3Fk011+PueFvyyazVe7qzDM0Lw+bZq&#10;PN9cg2stxfhi2UyszklC6bgIFI+LQkNuKrYtmoav6dTk2I7XFuFsUykutTL/ptW4uXUN7mxrxu3N&#10;q3FjYz2uCorNVTjfWIZThM1xOr2fND17yTICOB9f0Ul8UbgABwvzcKgon+4vn2DKw+4lC7CNIV4r&#10;/+5mPqANuRmoMY0XKajISDaq4QO1mi8FqZEvgHo+aHV0plV8kCsZdkll4+KwamwUiuIjsCwuHMVJ&#10;Mfx7xmHnwil0nUUG0Le2rMHd7W1MCbtNCnkJPjo+VwMIj7nT3wGwku6vdCW+XFmI/SsKCJc8rJ43&#10;gw7QBUA5wBQfL6T5+yKTId/EsCDkjApGVlggJtCNZgT5IDvEHzkEQQ7PZYcEIjt4JPeDGfKH0WVH&#10;0vWORUl6Giqzs1E/eTKaZ8xA08yZaJg+jfCaitUz6QIJsSbuNzNtJBgbp01mnilYO3cGgTiHMKRD&#10;5He5RcqXFmJT3jy0zp9DCLKs2dNROXMySvgdr5yUiYX8/qbHj8FU/sYmRY7EQv6O6mbnmDHAR+pL&#10;cKqlki+7UuwuWYoVfBFG02UrBDYdofv0gBdBrumvDAAj3QDk/yqHznhSdgbSk+MRETYS4SEjMZ1u&#10;tqW5GV9/fRhnz140z63q1AXAoz+dwpFjJ/EtIfjVd8fo/k7g6KmzOH3xihkR4pomywU9JwTN9HI8&#10;d5uy0HPKwsa6LQsj7VvYOcHklK4X9Kyr0zELLue12rblOWXvKWnbWbbzOmceqX06LHU9UQisP1Qd&#10;hwUpQckAhKkZEucGj4asCTDWqbU3ZlD6kiVt61qBTkCVsxRcrXTMli+pPF1n6wl1vVp/bf2dXJ+F&#10;rPkMOsdU0jnrCi8SdAaC/GeeoS5cZT53heqpU+fwzdffYnPbRpStWImCefOwIm8hivlWXzZ7BuZN&#10;TMeEuNEGfmoV1kpxmhhhKcO55fOmmolSU6NGmvo/OcD8GVkEYyZyGfqFeQ8102GlhoxASVYCvi6a&#10;g8cbBcA1BoAvdmh+P01zVYvHGypxoWE59izmA5Y7Do0MGddMSTPgOLxqAX6uXIpT1QU437ACV9dW&#10;QLM6397agnvb1+He1ibc2iD4VeEiH5ZTBM2xlXn4vmgBvi9ciG8JvK/oHr9YNp8h6DzsZbqbbmV3&#10;USFdyzI+sIvRtoAuZdYs1E2ZjMqJ2SidkI6VaeOxfHwyVqTIBY5DTVYqWgn+zfwbd8zJxc45k7Ft&#10;Rg42TslEa246WnPSsCY7DS1Kc9LRSAfZRCe5dVYWDhP+FxjS3SGoH+1qw6O9G3F3RytubllLiAuC&#10;BB9D35vrtSpbG8Pj9bi0YS3OrW2keyUAGQJ/V7oCBwm/3YT2RsKlftZUhqnpmDs2FpPHhBF6IzFZ&#10;I1OixmBuXDQWMMxcyHN5SbFYIiVL8VgUH405kaMxQ65vzGjMF/wSYk2rdVV2Juom5WD1NLq9mbPQ&#10;xO+kcTZTur4Wur5mOrmGqVPRQEBWa1w0QVNJF1o3ZSKvySEcCRkCrnXudLrEWXTuc402LppLCM5C&#10;M4/XzpqMimkTUTWLbnDyBBQytC3gd7VgXDSKspLROGcS9qxcjO/p/E42V+CnJs1Ss4zOcQIS/BlZ&#10;9PycAPwUfXt1g6fHEIQSgNGjg5EYPQop/JsV/ubwM03JyUQWI5porS1MAE7j39Xc3IRvvvmWhsQF&#10;wBOnz+E4n4GfVCV14hx+JAjV+qtO0KfoDi+oy8lNGiIHANV9TENJBUE7uclNrc/tAJYTWgKNhZ9c&#10;luSEjmBkr3WCzgJJ11tgWWnfqX92znmsIwDtebttz/3JdlJWI4gFoGBlASgXJjhpW4C57nZw2rch&#10;qwlVuW3CTsLH7svZCXT60szbw/EmcZYh2OkaC097vQGoynDDTdCzEgiVCnzWxSrVvqCosYPnNWzG&#10;3YoknT13CT98fxS7tu9EQ3UtyotWoHrlSlQRDsvnz8Nc/pDSY0ZhjN8wM843LsQHucnRKJiVi1WL&#10;ZmJmZjLGRwYhI44Pk6anmpltwDibIIgJ9kGIRx+khxKAcoDL6QA31uI3LXGpyQ8UBlNPttSYyVFP&#10;1zB8WjQFLbnjsZbw2z5/Eq+ZhxOV+ThXU4BLDYW4uaYE9zZU48HW1XiwfQ3ubWvB9bZqXF5ditMK&#10;jRkiH1u1CD8SfkeKFuLoqnwcLV2G78tci/FoIR5NtaTJAratXIXNy1egNX8pWhbloWHufNTNmoPK&#10;qTNQMjEHKxkGqvJ+ZXoqlhOGJel8OPmgttLlbmOovHfhdKPdc6diJx/q7YThlqlZ2DI9G1tnTMTG&#10;aROweXoW9s+fjKMrF+IKnev9LY14ursVT/dtwMO963GfELy3vRV3thB+G7U4USvubthAUG7E1Y3r&#10;cKF1NU431hKAZfi2ZCW+KCrA9qV5WLdgDqqm5WJZxngsSErArNgozIyJwHy6wbzEeCwdl8jPPA6r&#10;JoxHaWYqSpguTxmLfEGRwFsQHYGFMVHIT4jn8XEoJUircun8+AKQs2uYNg3106fzHtNQRbfXMH8u&#10;1vBFsYYhb9PcOVhNMDYxHG4khOunT2L+HF6bTXhm0j1moYn7a+mmNy6Yia2L5xltJAhbCcXVc6by&#10;e55Ep8eXDb+zEr5AVk3KQBF/S2V0ec3zp2LXisU4rIYQvjSONZRjX3kRyvmdJgd5m4ad3l0+Q5+e&#10;3TB82CCMouONHRNKBzgaKfz7syekYtKkbEzOzUImX2BqAImiZk+fivVtrTh69CdcvsyoSaNACMKf&#10;6fR+JvBOnD5v0p9PnTfwUx/AK3J/hJtC4Jvu51Xw03o6v4PgHzhAwUSAEcQs8JwQlJwAdIa5Om7z&#10;WNfoBKbyOO9jIWZlzyu10nELRCsdUz4nuP8kd2VDYLlAwUoAFLgUsgpqxs0xFVwETPWr0+gMhZYC&#10;lYWVrTe0oa51fvrS7NvDCVddJ9jZlmbdx5Zn6u5UJvNddkNPsq7PbtvPZEJ4StumvtIBPtuSdOHi&#10;VRz76QT27z2AtU0tqC+vRHNVDRrKyrCKP/h5/CGlx45GBN+8GmubODoAk1JiCbocrFgwHXMmjseE&#10;+HCkE4CTU/lwTUs3xxdOycK4iGBE+g5B5mhvrEqPwteFs/F0Qy3+TgD+bU8z3uxtwnM6wYebqnGz&#10;uRg/lS/BLjq+VobSG2dm4Yuls3C0JA9nKpfgYl0BbjSvxIP1FXiytR5PtjURJk240VqLM7WF+HHl&#10;PHxN9/jl4uk4XDAHR1YswomKIpxvqsCFdfU429poWoW/ayzHwZpi7GA4uWnVKqxdVoTGRYtRt2AR&#10;aucvRP3CPNTPX4TqWbNRQadTOWUKynImoih9PAroopYnRjA8j0Yj/+4thOCeRdNxKH8ODi2ZjX16&#10;cGflYOs0QnBqBrZOz8Qe5vmSeX5asZAAX0m40e1ub8bTPa14RghKT3Zp3RHNDLPezBCjFdu0tq9m&#10;pb7EMPhsUz1+qpIDXEUHuxQbCKMGhqTFdF/5qUlYlDQW88fGYyHBV5CSZMBXnJGKMkKtMicDFUxL&#10;eKyA8JsfMQpzCIOFsdEoJPiKM+ng6IzqZk1HPR2/0hqCooJ/d8mkyViZOxnLJ/M7mDMbjUuWmDkC&#10;W5ctw/qCZWhdugQbCpZgff4irJ0/G80zp6KWv5eKzPGoyhqPOrrgFjq99QzV5QK3LpnHEHku1s2f&#10;gRa+JOX06gnJ6hm5xhFqHsdKRg9r5k/Ddjr3ryqX40eGwT82lOFA5QpUzZ6CtFB/jOjTHX27dUK/&#10;3j3oAAdhNMN5zfYcx78rOZ4A5N+bmzsRuXSAmgEmNjIciXTESxjZ7NmzC+fOXcBtLRbG50596k6e&#10;vWAkGEonzlww44A1R6AiPxmU23ddJsU6QCcAdezmnUd0ia7GBwsawcrCS9vOYxZuHV2gQKV8ymMb&#10;JpwgVP6O0OoIwY5gs+edn8cCWcdsPtvgYiZDEDDMym78kvQl2BBYILPhqQBo89oJTAUg1dGZujkL&#10;JPd5lWUnRNWYXP0DVKbAaMFq4SeZkFflqEwBTvd2l2/h1xGAkj6TE+BKdS9NfSVdvX6bwL6HW3yz&#10;6boTJ8/gqy+/waYNm7GGENywZh1aG5pQQXe0aNpkZI2NRAzfvOrgnBQ+0gBwsabGYgg4LzeN4S7D&#10;jrERyCEY5uamoog/7iV8s2do6cwgT2SH+zK8isRXBbPwhAD4zz1r8Tc1hOxbgxe7m+noGLrWFeKH&#10;FfOwhwDcNnsi9hNkR0oW41RNoTl3k/B72FaBZ5tr8HxrAx7TSd1cW4Wz1csJu3k4lDfF6Fs6xiMl&#10;S3C0ohAn6stwsqUGPzXX4NvGSnxRXYzNK/IJu1konjYJRZNzkJeRjjnjkqkkzE9NxdJsOtjcXKyc&#10;RIdLR7SKIeFywmQpw+DFY6OxOCEcBYJgajwaGfJvYih8IH8u/7YF2L9wFnbNnoQtDNU20cVuJQT3&#10;z51EMM/AzysW4FJtEW4xfH+0hc6XL4FXdICvD2zEy72b8GyXawW6h1sIQ7q/e1s24iYBeJkAPLe6&#10;Dj9XluHwquXYm08XNnMaKrInoIhQWzIuAXkMa5eMG4ul45N4LAXFBEDFxEyGpxNMiFpOB1hMEOQT&#10;DgsYHs+PGEMAxiBfLb0EYDEBWML/84pJE7GYbndOYiKmxsYhJ4owiYpGZnQsJiYkYmZaOvLojFdM&#10;n4GKufNQM38+Vi8i/PiibF1CV7pQITKd41SFxuMJwnGozEpBA1+GbfOmY0vePGymE1yfNwttC2ca&#10;0DXTPTfOmUIQTkItHV49I4u1PL6tYL6ZFOGHhlIcoQs8WLMKtXOnISMsEN79eqJv985uAA7BqCA6&#10;QMIvlhAcx5B/YnYG4ZeNiVmMXvh/i+bxpPhYrFi+zEyFdeXKNT5/fBYpmYIzFy6b+f/O0vWdIgiP&#10;Myw+zchIz5zMiZlFnbJuT6mVgeM917nbD34PONuq6gTdH0HQykLJeb0Flq5xSuUIXE742eM2tRC0&#10;551l23J1THmVRxA0ALRQ0fTztoHCygLQgImyeQUdyYLIANB93sDU7cgskNpdGa+R9GVbZykI2npE&#10;HdP59oYR5Wde3cd5X0n3sp/HCcB391RIrO4xtwlE1yLpVxkGnOEb78iPR7F/3wFs37oDe3fuwrZN&#10;W1BHN7h41gxkJ0UjluGsBWAOQ+AFk+k+6ALnM2SZmpaAiUlR5vg8AnA5f8CLp+cYcGrpzBwHAJ9u&#10;rMP/2bsOv+1dizcE4LPdTbjZVo4T5Xn4Zul07Fs4GQfypuN7hrFn6lfhSks5bqwtwz3C77kmS6X7&#10;e8QQ+HZLGU6V5eMrwuUgrzlI+B1ZtZCwKMWltjo6vnocXV1pQqfWpfNRRpexmM5kSjw/U5AfIj2H&#10;mu4igX17wbtnV/j26oGgAf0R4+2F9NFhmMQwcSbDqVl0DnPio+iyYgmYeCwj+JbxBVCUEoeS1ATU&#10;8gFfz791F13v3gUzsIvh3dYZ2dg0mS6WofIOusAvFkzB0cK5OFeRj5tNxXi0sRavd7bgF7rAv32x&#10;Cb/s24RXuzfg+Y71dLbrCUhNldWGa+ubcbGlAWfraxjGF+OromXYqRB0yiSUZKShkOFdvsJaqoBO&#10;cHlGCkN2hrsEQGVOFiE4wfRDXEkIFBAMSxPiGAInYElSIqFJ4BN0sxkCTzdzAcYifcwoRHl5IbBf&#10;f4zo3gtDu2oxcg0F7GmGA2pM9MhhwxEbEIj08AhMT0zG4gnZKGGorLVB1hfkY0vhUmwpWMjweBI/&#10;Qyr/7wkoTh9LZzgBa2dPxQa+JDbTMW9aPAfrF81CK0HYxnQd0yY66NVzpxgwbmKeL8oKDACPNlfg&#10;y7oShuEzkBkeBJ/+vcxcgH17dWcIPBihmt9xVIgBYEpSvHF+k+gAsyakGyCqBVgOsGTVCvzw3Q+4&#10;du2GcYBaMlYANHXjhKAAeJrPghOAitCcdX626uqdXAA0eQSXJ+/G2aqjtZaa1L6FmAVUR9gpj81n&#10;weS8xjo7e61SHXPCrSPYJF1jZct05nOWLwAqMvyTE17GxRE8AqFkW2cFQWc+QUehp5WFoVKBTkCS&#10;C7NurL0FWeUwny1TzlLgs7IO0H4GM9mq4z7O+5nPy/y6r/OeJkSXA+U9NfJD0mJIguBV/hi0QMyp&#10;02dx5MhRHP76W3x3+HscPPAl1tENFi6aj0njE8xce3KBCmtzkmMIunQDQDnAKYSC4CdnqH05wPyZ&#10;uZhMSKRFjMTkqECsSmMILABuqME/dq/FL7tb6IKa8HBbLa7Q3R1bxRB2yVR8uWSacXEnqgtxuaUS&#10;tzfU4/4mOr7NdWbCVEHwdvMqnK1YjG+XTMeumZnYOycb39EFnqpbyXC3Gud5zfcMdTctz0P5zEmY&#10;l5aI1PBgRPgMh++AvhjctTN6f/wBur//F3T9y38YdVen4I8/wZBu3TFquCeSQ0KQGTEGWeGjkTtm&#10;NEERizyCJC85jk4wBksTCUGGnaU81pidhg0zJmEnXc6u+dOxg6Gd6v420AFunpaOvXS039LRnipe&#10;iOv1y/F4fbVZAP5vdML/SQf4930bCcNNeL17I17s2IjHWzU5AgHY2oSLDH/P1FbhRz68XxEwO+bN&#10;R/PkSSjnw718fApD3mQso/MrpMNbkTHeuL9yAkD1eXKJpXR0hQyRF8VEYlGcGkG0jECqmRtwdmIS&#10;JkZGInX0KIwdHYowws+zVx/0+uhTfPYf7+Pjf6fe+wifvP8xPnzvQ3xEdfu4E/p37k4IDUKkjz9S&#10;R0Vi1jj+zxkm1y+guytcgi102a0EXd3ULKzky7GAL0el1bkZWMMwdssShsN0eFuWzsNWLZ1ZqNm2&#10;F2Ejj7uAONMAcF/ZUjMk7ih/B18zDF7NcxMjQ+E/qA/6dO2E3t27YNiQgQgO9EVEWAjD4FFI5d83&#10;mY52El181oQ0jOP/zQKwrKQYR/kbv36dYFN9G83AFYa5Fy+pe5q6lvGZI/hOnjlvgCg4ygHeue8C&#10;nNye9gVBNXoo7L11Vy7QBUjr2joCUKl1cwKOhY6Fkr1Gsvl03Ak5CzonyP67Mqz+CIq2bHu9pLLl&#10;Fn8HQMmuxSFZJ2ZBaCFn4Weho9QCSXJC0MJI+7pOgBP4rLTvhKC2nQA0TlQp9/8IgB1hbBtLzDGe&#10;u0Jd5fb1a/w8LOsa/8mXLhO0hOCZsxqedwanT50166Zu3bQVZQwbZmWnGvAJgimRIchOjMIsOp+8&#10;aVmmDnDyeIZLbgDOyhpnwmPNHq0F1SfGjcasxFF8GBPwfdE8ArAev+1cQwA04fG2OtxaX47zDUU4&#10;VjwfR4pmE4TzcaqqgA9+Ga7Tyd3dTEhubSEUVuPZtka6vypcqlmKI8um4eCCiTgwP4flzmX+Elxp&#10;q8ExusbtdFvFOSmYEkNHEOqPMT4e8BvUzyye3a9bF/TrrrQbenfhdo+e8BoyDP4jfOE52AND+g6C&#10;/zBvxIWOQWZcEnLjk5ATR8DHMLQaMwaT+aDNpENcGBWFZQRg2fhxWE3H1To1B5tmTsZWhnKb1TJM&#10;F7hxVhY2z8rE7jk5+Jau9uSqBbhWV4THrZV4u201v4cW/J89bfg79evu9XhDAL7cuRFPDAC1ghsd&#10;4GoCsLoSR1Yux5dL87F97nw0TRIAMwgVV+PMivQUrGKYXsoHXu6vhM5PQ/DKGQZXMAxcSVAuocub&#10;ExWBaRHhyA4LQ2bYaGRFRvP/E48JcQlI5N8zis4u0NMbHv2HoFeXXujZtQ8GDfDAiOF+8BjqjQH9&#10;BqNvtz7o9pEmi+gKb+YL8/RDXEAI0kaFY8bYOIbR2WiYNxPrFs3GGr4IaxgprODvoHBcDFalJxkn&#10;2EaHt3nxbGzJn8tQdwF2r1iCXSsJ9+WLsb0ojzBcyHQh9pYuxeH6YhyhA/yGL7TmvNmYFDMaI4f2&#10;5/+QLzEBUGsBB/gQcsGmsSONYf2UybnIzc1BBr+bxNhojAkLRnJ8HMqKCVM3ADUHpoXf+QvqtqZ+&#10;tdymCzyr+j9uX2a+G4qUCD4T4tLxCYA3bguAqr8nRIz7I2jccwYKNEotDO2MKwKTPS8AWehYeDnz&#10;aV/5/hkALUStVK6uc5bhlL2vLc+W6QyPJe1f44uhfTIEC0BByYJKIBKE1JghFyeQ2RZXG+YqFXxs&#10;GRZKApETWE4AOkNhC0LrAO09JQNf97XOMrX9u3u5z+uYusCoL+KF81dxiduC4DVeJyd4g8S/foM/&#10;CO2rwyXD4+uUOmof2H8IjVUVWMwHekK8FrcJxnhCJYtv9JkE3dxJaZiRyR8cHaDgpzBYMBQEZ2em&#10;mO4yk8aGIy8tGqunpeLn0sV4uWU1HeA6vN3VjIfq+7e2FOfpik6U5+Nk+WKcr1uGawxvbxJmtzc2&#10;4u6WJjwQBDc34uEmApHh8JmyRfhS8JtH50dXqXrCS+sqcaKxBJvypjEkjEJqkCciRgwyaxV7Dyb8&#10;+vZGv57d0L9XT3gOGYoRHiP4UI+An+9IJI5NxYSMSYgYE4/hHn7w9Q5CQlQypmXPwKKZC7Fwyhz+&#10;LRMwPiwSGQEjMSU4BAuiolHEULKcD1kDQdOSm4V1k7OwfhrBR/htnZOL7QzNdyyYhP1Mv8+fYQB4&#10;tWYZHq0txy9bGvD37c1UC37dtga/bF+HNzta6XLb8GjzOtxd38LvoR4X66txuqIM368owqH8Jdgx&#10;XwDMNQAsTk9DMUPhsiyGvBOzUEPnUzl5Isr4WUoJQB1Xd55CusR5UZGYFBqCjJGBSPb3598yCpOS&#10;xmFOTi5mUCljk+igohAfGYvIsCj4jQiAr08Qv5MEjBufjeTkTIwJj4UPgdfj067o9sHnGNprEAKG&#10;+tA58iUzwhsJfn7IJWDllKun56KZbrhp7mQ60lQU8XexnL+TiuzxaNLKfQumE4JzzPjtvcVafGoZ&#10;9hUvw/6yIuwrXYa9aq2vXIZv+T89sqYa366uRMviuaYKI8RzCAb06sb/Z3d4DuX/OMAX4XR5UXSx&#10;4+l2Ff5mT8zG+JRxiIuOQER4KEPjsSgrLcWPPx7lb54GQAC8wufO7f7UKnz5qqIxzZ+pKIrPiLuq&#10;SB2dzbBYA0AX/G7fU30g3dQDwu6Ra3icGSHiAJOFoQWR05UJfBZoyuc8Z9OOsLT5nfsdAdjxXtrW&#10;eeXTdYKcQl3b6KFU5QiE9nh7HaCVwmD1GRIMBSlByFhhpwg+WWS9LVQ3YOoL7bW8zkr7vxPzWGfp&#10;BKCFoL2fgCup3MvXBEtdJ2eo8y542mtcUFU5alUWSDVc7wrfbi5d4rGrPGdcIKXQ+O6th7h/97Hr&#10;H03J/h/+4Si2trWiPH8BZk5IRhrd3Pj4MGQkj8HUnLGYNSWFD08ipmYkEBCxxhlmJkQgc2wU0scS&#10;Fsw/jQBckRmPrQTW+doCvGXo+4/9bXhDAD7aqgkBKhgCl+DS6mLTTeTm2grcIfzub6jDvY11eMD0&#10;IfWI23d47nIt3eLyufgybwq+XzYHP5cX4LsKOqNls1E/PROz4+gCwnzMGOYsNc6kjEVqYhyi6Q7C&#10;Av0R5ueL6NBQjA4Ohw8f8KCR4cjMmIy5s/OQNDbNuJ0APz5I4zKxaEEhGuvbsG7NNhQVVmJW7izM&#10;SkrFjJg4zI6KQR7TosREVKalYPXEDLRNn4it8wS9ydjH8PwQP9OB/On4cvEU/JA/DSdXzMW16gI8&#10;aSYA19fhN4b2f9/UhF83NuHNxtV4ye3nG5sZIjcR9A24wof+XE0pjpcux3fLl+LgEjqjebPQMmUS&#10;qjLTUUbnV86Qt0Z98GZOQfMcAmfONNROy0VlbiYBmIqCcQn8rAzjtQBUUCDG0ylNiI3BbDqkFQWF&#10;aKhrQEFhIdImTEByUjKyM7KQnpxuIBgWEonEpAnIzp2NyVMXIDV1EoL8w9Dzk+7o/XF3+A8PRDQB&#10;mRybguSIOMQEBiGOEEwLCcLcpHisYshbNzsX9QReSWYySiYkoYxp/eRMtM6Zii10dDsYAu8uWmyW&#10;MNWU+F+UL8ehyhVmZuiva4txuJHwb6nGdy01aCvMw6yUBET4eWJw3x7orSF9wxQC+yCCANT/OCUx&#10;wTSAZGcL2kmIjB6D0WPCkDw+GRVV5Tj604+E3zXcuH4D1wm89qhIJuMmTcYtPWc0NYSDlsE0CyAZ&#10;ubq63HLrzn1Xa7AJfSnBSuoIp45ws2CzkFR+C7GOEvxsuX8EMEFLxzreQ/u61speK1nQqRwrC0C7&#10;b1qB9YVYhycIWleoVljBSjBy1QW8k8DnahJ/N3KkHWoOsDll4WcB6DznDH3/CwAJKNudRS03V/i2&#10;aoeguV7b6pJzgwAkBM/T4hOEFwly/S36++Rab9+gxafu3XqE+7T0AqA6fF5kmT+ePIOD+/dhbXU5&#10;ls6dipyMsXyTjqFCMTknAXOmjcecyePoAscid1y0afVNiQxFwuggxFAJowMwOSYEpVnxBMIUXG1a&#10;jt8OrMF/HmrDq9180AnAe5tqcGcDgbe5AQ/pDh9sojbW4/76GjxYX4XHG7U6XB0eb6jGtcYVOFW6&#10;CN8RLF/nz2JYuAg/lC91ub5xDFmDhyPSozfGhnhhEZ1YdXEhmuqrUFNWjMVzGD4xZEyLiUZ6bCxi&#10;w6MR4BtK90BgJmVgZu5MjI1OxIghXgj2C0Fu1lRUVTTg66+O4qfjl7Flx1eoLm9EybxFKMjSDCx0&#10;wBFRWBgRgcL4aNROSMHmuZOwTwP5l8/D4RXz8d3KBfh62Qx8QwD+SACeXjEHNxjeP2F4/3ZdDf7G&#10;EP9vbfV4s64Or9bV4/m6Bjxhen9NLW41MdSvL8UZwuAnOqRv+fD//zj7q+g8sjzbF823O+7Zvbur&#10;q4sxC7KS2U4zM7Mki5mZmZmZybItsiXLli3LkixmZpntdGJhV/U+957zNu/8x6dlR6pdY59xH+YI&#10;hi+k+MWca61YcYkOqNTZXovbCSZnEMPYG29mjHQHa+R6OKGQD6oiKsvFTmuYHHbuBFz2bcd5AuL0&#10;ug/pitfh/P7dcLEwRUx4KIpLSlDbeAWJ6emwsrOFibExrEzNYXbaCId4fXZs3oUjh0/B2NQOFlYu&#10;OMsHxdYN2/HmT1/HB7/4Aw7vofu3cIazvQfsLRxwat8R7F3/GfZ+9CFObfwM9gf3Isj0FBIIwDgr&#10;I+os4sxPI5VOOdfRGiWeTqjg+Vb5e+JisA8uhcmX4Oh05QtxcaG4khiJZj4EWjLj0cIHQkGoH1zO&#10;Hse+jZ/S0f8Sv/z5D/H2m7/FRvna3OYNWo8vJw8fgtl5ExgZGePAwQPYLg++Xdtx8twpxCTG8m9J&#10;Bzg2gomxcYzz3hnjvTU2ulo0JbFWA50BLApSCmgyX4ayTMCyFlZ62KhtBUYKSgpMapl+Xf1yNb52&#10;WtYTQIlzEyl4qe3156DOWS91PPU7lGRaP+81AZ4qs1PldQINFYcFNAKilwWiLwEokvnSbEYBSwCm&#10;YPgqwCnIvQCY5uBexmJZJvtR0m8jT62XYHxZQaPU0y/nbXCbQ4ShlP8NEJZD8hTRmgLMYWpsVtMk&#10;7b30PTjCi9Q/NYNOxoHWW7dRXlKEKLoQJ3sLnDl5EMfosqxMjsDd1gge1mfhdP4YzKQ/wF0bsWfT&#10;R9i2/j1s+PgdbJWOAbZ8zKf+YdQHOmAiJxxfXM4mAHM0AC6VJWOhLIVKxUpVFpWNxfIszBOE0m/g&#10;bEE85gvjsFiUgBk6xe54H9wgRBp87XDRwxqVLhbIszsHv8PbcOr917HvDz/FoQ9/D0dGrdyYUDRV&#10;l6GltgYXivMRE+AHm9OncWTzZuz/bD02vf8R3v8to/Ab72D7JxtxiPF284frOO9NbPtkA+zOWyEr&#10;MQNtzbfQ3d6HqvLLSI9JQbJvAKLtHRFw1gju+w/AddcO+BMqiYRNqas1roZ74WZcAG7F+OFGpBeu&#10;8ndf9bLWANhFBygAXEiNwKOsODwhBB/S3dynlulwFgi+mfQ4jCVHYTAhHN2xwbgTGaA15r4a4IGL&#10;BEaJkx2yCcAkOs44usBEi/Paa2hFPu6oDJEG3v4oplNMtbNEyOljcNixGcZ0TGc/fV97Pc6JjjiU&#10;LjInIR511dW4drUJOdk5cHJwpLM/gWN79hIwm7H+rXfxwRtv49MPP8WWzTuwY8debN2yHevefx8f&#10;/lq6y/oAFmfN4O8diojAKAR6+DMlmOHkrl3Y+/EH2rvGp9Z9BKvdm+B75hAizE8h3s4EqXTJ2bYW&#10;yHe2RamHM6p83XEpyAeXCbdaRuDaiFUAxofialIkrkvPPjlJuM6HQyGXu/I67yPI3/7tr/GLn/0Q&#10;b77xuvbRpR2bGMO3bOBDbC/O8UF3+uRpxvfd2LxpI6P7dhgZn0NSchJu32lnlJ3GFOExxf//Kbq5&#10;aT70tY5PNCdnKH9T0FoLEz2wVMSUoR5Aesl8tUwBSA9IkVp37Tz9PtW4QE+9H6wAuHZ/CnJquf7c&#10;9dMiWUcPU1nnNYm74gJV2Z5ygZoDXAWTwEe1D9RLwUgk4zJPgCjjAijZViAlQwUxkYLXywj7EoDq&#10;ePr96vcvkmlZzwC97+5DtpUKj/GhSYwPcx+E3wAv0KBcJEJvgvAbGybsRwjRUYJ4gtCensEg1+se&#10;HEFDUzMyszLh6+MF4zMntC6GrM8d0yo6fGxM4GJ6EvLh9IPbPsXmT97Cp+//Fu9rX5X7BY588ibC&#10;zh7A1VAXTOVFEYA5eH45C/Ix9PuMwdIebqkiHYsVaVgsoyssTaMzpASMxYy/dIACv5H0UEZBN1zx&#10;tcElDwsU2/Mf+ux++O5eDxPCb+8v/x3H3v4l7Ok4U72dcaM0HxO3WjDa1orWmiokB/nD/NBBbH2b&#10;5/f6r/HGD36IX/3P7+E33/s+fv993kg/+il+/x8/wjs//QUObdgMbytb5McloaniAlqqLqM4KQNp&#10;QeHI8PHX3hiJMrdA4DFeg727EbgKwHJ3G7RE+6MjJQwdicFojfJGEwHYRADeZBTuDnHFRGwAllLC&#10;8SAjhvCLwf20GKxQC9QsXd84Hc9gfBh6YoLQGemP2+EEabA3rvq5E/pOKCUAcxlxU81NkGhqxDgp&#10;ALRFMUFSTUBcigxGRaA3MhmHBYBOBKDVpk9hvfUzuB7cg6DzRoh2skd6cBAqMzJRX1aGgpQ0eNra&#10;ad/6/ez3f8DbP/wxfvl//At++W//jl/w+vz8Bz/Cr37yE/zmJz/GO7/6KTYQOie2bISPvTMSIxOR&#10;GpWEeF6bIBc3uJqYwISx8/An72HfO7/FwXd/R/B+qn3APsbWGGkOFnR/Vih2s0e5lwtq6Gzred4N&#10;EQFUIBoi5ZsgwbjC+NucbADgrdxkAjAJhQS85gA30AH+7tf41c9/RAf4O2ygA5TPbm4lcHdv3YLj&#10;Rw7j6OEj2LVtO3Zs2EC3vwMWjMUZGRm4e7dH671FIqx0YCCfiZ0l9ObkU7FLUonw4EVlgkBQgKIH&#10;hoKNAEmVt6lyNgUrPYz08/QAUvtRy/Xr6Jfpx2WogCUxVu1n7b5kXD+t5umdngxlH5IgJU3KUO3z&#10;Nak0UC5QICjSyggoDVoyTelhJ1IgE+jIUK2jwCjL1wJN5ov+GQBlKNKOu7qN4ViG/Yv0+1cO8AVk&#10;OU++fDXBdWZG+ORj3B3mk6+XF6BnYgb9hN7QEPcxuPpluZExdI9y2wlGZIJweGISNzs6UV5ZTRcY&#10;ARtTU5w9dAAOjBRelsbwtDCCk9FxrSH0gW2fYNOnb2oAfO8N+ebDj7Dvvd/wRtyHJg2AMXh+KVtz&#10;gQqA96uzNAguCwQJQHF/84zD88VJGgBnuc1kVjgGEv1xPcgBl9xMUWp3BunnDyL0wEY4bXwbJh/8&#10;Giff/BnM17+NgFMHUeDnhus5aRisq8FgfS1ulhYjI8AXNocPah2GfvgTgu7738N7P/gPfPSjH+P9&#10;H/yA+iE++unPsPOtd2C2Zx/C7RyQHxaBC0kpuBCfiFx/f6S6eyDDzQ3pjs5IsbGjAzNChHR6evww&#10;0szOoMrLDs2M5O1JIWiPD0QrHaAAsMXLBu1+9hgI98RMQjCBF4n76VG4lxrFYSyWCb95js+kxGBU&#10;3J8AMJoAjPBDO2NhaxCdpDgldweUOdoh39YSmZamSDY3QorVea1pSaG3i1aTWkOnXh7si2wXe0RJ&#10;GeChPfDYtxNeB/Yg4PhRRJqaINrKEvGODsgO8EdZdBzyw6MQbGMPs30HsO2NN/HBD3+EN//13/DW&#10;f3wfv/v+9/H69/8dv+L1kk5h1//u5zj62btwOnEAUZ5eyIxKRFpYNOJ8/RHi5Axv0/OwObQPJ9d/&#10;iH1v/xZ7+H9w4uO34HBgGwKNjyHe2hjZDmYocrNFBR9UlwI90SgfRGf0bdS+BheEq7EhuEoAthCA&#10;rRmxaKMDvJFDBxjiSwd7FLs//VCrBPnFT3+It/7wW6z7+D1spAvc+NH72L5xAw7t34cD+/Zj+6ZN&#10;2Ll+HQ5u385ofx7ZmVno7u3H9OwyxggNSTpTC1J2tgo/anEVgPrKg7XQEgkAVbmbcoAiWaagpAeT&#10;2o9yZvplekjpt5P9qXG1TIFLJNP67eV8lZQ71cPZcHyD5BwkPQr81PeBBYIyX2sGszYGSxmBSION&#10;GnK+AUbfdXEKQApaMhQJYBSYZL5s/yp46QG2dtpwDJHsS/YpUJTzMOxDZAAjh1KYq12sGcbbWcxq&#10;ZX2zGCIAezi/k/u628dj9oq7HUfX4Cg6Cb/usVHuZxjjA0MYGxhER3s76i7WID0uHr52drA9dRIu&#10;jF8uxqfgeO44rOQDNAd34NCO9Xzivk8X+DY+4dP/g9d/TBdAAJ7ai+YwV+2Njy8u5+LL2jw8JPxW&#10;ylM1AGoSCJZnYIHwm82LxwzBp8EvIxwjKYHoifXGNX9bVDudQ675ESSc2oWIw5vhv3cdfA98hoDD&#10;WxF2ah+SLc8hx9kGpb6MjJEhqIuLRW18jPbalj9j0HlpE/bhe9hP53DonTdw4sP3cZw3zqlPP4HJ&#10;5i1wPHgIAcbnkeLqhnwfPxT7+aHAy4uR0larZY01M0W8mRlSCZEsa0vkWpujkHGz1NUGF7wd0CBl&#10;fxFeuC4Kc+c5O9D92aE7wBnj0X5YZvx9mBlL9xdN90cIpkVjMSUKs7zZp5KiMMrYN5QQgT5G+G66&#10;oa5wxmk6wCYC8LK7Iyro7IrsrRiDzZFmwUhpKbHSHDmudlqbunK6vxI/D61nlgyul2xhjLjzZxDN&#10;B1bEyeOIOnMGkWfPIuKcEWLpYhMJ8kQHZ4SaW8H95ElY7NiOU598DOla6+B772APJd9i2SJ9DL77&#10;Bk5v/RQOx3YhnO4/jQDNCY9Gim8AIrgPf14X99MnYEfYmm/fiLMbPsTpddKP4vuw2b0RzvwfkZrg&#10;NP6NCp2sUOHliMt0gFfpAJvo/pqigtBM+LXEh6OF1+EGr82trHi056SglQAsCPGGAx822z96V2sI&#10;/ZMf/jt+zyj84XtvYR0j9/r336UTXI8De/ZgH6P8tg2fYRud4QH+Jmv+3TLoeNu7ujFCAAwSBsOE&#10;wgQBMU3wzQgECYp5DYjfraldC0A1lOUKfDKuQKWXzFfLFACVC1P7VNIfY+12eucnQ5HM1x9HgU/B&#10;TzlZmTbsT44jxxYIkxlj5NII+TI4jL4hAeA4z23aUAaoKkKUC1QAVOV9Ai6RcmECnlcBS817VSxV&#10;ABTpAfhd2H0Xin2ElMBPwGcAoUBQyv8MoFX7lAsmUhda3vqYohOcIgiHCMRennNn/xg6744wFlA8&#10;t87hUXRP8LePD2NyoB+zHV0Yb72JrsY6NJcVoygmGpGMTx5Gp+Fucgb2Z4/B6sRBur+9OLl/O47s&#10;2oh9Wz7Bzs8+xIb338Qnv/0pDrz7OkIJwJYwN8wyzn5Zm08IGgB4j7H3wYVswo8usDwdyyUpmCf8&#10;5rIIBHn7g/AbTQpEb4wnOsPdcM3XGpdd5T3b48g8fwhZpoeQbXEU+fZnUepmjhIXRmMXQsnWjHAy&#10;Rb6DLWOWBy4EBaCY8T3F3gZBBIF0FuCyfyc89u+Cz5GD8D95DKF0c1Fm5ki0YzxkxM339EYeIZjr&#10;5MTIZocM6SjAxFDuFmt0BimMn/k2Vpoju0AwXeTNXONlj4uEXa2fg9b7y7UgytcBbb50fyH8/fHB&#10;eJgVi6fZCXicFUcARmOZ8JtLisBUQjjG4yMwQvgNJ0ZhgOO9USHoIhhuB/twP+6odXNEFQFY6miD&#10;fEI3k+4vhS5QOiCQnlgEggWMlYWerij04NDNCfkuPHdGZjnfJD4AEgjAmJOnEHv6NOLPGiHujHT7&#10;ZYZoMwtEW5ojwswY/qePa6/VufE6OR89CPsjh2B5YC/MGW3dTh9FsPlZJLrYIjfAD3kBwUh0ckUo&#10;t/flPr3oMj24jfuhvXA5sBPOB7bDce8Wxu8dmqQ9YKLJSf5tLFDhQUfPaH8l1A9NBP01Av96bChu&#10;JEagldflFuPv7exEdBQQgFmJyKNbtDu2H9s+fBuv/+xH+NF/0JX+5pd4/5038fG7b+Hjt9+kE/wY&#10;B3bvxkE6wB182O3atkl7G8SRf/vs7Gy0dXZhgDf/4MwchsRhLd/DJDW1QJARJNOMxlpE5rjASA8s&#10;BSd1TylwqXUViER6MIrW7m+t1D5Faj/qWAI76blJnJrqEl/MjWynPwc5ngKgXjLfsE8DAAVyI0x2&#10;g5L0hke4z2FtXOaNT6/WAutrgsUByhsVUkFgaAhpkIKXkoBQ7/QUuNa+3SGS+QqEolfBTg2VZNoA&#10;UlnHAMEBKdOjszO4wJeRW+A3wT+yukAi6QZ8khdUAC7bDAzwwvZOoIcOsIfn0j/FJ8LkKCaG+rBw&#10;5w4WG69gtLwUnTkZjCWRWt9u0r4riI7Ck+7P4exRmB7bh9OHduKYdGy5awuO7diMA5vXY/un72Pj&#10;H36Fox/8DlHnDmpxcK4gAV9eynsBwPuMvQ+qMjTdr0jFSlEiFnNiMJcZidmMCEymBGM4zhe9Ee7o&#10;DHZGW4ADWv3t0ORjjXovSzT62OBaqDNuxvjgRrQPnZcnrgS54bKXEypcbFDp6oCL3u646OetfZ+3&#10;mGCQLpkyCa00AQiVS6AXuLuiiC6v2McXpX7+qAgIQqV/ACOaj/bqWZmrI4rtrJFrZYYMRs90QiKD&#10;yqMjLLaxRJkD3YyzFarcrFHjaYtaH1tGVgdcD3BCW5CLVvY3HumD5eQwgi8Wz/MSCcF4PEyPwRKd&#10;33R8CEaj+VujQzBE9yMAHEqIQn9MGO4SgG1BdL+89nUehCzBU+Fkg2LG3hz+LdLoAJPNGIU5TBcn&#10;6Gyn/aZcrpNlb0n4rZ6zuQnSCME0EyNknDdBNh1Rnjl/v5kll0lvLlaM9jbIFGA6yycCbJDC65TE&#10;fcXa2yHc2hphlpaItLVmfLZDsvTv5+aKNCcXJNFFJnBZ9HljRBGy8iGoaHGdJvKNZOlcVXqbOYmI&#10;8yfpoE/znM8iV9pKuljjAh8cDUGeWm891xl/W2OD0RofitakcAIwmu4vAXcKknGTIMwL8IDd0X3Y&#10;+v5b+A0B+JMffh+//tXP8Q7dvHzb+aO3/oBN6z7WKkKOHT6MfXt34sjRvbCwNEIgr2FZeRHudHVg&#10;eIrJbmEBY8vLGF9ZwSQ1tUjHR/jJK3ITa4Ckl7qXXgUuma/gpQCopGCmJNsqk6IirUjtRwFQ5klr&#10;D+mk4WZ7p/aanoBQxVV1THXcV+nlOQhcZf8So8kOuj8lmZ6YEcNEAKryPuX+ZKiJ4wpYevemJPNE&#10;a4Em0BIIKgkAZagc4VrQqe3089fuRyAo7m9wRKAnlSwv3ahohG5PXtcZn355gcbm5InBCyAudpQu&#10;dpBucIDnKzGaF2B4YhRjI32Y77qNe02NWKHrG09JoAvh09nHFRV8aktZVzhjr3yfwfbkfpw9vBMn&#10;+JQ/vGeL1gnqyZ0E4bbNWlutrYzBp9a9hTjTY7gtzT+Kk/DFpVxN0g7wAfWoOhMPBYLlabjP5cu5&#10;sVjMpCtKC8dEQgCh4IPBSE/0hLrirohOsDvCA90x3uinO5T3hEe5zXB2NPrTI9AjfchFB+JmuC8d&#10;mDeu+AsUfXE1lBErPBhXI0NxJSIEDWGBmhrDQ3AlMpzzI3E1OgZXoqLREB6B2uAQuhM/3qDuqHJ1&#10;5m+30yCYZ2OBHIIwx+I88i1MUUi4FNuYatemhgC87GVLMNvRsdnjVqATOkNcMMgoPB3rj3uMv09z&#10;4vFFfhKeEYAPGIEXEsMxGUP40f0MMgIOx4UZAEj1x4QzAvO3SEz0dkW9OE26vCpCsIyAKnSwZBQ2&#10;RZq5sRaH060Y8+j20iUeczyF86W2OMnkLJIpaaydZSbnbYEiK2uU2NBN2vABwHifS2dZSMCW+bkR&#10;/p6oCPRCRZAfyoICURIYhAL/IOT6BiDby/ABJK1/QEdHZNrbI8vBAXlOjhTB62iLPAI0m/AVAMtD&#10;JlPG+ZDIdrJGNsGd70i37iztJW1R4+2IeoLtmlT2RPG3MgJLr9k3E8PQRofcTqfcnpuIm3SABf4e&#10;jN/7sfWDt1cB+B94/de/JADfwHurH7XfLADcvwdnjh3FyeOHcN7sFDzcbREXFYwLBGBH23UM8wE/&#10;NTuFqSXeF8sSg+kEtW7uCSkxNwSLgpsARi+5j2Soh5lIAVGtowePjMs8tZ4aroWfAqIsV8eT+eL6&#10;BHwtN29rEOzuH9Jcof54arhWaj+GcQMAJQIrByixd3h8gvsS+Mq5EYCq4kOcnwy1yg8B0SqEBEgq&#10;bq4Fob4JjIBQuUE9yARg0uGBSA9EWa7WNzi9l4BU02p9tUzOQzk//fGUu5T5WhMd/nFHtR/PiyA1&#10;vwTg+Mg8f6M8ZQjDsXGM9vdg+k4rlhsv435pAR5mJuF+It1YpD/6/JzRLO+4nj+FKMYYnxP7YHdi&#10;r1b5cYoO8MjerTi4bSOObN6IQxvWY/enH2hf8DLe/CFSrc+gk7CSV9k0B0g9qsrUGkU/uSDvBWfh&#10;cUUGHpYk4V5eHJalx5TUMEzGB2A8xheTcf4Yj/PDSKwvAeGP4Xg/yh8jdIjjmYzJjMwjBOFIJuNj&#10;eiQGU6MwmBKJPkap7ni6qLgIdCXEoCs5DndTEtFFqHdyvD0xFm3x0bgVH0PF4mZcLF1IFBpDgnGZ&#10;8Ktyc0MpwVdEd1RoaYF8RsRsgk+USwn8ygicSoKohm6m1sMOV3wc0OLviNsBjlqzlz66v9FwT8zH&#10;BTLyRuJJdhw+z43H44wYrNDlzMWFYII3/jCd3hBv0tE4Aj0pGsMJBHpMBDrDgnDDzwtXPB1R526H&#10;S66M2QJBZxtC0Jrw4jkRdpmW5zWnlynfIZaG0XSEAj9pLxh/7iTj7kkkG5+hAzyHLFNj5Jqbo8DC&#10;EqXWhKmDPZ2uM6oZRy+HeKOOMNKao0TyIRAehouhEbgQFoWqkAiUB4ehhA652NsXJZ6eKPPyQIWP&#10;J6p8Db1ql0lNNUFd4uaAYrrtIjrKQiUpp3S3RxVd3wVvJ7pzZ7plF1xhtL0e5odb/P23+QBoSwjH&#10;TUo+ctUmlSB8WNySWuAALzgdO4htBKD0BvPTH/1AA+C7b72JD6hP3nkLW9d9gmP798Lo1EkYnzkG&#10;O8szCPJ2QDr3XZOThluXqtB3sxlTQ72YnZkknAi7WcKI98UI7xMxElJpKODR7hWCQzkpBRX9tIKZ&#10;gpgCnFpHAVAgpNZVoBOp8jyRbK+GskztVznAW3e6tG67JALLctmnOg8FOjmGGhfJPpRkmUi2lQoQ&#10;Qxvil01g1PFedImvB6C+HaA0alaAeem4DOWDqi2gjCso6dcTYAm4BGKqvz8l2beCn5onwBMp+Cmp&#10;ZQqCynGqZQquMk87P7rBoSl54vDH8lwnxniO44sYnWEMkD/k8DAmWlsxc6EKM2mJmI3wx0M6qS+T&#10;I/CMT+PFCD8M8p+1wfo8Uo4fgO+BnbA7sA1GB7bi1MEdOLqfANyxQYu/ewV+n7yLPR+9CfPt6+gE&#10;TNCdEool+R7IRTpA6on0Ck34Pa3J5jghSAA+4vL7BfFYyYvBYkY4ZpKCMZMYhHluu0BHOJ0SgknO&#10;G0sKwgjd4RA1mBxoEGE4khaKCbrHad4ws3RZ03nJmOCNM06Qj6QnYYi/azCNw4wU9EsnAwTg7dgI&#10;3IwKQytdYQtd4lW6nlre0BfcXFBib0u3ZEZYmGrKszJHPh1gAVVsx9hLXXCyI/gc0MCbrMnPCa1B&#10;rrgT7MrY64IBOtYRur/JSG8sJATjQUa0BsCn1IPUSCwy+s4x8k0SgKN0gCPRoRgnkCcS4zDGc+vn&#10;uXXQpd7wo4sVALoJAO20GFxNAFYwspbSWRXRmRbwXPJtKQe6VHFb8iqaVkZojERG0nij04g9IyA8&#10;hcRzZ5BqJCA0RRGjbTmd3AUPF1zy9UBdkA/qQ3xQF+pHBaA+jG45PJKKQh0hWBsRhUvU5YgIXA4N&#10;5jpBXIfiurUBPqhmUiink6wQN0kIlgj03OxRKm99EHjVfi64HOiGukB3NFBXAz3QQujeYspop/vr&#10;IPjaxf0liQOMQFtmNAEYi1t0gIUEpdOJg1oliABQHOCvfsEI/Ic38NE7b2ODfBaUD9/jBOC5kydg&#10;fuY4PBi343js/GBfXOT1bMlIxh0+3IevXcFkdwcmhgcxSgck5eJD43MEguG+FRAIFP53AFSQkfVF&#10;CjQyX62r1hMpAIlkfdWm71VS+5OhQE9qamW+Oob+PNQxZSjLlfTHUuMCWdmPHrZqHZmvdYiqJPCT&#10;8kBxgFonpBzvXwWOgptILpq4PwGfSJUTynztgurcoYKgQE3BTsFQDzj9tB6AMl+6y1JdZsm+egcM&#10;+5F5qj9BGZf15ZyF9APyo6nxUZ4LATg0vYTBxWVMLC5idmgQs3X1mExMRA9vojtGRzHhfB5Ponzw&#10;JZ3Kl3QlDwiKfm9GQjqIyMP7YbdjE05vW48juzbg0O6NOMihVIJs/fhtbP3wD9hLAFrt+AzZDufR&#10;kxKGldJUAwDpADXorQLwsbjBCsbhsmQ8KE7A/cJYRuFoLDDSCviWCbUVcYUZEYRzGKbTGY9TQzEq&#10;ZYQpQRgiAIc4HE0LwTiXTXHdKXmXmPFpJC0Go+nxGEqVPgej0UtnNUDAdBM07QI+3rjX6Cyu8Mat&#10;c3fARcLlAuOlwK2YwBOnl8uom2/NaQe6JWcHVLgSGO7OuEw1eLmhiRHuRrCX1ht1F2HXF+mFIbq+&#10;Mcb1yQh3zNLFqvK/z3MT8Dlj8EPG36WEUDrAYExF08lG0QnyBp2kU51KjMdYAs9XHGB4EFr9vXDV&#10;y4kR2B61hKB2jgRgJWOr1ApXOtPBuThySOflzKjOCFpEFdAh5thbGWIxXWGymQkSTYzoCM8g7gxB&#10;eJYgNDZCtpn0ZG1FENJZujnTmRFSjJsCw4bgAFyhI24KD0dzZBSaoqJwJSoCjVHhHIajiefYFB2G&#10;Rp5nHSFTQxdZQeBUSJMdnmupG50qz7uS8LsgH58i9OqDCL4QT7SEedP5+eBWpB86pNlPXCg6E8LQ&#10;wf+327xe8knM9swY3OYD41ZWAgHoAeeTh7Dj4/fw25//BD/8/r/jZz/5Mf4gH4EnALd88hF2M4Ec&#10;k8bQJ47D5vQJBEkPNC50nT4eaPT3wzX+HvkwfVtWGu7WVGGo/SbGhkYIADrAqSWCcIkgMIBDewVu&#10;FVwKLmpcQU0BR0FEgUetq4efApVaV6Tcn4KeksyT5bK+fhu1L5kn+xPpj6nG1fpKCnQyFKn9q/UV&#10;/ERaLbA4PiWZFhBqMFwFngZCAePqPHFZCnZ6qTisAChSTlDcmQKhAFCAtRaECpJ6+MmHjaQDR7HD&#10;MpQygZ5+wzIB352uXrR3ylAgKfsylCXKU2R4WDpBoP0dn0ff7BL6lugAl5Yw39ePuZIyjHh649qe&#10;naj+5E20HNmISU9LPOdT+T/z0vG3XEbVBMZHRp/cc+fgsXsHzm1ep30uc++2j7Fnx6fYufkDPol/&#10;j83vvYF9H70F650bkG1vAOC90nTCL18D4FOJvgJAglA6RnhSkWYAYAkBWByPe4VxWMqhE2S8XcqO&#10;xoqUDXJ8jjF3PjsS01kRhB0hmErnRwAOJ9ERMmYPJgZobQZ76Q57GDvvxgSiizdXRxQdRrg/2kJ8&#10;cSvQF9cDpGkJbwovF9S6EigO5qiyMUaF5TmUWRlrKmGsLLQiHGzpkpydUOXpisu8keoYSRsJzWY6&#10;nhvB/mine7sbE4Le+GDtXWV533c0yhtTkYRfpAfmGdnvEcxPCWUp//siP5ERmJCn0xEATsfQBdL9&#10;TcVFEX6xhCDBHUtYE9AdAsBAHzT7uvJcCUG6zcsCQWl2QwhWEXg1royTdKwX3V01gFVKnPVyJXTc&#10;UM5hCaeLpEaY8M6iW0w2N0Gc0RnEnDqByONHEHPsGNJPn0WOkZFWrllkZ4FyRtZqT0JeAwePTwhe&#10;jwhDS2QYmqNCtW8TX4kOoUJRHxGkvc1RTcCVezui2I0PCne6U4EfVephhwrOr/IjXP1d0BhM1xfu&#10;g9Yof8beANyhA+7kQ6BTHGB8KDp4XRQAO7JicIcAvJkZhyI+aFxPHMYuAvA3BOC/f+9f8aMf/AC/&#10;/dWvtAi8+ZMPsWvTBhzZuxtGdIDOBH0sH9ZFBHu9uxta3NzQaG+PS/x7VvEhVhfL/V+uwWhfn/b+&#10;+/j8fYzO3ceYjK+C559B5VXL9dNqXA8/BUP9vl4FQJlWwFL7UNuL1L5Fah+yvjoPte+10i9be44y&#10;rY79Wo+Ap5fA6SFY5P3Z/lGtD76R1fZ20uRE4Gdoi/cSgjJUUlBcC0AZKgDKPgSAAjYBn961GVzd&#10;S72A3yooO+4aPpYkQ1mmIHmnq1+b33bHIAGhBkFuKz1fyKtwQ3L+tPu9BODA4hJm5uex1NGJ6cxs&#10;9NnYovazdSj83c9xadv76LYzwgpv7r8WZuH/LCvCX/LzMBMdicv8J4o4dAAWjLyHPn0fezd8gH3b&#10;PtEA+NkHv8fGd36HvR+8Aaud65BtZ4xe/kPfL0vVygC/vLwGgIy/j8vT8LgshTE4iRCkipOwwji8&#10;lEsI5kQThrGYFxdIGC7IODVNIE7SFY7TFY4z/o4kC4AIPjoucWJ3Inxwmy7jVogXbgZ74iYjVIuP&#10;G64QCHVujgQJbwbCr8bRClV2Zqi0OU8ImqDS1pTT5qh2sGHcdMQlT0Y2P29cEfcQEYybkcFoiwrG&#10;Hd60Ar7+xHAeOxyj/I0Sz8fj/Qk0b0xHe2Au2hPzPKd7dLMaAKUDhIJkPOYNvZwcQQCGYjqW8Itl&#10;5E9gfKcDnKA7HY6JRHckYcBYfivIFy10ZE10qQ2EYJ0nIUhXJU6whhHzMuFW78Fz9HJHrbcB0A2E&#10;fAPhXMdIfzHQj/DxIZw8UExISmVFJv9+KYSdNOuJO30ayafOIu30OaSfO4tM6d5LKnmszbUmN9WE&#10;hQD2Et1urQ+P4e+uNWC+wIdANVXBB0kZr2kJXV8x4VzoYsPoK87PDpVeDrjg64xLARJ7CVM65Wb5&#10;Tou85cIHk1xDcX9ScXUnJgjtfCDcpjO+LRCU7wLTAXYIANNjUOznCjdGYHnV7rc/+zH+7V//Bf/x&#10;H/+BX/7iZ3jnzd/jsw/fw87PPsUJPsCtT59EyPnzKOD/c52bO1o8eVwHJ1SfJeQPHUHa0SMocnHA&#10;zaICjHTxf58QmFp+hPHFhxiXrq84LXBQjYalUlHKBvWwUQDROkhYBYmaJ8vVOnqAqXUUiJQbexX8&#10;1D5kGylLVG0TZVrmyzqyvqEsz/Bq3FqpfYj056XOSYbqnOS4otcEGB135YNEBA3Hu3oESFLmJ/CS&#10;Nnvy9bYJQkccnEBQIq3BzSlpjouAUyBUEvAp56ekYqveAer3odYXwBnWHdBAJ8PObllfXKSU/8m+&#10;DOcu4LvV3oObt7s1EMo3i/u572Hua5gQ75+YR7906TO3hJWZWTy43YbJ5GR0WlmgbutmVHzwDhp2&#10;b0annSnGIwPxJCcJfy3Pw98rixjlUtDBf/rsc6fgsWMrjNZ/hKPrP8bBzQTgRjpAAnD9m69j5zu/&#10;gcXWj5BDiPYSTvdKk/HVxRx8XZuvRWAt+lZl41FlFh4JBMsIwdIUPCymEywiBKmV/AQs5cUTgvFY&#10;IEAWGSGV5nljzDBWTmVGE4RRGEsNx0CcNB72RjtdRluQB1oD3Bkh3XCDN08LAXLFw5Ex0haXBB6U&#10;VChcpNu5xJvhMqFY6y4wcUU9oXfFxwstgQFaX3w3w0PoVMLRQVDdjQ+nw4zAIKPaGG/SKcbZGR57&#10;KikEU4TdVKwvpuN8MBPvTfj5YJFR/T7P72leAr4oSsHzwhQ8zknAPXkFTiqZuK/ZRLrb5BjMJMVg&#10;PC4CQ4yVPWE8JiHWRgd43d8bzYRPo9QGezmjlr/jkgCcqiV4GulOr9DxNRJ+zSH+GqivS7lmeBia&#10;wsJQHxqCy0FBqAkIJLj8CURflHjxb8jYnGFtjQwzxmQCI8X4HJLpDpPpnpLPnWZEPoN0k7PIMjVC&#10;jjmBYm1GqJghn7E6jxDNtrVBlo00zJb2l5bIl7JIBysUOtH58dpeYJyul1rsEG+0hPrhZkQg2vnb&#10;7sQw7saFoysujM4vGO0xAWiLDcCt+EC0EYBtvLY3KakIac+M1ZrElPg7w/vUIRxc9zF+/7Of4Hur&#10;APzJT3+IN377K6x7903sXfcBTPfugB/PX35Xrav8D/Ch5ReIWis7wu8YkrfsQMSGzcg0MUFrThZG&#10;Om5jZm4OC4+fYereYwMA6QKVVHm+3L8yFCPznfJ+rYus7wJGLwVBvWS+AEpBR0Cmh59sowAl0FMA&#10;FMm4LJf1FDxlqAeeLNefj9rnP5MsF2kAFHgINAQgykVJjyrS7k7g988AKIBSTk0krkxBTO8OZZ6S&#10;rKMAqBye2k5tK0MBoMyX5V10pnI+Ajw5Bzm+Oh+ZLxAUeKvfcKudTpGusI/bag6Qf8SByUUMTC9p&#10;H3u+NzWNBzdvYCo5Cd021mjYuQPV/CdrPrgHXfbmGA7zxaOsBPypPBf/uFiEb0uyMMl/3jonaySc&#10;PAK33VthsmU9jm76FLs/ex+b3n8DnxGAuxmDbRiL8xzEAQbhfokBgF9eymXszdDaAj6syMSDco6L&#10;StPwsMQAwPurALxPx7TC2Licl0g3SABmJ2AhK55uUBSHOWqGN8gUb5CxlAj0xwoAfdBO+LXRcYhu&#10;rUqakwgErxIgDZ5OdFOMYzLt645mf4EdQUPndCOQAAkieELpTBj5OqIicJeRdIDxdDg1jtCLx0R6&#10;HKYzePz0WCzQncwTgLNSaUMAzjACz8QJ/PywkOSPZbrTh4xyzxh9vyxMxRcFKdoD5QG3X0yho02m&#10;Uuhque/p5FiM8doORYWgO4zuSCI2HeANiewCQJ67AuBlgk9U6+aABjqwK/w9Tf78jSF+uEWXejs6&#10;nI4qimCJRisdZUtUJJoiwnGFUGwMD9UqMC5IN/veXih1dkGRgyPy+PfPtCAMTU20NoMCw8QzJ5FE&#10;JZ89hVQjQlETAWlEWBobU0ZI4bppZsbIsjTVOmsQCJZKWaU3rzWv+3UNfgE8J4m6fIjwN96N53WN&#10;5/WNC+F5BuF2rDSD4cMmIQStCcG4Ie0B6ZLbeH1v0QmWBbvB++xRHFj3EX7/85/ie//2P/G9732P&#10;EPx3ra/HjQTgyU3r4XH0MOLNzVDu5IwWX3/+3UNwzYsu2MwSGXsOIHbdJoR9sgGZ587helY6Ru60&#10;EYCzWHj0FFMrjzCqg59IVWqqIixVzi/z1bRULiqIiNaCSA8/AZssexX41DbKMYpUZYcegLIfdaxX&#10;QXOt9PvUn5MM1bmo83lNwCHO6catLrS23dUgIkAxlKUZXj9T0JFxkQKgiqjKzQm0RMrtKZgpwInU&#10;dgqgegCKFPzUetK/X0+/oSG0ArI0iBYYCwDFsSoI3u7o0yQOsJfbSkXOAJ9kfRML6J9a5I+fw9LY&#10;BFaut2AyKQm9tna4tm8f6ukCW08cxoCrPWYY0Z7npeLPlbn4+8UCfFuehcW0aNxltLzkbIW086fh&#10;c2Qvzu/cgAOfvcf4+xsNgPs/fgtO+zahwOk8eghA+Z7HlzXZeE49lLdAqLUAfLAKP4MScb8gCfcE&#10;gOL66PjmMmIxyxtiJjUaMzyHaToEcWCT1Chj6CBvml7Gqc5wxmCqOzIAd6nuqEAqWHu1rCNUygL9&#10;CDjekGGMXuFB6CAwOiVyEnh3I8PRQ+j1xkain3F0iOAbTUnEREYy5nLSsJCdykieiuWcFKxkJmCZ&#10;57PI+DuXEIjZOH/Mxfox2vpiKTEAK/zdDzMj8YTwfs7foQD4NDeJ82VbRuF0Rv2MRII0UQPgKOEw&#10;EB2Ku+EEICNwOx2dlAPK63ACP6U6QlxU70GYU1c8XQhzN1xjPL0Z5sdYyX0k8u+UFEfIxOBmdCSd&#10;YRia6WblC3PX+HubqSaOXw0NZTwNYbwNQLUnI62LM4FoTyBaIcfSDJl0fxnS8SuVTjeYft6I7vAc&#10;Uk0Ym8+b0EFKh7CmyLW20D4PUORohXJx14zsjYzvLVL2ytjbLuWx4v5ixfmJQjgdTEcYTFAH4RbV&#10;SrXQEV5jJL5ON3iTf9sbGdEoDfWAl9Ex7PuMDpDA+973/hX/+q//ih8SgO/85lfY/8lHcNi/F3Hm&#10;pozgrqj1pmum02328UO9mwcqTC2Qc/AoUrbuQsK2XSi0tMStvByM0gFOz8xg9h4j8MI9jE4ZXJ8A&#10;Tn38SOsRehWGCoQiKdJ6oVUQKa2FoIKZDGW+wEbFV+Xg9OupdfXTap4eXiKZlmUCR5FaR7R2H2pa&#10;vw859gsACjAUAJUUBAUwyvUJgAQ8BvgYQKbcnIq0ytXJUAFOpAeiTCvHqObpywhlvtqPAawSkaVL&#10;LrnwYs9ntXMRByjwU+5QpGAoPUL3Sc+30pHq2BR6GIFFUq6xODKG+9ev8+ZLQb+9I1qPHEXz3r3o&#10;4FN+1MsVi/GR+LIoA3+qzsNfL+Xjj4yvj+SVtZQwDMh3G/yckWVtxCfvbpzY9CE2vP0rfPbWr3F4&#10;3XtwO7wNxW4WmgNcKk7UPoYkAJQu8RUARY9EZXSEdIAKgPcKE3GPAFyh+xP4LTDuLqy6rlkCcCop&#10;AuOJUu5GcTiaEI4ROooh3lR9vIn6Ga0G4kI1SQcDQ/wdosF4OkUO++KjMCC1wkqc7qdjGiL0RhII&#10;oqRYjKfE010mYTYrFQs56VjJycC97DTcJwTvZxHWhNdySiTm44MN4JMG34TfMt3fff7mB6kheCzu&#10;LzdxFYCMwPnJdICJBGA87hGC97P4G7mvhcwkTKXG8jcQvIyJ3VGh6GKUlYqQW8F+aPLzQAMjpbjW&#10;KwTdVSnPZCRupPtrZHRvdHfEVW9HtAS44laot1ax0J8UjcHURPQlJ2pd67cT7DcIwBt0l60cShOg&#10;W9FRuB0Xi9vxcWjj8IY4RUbmBsb/i3SHVe6uWiVQsaM9iuztUGBryxhsxSGjLiNvkZ0Niu0ZeR2l&#10;gbadVoFS4WyLajc7QohQpvu+zgh8O8KfDxipkArhuRGCmlYrP+gCb8cF41ZMIG5EE35aR7eBaNG+&#10;DRyFVnGA4d7wOn8Cezd8TMf3M/wbHeC//uv/xC9+8kNsovsz3bkN4WfPosSZrpPQa/alCMBG/obL&#10;ri6otOD5njiNnP2HkX3kGKoJ+c6SQox1tmNqShpG38fI3DJGtO7uXw1A5f4EeBKHlaSMUA8/JQWo&#10;fwZA/attAiD9ugpSeoipaQUvJZlWAFTHUMtkXMFPSe1Llqtz/A4ABXji/hQABYiakyJMBDQKfsp9&#10;yZsZAif5iLlUQohkXIHQAC4DCBUMBWwKbgqACn5SdqjgqPar9CoAyrTATsr/ZKjiuUjGZd/Szbd8&#10;DHpgnOszAvdMLmCY1n2Bf4R7Tc2YjBcHaI/Ww8dx7cAhdPDJPubriXvJ8fi6PA9/qS3Gn+sK8e3F&#10;LHxeHI/P8+N4E8dgkvBp8ndBnNkpmO3ZgG3v/Rbr3/wVDq9/j1DciVIva/QQBItFCXhWnfkdB6iV&#10;/1GPRXSBj0pTv+MCVxgbxf29UDanGccFhLMpdH+E4JhUQiSEafATDQvweEMNcjgk0wLGxEiM0V2N&#10;p0h/exzyN8lbLtqQGiPoxuiUxhPjMMnpmfQEus0kHieZx0zDvbxM3M+lsjjOeffTeH5pBBgjrDRn&#10;WYgNwELMKvyk1jcpEA/5mx+mSfOXGO0NEAGguD8FQClWkI5Q72enaG5yPivR0B1WHN0nXdJdAUUk&#10;4UB3eouu9RqjpAY+P0Z2jl9j3G0mFMX5Nbg5opFR+IqnPa7xgXQzyIPO1g+9/O1D/G1DqUkYTCII&#10;CblOAq+dMbgtLARtjMJtjMXtnNcRx2UJ8eiIj0d7LGNnVBSuh9ExBgfhSkAA6giTWh9vXCJQLtEl&#10;1kqNuK8H6qXiheP1HG/gsEHOia6vOdALLcHeWndeN6StX6gvHTddYESQToZaYK0ChO5QAbAl0o8Q&#10;DNBei2uTBtHZ8ajktJ/5Wezf/Cle/+VP8C//8n9oMfjN13+JY5s2wu/0SWTb2dEVe+O6TwCuE4BN&#10;fnR/AkA3V1RbE9JnjFB87BSKTp9FjYcHukqLMK4D4OjcigZAFW0Fev//AFBBRUkPIhnKPD0ApbHz&#10;Wif4Ksjpp/X7VgBcCzcZivQQXAtJ2Ycc8zsRWAAo0FMQlKHMF8AoAKr4KeMCJUPzk16CskeTAqHe&#10;ESoXp8YFcDJU4wqC4v5kXNaTfd1qlyh+VzuGVH7IOcixBX4yFLcn57YW0iJxq+JQBYD9BGDv2Ay6&#10;pxbQwz+ofMx5aXgY9xqvYjI2Ab1Wtrh15ARaDh/FHXNzTAb68QZOw18uleHvTdX485USfHUxE8+K&#10;Y/FNUTz+VJSMrwrT6JbCUeJuA+cjO7Hrwzew7ve/wMFP34HHsZ0o97FFf0YYlukAn1Zl4Ckh+KCc&#10;oFsDQKkIeSivxEmD6JJkrSzwXiEBRAjeLyB0RHlclitQoitcdYITyVGEFwGXSEe4OhxNiCAMw7Xh&#10;GOE3kUzHmCpgY8wk3GYIsJnUZEynJFGJmCIYJ5PjMEXNpjJu042t0OWtZKXgQR7BnE+HyuGDzBTc&#10;4/IVwnKF7mqFAF6iS1mKDyT4/LGS6K/B70FKMAEYigfpEVQkHvFBIS5QAVAi8OOcJDzK5XXIS9Mg&#10;O8cYLJ2h9sWI+5NIHkj4EQ6EhPQKfY1OqimQ8CPcpN1hK8HSEuBB10fH42aPBldbQtAO13wccdPf&#10;jTHfG110WFrZJX/ncEqypoHEBPTQ6XXR6d0JD6fCeJxwgjESXTFR6CL8OqkuriPDjpho3Oa6twhK&#10;g8IYsekcGZ3bIghRJcL6tjaUGnKCm8fW4MbfIKAzKBC3wwMJX1EA5ac5w/bIAB4jkDGd0FMAlFca&#10;+QC7nRaNO/x7X4gKQqClMQ5t/Qyv//zH+Jf/8f9m/P0eNrzzNuyOHEKaowMu+viiNTAY7QF8aAQE&#10;8pr5o9HPB3Venrjo4IByEzOUnzFGmZEpLnv5oLuiFFPdXZiZntZ6hRmb/S4AxQWKBH5rI/B346+A&#10;72U5ngKTXgpSegAK+PSSSKwgqPaj39/aeUoKdOpYr1qmIKgHoNpG1lMQfFEJokAo8FMAVHAR16dq&#10;hA3uS7XBe+nUlBTw1kq5PhWB9UMFRtm+7Y7U5IoD7VkFqcCSMFt1ocr9SUSXc5dxmafgZwAgpyVO&#10;E4SdQxPoogvsnuKTjH+0FQLw4ZUmTEUnoN/SDm1HT+H60ePotLHGVGgwnuZn4+9XLuK/Wuvwp+YK&#10;fHGRETY/Cl9kR+JvBOB/ludgkW7mMm86z+N7sf3d3+Cj13+C/R+9BfejO1DpZ4/BrEislNL5yBsg&#10;2ru/BgDeJ/QeaBHYAEDtneAyxktC8IHE4WKJxCl4VMy4XMRtCricEFwhPJYYIRcEgukEVwqdKCGn&#10;NJ5IKCZEakPRRFKUBrhpQnA6LQGzBOAsXdEs4SeaSeY8OqV5gR8BuZJJ2Ar8CMGHuekEFY8vQKQr&#10;XOE6y8kxWEmOxDLj92JiEBYT/LGUFID7Ar70UDxKDyf4wnGPDlDeAX4g3wERFygALEjFM/6Gx7n8&#10;XfnpeEAJbMV1jvCcewiPToFFuLglf8LPT+sV+loQHV+wVHJ44TojbmuID24EeaHJVxygPepdbDm0&#10;RTMBeN3fnS7QCx2M0H3xMRhKTsJISgpG09Ixnp6BkbQ0gjARPbGxdJryoakwKpzgjUAPIdhL8PUw&#10;MncTfp2c1xFJcSju8YWkoXaMgJMApWTYJUMCXIbdsauKC0MPH0Z9fBj1SM0v3e0dRuHb4YQe1cbf&#10;eZuQvEUI3hQIUuICr9MNtiaEoJ0OsCMzARe5TZi1KY5t2Yjf/PRH+Nf/8f/C6z/7MQ5s2AA/E0LN&#10;V9orEsKhjNYhYbhDSLfxd11n3L8a4IfLTs6oNLVAJeFXaWqJRv9A9FVVYrq3G3Ozs5hdeYjxVQco&#10;UFMQVMBT7k9BUfRi+aTA5iW0FFiUyxIpEMm4wEZAJ65PoCcuUEkPQSW1X7UvNV+AJVLr/LP5+uML&#10;/NYCUKS2f01FSSUViWWo4KIAKEMBjOHjQ4ZyOiWBnH5aLVeQ08NPv61sJ+AT2OldpNpWKkEEgAJi&#10;Vc6nzlUr7+M8OUcFPpnulrLLPh6Dw9vc7s7oFO7KRRqfxMrgIB42NGIqPBr9FrYE4ElcIwA77Gwx&#10;HRXOuFuAf7TU4x83G/FHusDPq7PphCLxmDf+n7NiCcE0wigOV4M9GEMOYfs7v8EHv/oRdr//BlwP&#10;b0MFHaAAUJrBCPxEKgLfI/RWytIJPYKgnEMBIwGoieOPOO9xWQYelxBCGgTTcY8AuZdHF8gYuZSd&#10;gHk6p1nG0emUWLq6uBeS6SmCapJOzaBYTVME3Qzj7xyhJ5onAOfpkJbSuD86RIm4BiXhgUBwVfcJ&#10;xWVCaiktDsuMqiuphLq84pcciIXEACxyeF/glyVd3kfjfkYE1wvheuFaM5jHOXH4nAD8nBB/kk+w&#10;MvY+yjMAcInj4kyH46M099dBMGgNtwV+BF2L9JgiDpDX+BoBeC2UEFx1gc1+bmiU1/Fc6QLd7dHk&#10;46Q5Q6k4aefN3yM12AmEa3IaxtIzMZGVQ+VilOODSanoZ/Tt5d+5h7DojQ5Hf0wk+mMJQYJQKoQ6&#10;GJU7qbt0fncJwbvRBkh2x0rtOGGnAS9U012C7y6hqJWvJvK4dOT9dOCDfCgN8SEl0wJDKfsTuLdp&#10;LpAOl7/3Ft1hK8F/nSC8Qfd3PcYfN+IZjVMi0Z2VhAbuP9bOCie3bsLvf/pj/OB//g+899vXYbRn&#10;F6KsrVATzG3pUNsIvnZKHG1ngtSCR/CaBaLO1RU1FtaoNjFHtZkVmgKC0F9JAHYLAOexcP8JphYf&#10;aJUgeugJDFUzNpmnd4TKFWpaBYkeNgIZPWgEMAI3BT89BMUBKgAKvBT0FMDUfmUoy9V+RGr9VwFQ&#10;fz6vOieRftvXFFhkKFKA0cNFwCcSl2WAjAFmqnJDpFycApxarprFqHVkmXKFCnprI/TLbaVm2AA1&#10;OR9V0ytD/fmJ9OcuzrCDau8axC2eaxvPoWtUersZw3JvLx5ersV0KP9RzW3QxgjcfIwO0NEes3F0&#10;euWF+Pu1Bvz9egO+bajC07Is3OM/5b0oXzyPD8bXGbF0TdFoDfdBuNFJ7Hn/D/jg1z/Grvd/D+cD&#10;W1DqaaVF4HtljH6rDlAAKP0BCgCXS9OwUkKoldL5rTpDaSIjTWWeErZPq3IIwUw8LmUULcnEQ+pB&#10;MWEpIMxPIQRTtAoEAaEMF3izSISVWtU5gnGWrm9WoEjoiWYFfoTgoohuTsC3TAn0Vl7Aj+PpSdp8&#10;GRrE9TK4vlZzG81xApAObyk1kPti/E0LwsOsMDzKiSQwo7g8AgsCyLQI3GMEfpSbgGeFKZQOgKsO&#10;cDmHDpDnP0JoaA6QMbGdMVHK/m5If4ABnmjy98AVibwyrpWv0QGGMBpzfqOnM+q15jAOuOrjghZ/&#10;T7pDX8IgmGCK0pzeQGIKI3AmIZiDyawCTGTmczwPo6lpGBGXSEc3SLiJhgjBQQGhgJFRt5fq47i8&#10;ntcfG4kB/l8I5HpX1RfPeQI9UUI0hqU2m9ddNJwShxEOR3ith/hQ6k2Ujz2FaNFYi8OUAPAmdZ3Q&#10;bw5n/CUcpSLkejzXoQM0ADCEALTAyW0b8dYvfoKff/97WPfmGzDfvxcJtjaoI6Rvr0b37vhY9CTG&#10;oYfncSc+Wqv0aXBzR42lDaqNzXDB3JrXMwR9FZWYunsX8wTC0oOnmFl5jEm6QD3YBIBSJi+ScYGi&#10;LFdlgwYZgLIWNHqnJZARKAnwlNS0QE+k5umhpQClICXL18JvLegU2NS0Oge1TO1P7VMNNQCKc1Lx&#10;Ujk8BUORTCsZ4CcgMwBQld+pCgwBoIKgTMsyeZLIxRSgyXxZLpATifMT+KnIK9OyXF82KOV5AjYF&#10;P4nmMi7z9OcptcHKwd5khG9vZ6wnBG/SQd7ivjrlA9HDQ1jquosH1TWYDQrDEJ+MAsBrBOBdFyfM&#10;J8Xgi0o6wOZa/L2lDl9fLsfjAjqWuBAsBHngQZgXniaE0ulIJApGkoURjnz8Nj7+zU+x58M/wPng&#10;VpR522Agk26oLEUDoPQCY3B/BB8d3hKj7hKj9EoJwcN1tLJBzSlm4tmFHCqX2xjKCZ9U5OBJJYFY&#10;kU0oZuFhcRYeFGYyFtNJMqre41BTThqW6doWCbJFqcwgvOYZezXR8S0SgksSZQV8hNv9THF4Bunh&#10;J+uo9cQdCgCX5S0OAk0AuJQewn0Fcjnjb2YIXV44o20k47MsC8dCKgEpXeDTKT/JTyT8GH/pmJ/k&#10;p+Ex9Yjn/pBayUvDLKE9yustFSBdEUFa85zboQFoJcik0kMqPxpXJRBUAGwJ8DJ0l+XmiHppFO3l&#10;hGt+Hi8A2BEZSVfG/cYnEoKEXWoOxjPyCcFCTGUXYZpucDIlGWPxcQQfnRo1TJCMMAKPEiQjcTId&#10;pQ1HEjhfJOWKdNOD1NCqRpIJulWN8fqO85qN83qPcHwklXDndRwkkASAd2NDGakNFSG3GW3bqBsE&#10;YAsdb1OYL67yYXqVD9hr0jBa/rekiIXAjLYzx6kdm/DOr36GX//g+9j81h9gs3cvUuzstDaOd5OS&#10;MJiehuGsdAxm0N2mJeAugXyLcLzi5oFLBGCNsQVqzLi+P8FeXo7Jzk4sEAzLD59h7j4hSBcon7tU&#10;FR/i+tQ9KxUeehco68jnMadWO1HVS0VNkYBHICPAUrATyfRaAAqE1PYyVNsq8Mk6SgqAslyBTn9c&#10;tQ8ltS8FO5FM66H4msBPyvYk4qpyPpm3tkxNICPwE/BIGWA3I6ZATUCl4KacnYwLxMT5ycUUkKnl&#10;Cn4KgMr5iWRa1tFD1FDeaHB1AjeRTBtAbPgMprhBmSdgFEBKGebt24Rl5xBu9jAG8/g9jL+jw8NY&#10;7Gin8yrHjH8ghk3McPvwMdw4eRJ9Hq5aG7WvawrwX82X8F9XL+PryhI8Sk/GAp3JlJcjFvyc8CDS&#10;V4uDg0kRWl9vRhs/woY3pF3W24YI7GuHoZwoRt0UPKlmnNUBcJkAXCw2AHCpOElzicoBahCkA3xW&#10;k/dCn/Ncnl8s1IbPqvMJw3w8LadK8vG4MBdPivLwqCAHD/OztSYrqtnKvUzClhFWICZlfEu8Ie/x&#10;5pTa3IeEnlbWx/VE9wjOZQFnqohuklpK4zi3XeK2y5mxqwCM0AC4lBpEaAYRfKF4khdBRXGfdMgE&#10;oEBQOnJ4RPg9LaL7Y4x/SgA+LUzH50WZPG/CvCibTjYdc1mEEAHRL+VmjIhSCyxleNJe8XqQt+YA&#10;G3zlbQ8DAK8RgNK+TkCotRF0d0Kdmy1jsC2avVy0xtNtjH4dBEN3tJTpJRCCSehPICA0J0jwZRVh&#10;JpswTMvAWFIyI7jE8ASMJgqMCTDOG00UZ5rAc0vAZHIiJjl/gg8RAZx0NGEAXSLGCBupWZ/gtZ3g&#10;tZtMS+EwhS6QEKSGuH2/OFxxgHHSbyMByLgvuk21MgILAK/KV/AIwCuRPmiOozOkg76dHY8aAjPS&#10;gQDcvQnvvv5T/OYH38NWAtB5/wFkOzjiRlQU+tPTMZ6bg7H8HIzkZhKEyegjnNsZ3695eqPBxgG1&#10;pjaotXDkQyUUPWVlGL/TgfmpOQLwcw2As0sPMTO/ooFNAPeinI/6pwCce9n3n5JM6yscBC5rASZS&#10;0VdVggjQFMxEAicBlWyrryxRAFUQk23UcaXBtPQGLUN1fBkqAOqlnKIMRZoDFOenwKePu0rK+SnY&#10;GF5Je1mTK/pnABT4yXp64OlBp7ZR02o9qQE2DCUmf1cCOwGxAp+CoxoKBNvbOU4AthGAHfxt0i34&#10;5NgIltrbsFxcjAlvbwycM0H70eNoO3sGI36eeJiXgG8v5+LvjZX4z8uV+KogDw/oFOb9fDDtZodZ&#10;LzushHsSJBGYYhS+4OUAe/6D7nj/DRz49B04HNikNYMZZCwUAAr8RFoP0Iy7y2VpLwC4rAOgwO8x&#10;YfmUDvD5JUKvthBfUM8vF+OLuhJNz2s5frEYX1WX4MsKTpcV4XlpIZ4W59NZ5eJBHh1ibhajJ11W&#10;DmMzXaHATWLufTq8hwT5w3TGUALwUVYq3RuhS93j+ArnLQnoeSPPE34icZGLEn8zorAk8VfglhGq&#10;Ob+H2SF4mheGZ/nyylsko7B8+IjRl+s+yI3X4Pd5aTqeldD90QU+YQx+VpKFZ6V0twLAvHTME9Dj&#10;BOBQXCT6YsPpBBk/pVJB3j8O8dOalQgA66krCoCraqYLbPByRoOrDRpcGO88HNHKv9/t4ADG6TDc&#10;jY5Gb2w8o3AClUgIShwm9ASCmXmYSMuma8vESFIqlcbxNMKMSuZ0YjKVxOlkTKWmYlpElzXFazRB&#10;wMhwmtd1itd1itdMNJ2RhpnMdM7jPgjCEV7HoZQkwigG3YnyChwdIBNDO2OtqI2wv0kXeI0R+Gq4&#10;L64IACO8cTXWH9dTQtGaHYOKaD8E25ngyI71eOvXP8Hvfvh97H7vHXgfP4EiFze0RdOVZmZipqgQ&#10;MyVFmOCDcITnZgBgKK57E6x2vEbm9miwlk8WhKG3tAxj7XcwR6gtrTpAAaA4QIOzW/pOHBb4qQis&#10;B+D0/He//aukB6AeZMq5CQAFftLVlUiaxQjYFNSU9OvqYfkqAAr01DdBBILq+LJcD0AFPQVatVwr&#10;A+wbfAk6BUQ9APXxVyAoFRNrAagguDbCyrjATcCnyvoEcrKebK8k6ylQSiSWZjCG9Q1gU3BToBPw&#10;KfhJpY1IraeVERJ+8g2Q9l7G43H+IebmMT02isW2ViwX5GPc3RP9Z86h49gx3DExwjjdxVPC6c91&#10;+fhHYxn+drEU39BZPWb8WQn2x7IvHWKgKx7G+eHz/HjcL05FS6gHfI7u0uAnst69HnmupujPDKfb&#10;owMUVycA1OBHp1WWSgCuuj+p+SUYBX6PBH41mYRfPr6uL8FXDYSeqL4UXzaUafqivhxf1ZXhm4vl&#10;+Lqa41WcT4f6vLwITwjBx7wBHtMJiB7xvB/lCQjT8SCLTo83rIBPmrU8lOlMASCPS1g+yKZrZIRa&#10;zEjRwDcntcV0NXOp8QRiNMEYqcVfcXgPssLwJDec0KPyIzUAPsk1OECp+JDo+7gwCU8J+s/L+dt5&#10;jR7lJfN8CEHG9yfF2VoEljLAWUZ1cYDDjJiDcdIjdARBKJUOYbgdxnhIADYKAKVThAB3rRywmfC7&#10;JuWAHEqXXvV0gPUuVrjqbodWrns70BcdocHojhKoxqEnJpZuME6D4QDBpsoEJwjC8dRsjCZzOiWL&#10;ri0DoynpHM8g+AjKlFQ6unSCLVPTDEEzzWs0lc151Cyv2SynRTN02zOZMi3rcPuMdIympTL+GgAo&#10;DlB7BY4AvK3Bjy43kpAjBFsIweZIf8LPFw0CwGj+tqQQ3CAAS6K84WdzBge2fYq3X/8Z3v35T3H8&#10;s3WIMjPFBV8/dIp75XnNFhdhrqwEU4WM+vz79jOSd0SH46afP5od3dBk44Irdm501RHoKS3HSFs7&#10;ZsantUoQKQOcXrj/wv2JFAD1QwVHDX6EpQBQgUQPE/08kYKgaC0Apat7kUzLfAVJkYwL8Na6xf8d&#10;AGUo8+S4CnwimV57fuqcX5OIaahpFQmEDG9oGLqhf/lqmkFq/OU8Wb5WajuRQFGcnKGcT6KuIcKq&#10;Mjyp5FCgVeV9qgMEVdlhiN0Gx6ccnsGJDr0AoMyT/RoATfVIXOf++iYIwGkMzPDCDQ9i8UYLljKz&#10;MGznhO5jp9DOJ2qHpQUmI0PwVXkO/k7Y/KOxAv9ZS9hU5ODzvCQ8SafTSQnHs9QwfJEbg28ZWZ9X&#10;Z6E7wQ/J5sdgvP1T7Pv4DRhteQ/J9qdxJzUQS6VJeFaRQdFpEYArBOJSOeFH17dSnmSAX6Wh7O/p&#10;hWwNfl/S9X3TUIo/XqnAt9TXDRX4iuD7kuD7qo7TdZX4praKEKQ7reH8CwRjVSk+ryAESwrorsQN&#10;5uEhnatE40eE4YM8QkcDId0ewXePTkWg9yA7E/fpFO/xhl4hFBfoEudSDc1jZlIMbQ4X0iLp/gz9&#10;Ez7k736cH8M4G0NHF81xmUfwZRsqQFYyo3msBDwuScFTuT6VEnnpbvOk9pfQzSdwC3jMgiws5Apc&#10;6AAZIaVsbYAuUCobNABGhWqVBTeki3/GXw2AhNtV/5eVIdL9f5O/Oxo87VHrZo16OsFmL0e0BXqi&#10;i/DUanijIjQQ3o2M4j5j0ReXyFhKQKXl0LXl0NVlYYLTY8mMkYTdhNQYp2dow8nMbE1TmVwvO1fT&#10;VA6nqZncbMzl5lJ5mOVwNofLsriMmiCQRqVMLiUFA9IQmw/P3oRIOsBwAjCEAAzDLYJP4HedMLzG&#10;mNsUEYDGyAA0RPrhSrQ/riWG4kZmLApDPOFy/hj2bPgYH/z219j4+9/Cbt9u5Lo6oD7UD+3x4eiX&#10;OJ6TxfPKwzT/luOZCehLjkEHr2dbSDBa3HmdCL8rdlJLHonughIMX2/F9Pgk5u89wsy9h5iU7vHX&#10;QEGAIZ+XEE3MGOLkC7e3+p1hwzova1VluHY/egiJBGACMwVA5QIV4ASEesk8JQVJAaA6rhxLzkuc&#10;n8BPOUB1Tgq8CppqO/3y18RxdXa/fJVN78pEMk9JpvWQe5XE9clQ1hFAynayf0P0FbBJOaABgOIo&#10;9Y5TXOYLgK1KIKnKIGVaAU+GAkDZn3KFMq3KBuX9YQHg3R5uOzqF3kk+Vfp7Mdt0FfOJKVoNcOeh&#10;Y2g7dhKddjaYoQv5Y3Up/s8rNVoE/itB+M3FPHxJh/ZlaSq+KUnG8zzp4j0GX9LBPSPIRpL9UO5i&#10;AqfDO7D/kzdwdN3vEWF+CNfivDCdRzcknaLSCT2m81sR+FHLlUm4X0lXVMl4SPhpAKzOxuc10nUW&#10;AUgH+KerlVQVvm2sIvQIwVqDBIBf11Xjq0uV+IIAFD0XCPK8n1UU40mpgLCQIBQYFhCG+XhAGN7P&#10;y8E93igrhN4yXYoMlZboYKTyZF7aC6ZKw2gD/GZTIzFPCQDv5/C35MfRZcbhSUEMwSdQDOd2oZhP&#10;D8WclP9lR+MR3e1TAl8qfz6vouMrIvzzpG1hGu4Tevfzs3CvMBsLdKfTjN4ThK5UIkhtau+q++sk&#10;HKSyoJUxuInRVwBYK+8Dr4JQKxP098BVOvIG+caGp/R/Z4urXvIRKTd0Eg7d3L6HLqtHe885itHa&#10;AMDBJLozusDp1CzMUBMCP8Zeze3xoTglIsims/MwSehNZhOWOfmaZvJEeZpm8wsoRs+8Akzn5mvr&#10;SnOb8VUADkkDbA2AjOEJUdp7wIboa3B+Aj8FQAP8AlAfQScYFYhrCeFoSo5AOn+b5dG92PrRu/jk&#10;jd9h3wfvIeDMCdQQ/jdiArV+BHv5txpOT8UYHewEh6MZceiTShReT6kIuebhgyZ7XisC8GYAHwi5&#10;RRi+dh1TY+OYW6HzoybmvuuK9IBQ0JBlGvwoGVfrrF1XttfvR81X+xEYCcyUC1TwU3AT6V2gSC3T&#10;A1C/TzmevgxQHV+tI+urbdS4khznNXFnAkEBlXJ1Cn4SU5X0ABTISfmekkwr8Kmh2o/a3lDGZ3By&#10;SgI0gdtLB6hqmQVgBvAJINUymSfbCexEKgYLBNW0LNf2MTCBru4xzqMTHJpA99gE+ro6MVVfj+lY&#10;/nOet8SdA0fQfuIU+pwdsUz38zfC5f97ow7/1XwB/0kI/YUx9M91BfhLTQ6+LmKETAzGdJgrJkLl&#10;y2ee6A1xwiV3cwQaHcaRdW/hwIe/ht/ZXagN5/KcGK1d3xfSBRYj4VJZkgbAe1WMoVWMoHRJCoDS&#10;BEZqfT+/mE/HJwCsoqrpBKsJRIEeHR+HXzZU4Ys66lLFC31JGAoQv6ypwDPG4meVpXhaXkIYFtON&#10;FeIhXeGDglw8yM8lhKSyhCCklgWG1GJGqub+FADlg+VzyVGYS4nCgnzLg/B7mBevAfAR4f8wOwLL&#10;aUGYiffBeKwXxuN8tO77l/l7n8rvvZhLkBfgiwt5eFqcoTV/ecDI+xKAOVhkRJ+hK5XINpIiZXSM&#10;qgSgvC97J9JQUdAaHsDI6416Pzdc9HREjYeDJhm/LJ0j+LgQik5o9HbQvk3S5OuEFrrC24zI8nlN&#10;KU/siWasjo7RIrAAcCCBMTgxldCj41st8xNN0fnNEH4zBN6sBroCzVVpyuU4NSPAK+AyTQRfXiHn&#10;G+A3TviNcftRumsB0oBW/pdA9xeHu3ywdjDeC/xuMmW8EoARfqiPZAymA2yMD0EtFUdXe3bPVnz2&#10;3h+w8d23cHbLZiTaWuI6nV93Riz6NcXzePIg5u9ITcZYGt10aoxWEyyv/V338kWLoxcB6IkbfuG4&#10;m1OIoastmB4lAOXzmBoAX5aZrQWaAocsWyu1rn59ma8HkAKNjMt6Mi4QE+gp16eAp9bTS22vB6Ja&#10;V60v+xUwC/xECtLqPNU6an/67UWvKeenwKYAJtMCMFmm4Kcir6yj2gopCQhlu7XbylBJACYSQCkA&#10;6mGnlv0zAMq4SLYT2An0lKvUQ1CLx5pbHKY7HEIH93V3mM61swOTtXWYiUlCr4kVAXgMXWfOYtTL&#10;nZEwBf9ouoj/u60R/3XjIv7RUo3/bKrA3wikPxNiT9IjMcYbrc38BJqMDqLZ9Chu2p9Do5sF4i3P&#10;8h/0Qxz66HV4ndyGqiAHDGZFEYCZ+LI61wDAUrq/ihTcr0rTKjwEek9EjMkCSukh5umFXEbdYi0C&#10;/+kKHSAB+DXB94UGP4KOjvDL+mo8JwRFXxLYX9dfYGyuISgvEIaEI+Px81UYPqkooQstwsNicYSF&#10;eERX+HDVFa4Qhkt0g0uMxar5zHyavB0SR8VgkTfTck68Fmsf5SfQxcXiXnoYFpIDMRXjhZEQF/QF&#10;OWIwwg2TSUG4R0g+r87Bt/XF+LahGF9dLKAbzSD4+Js1AGbgXkE27hXnYbEwl5DJIjzoyHgDDyTT&#10;KcVHooMA1GpJCYebHF4L9UU9oVbj6aB9+rPcRXqrtkal9BDtbo9LdH0NhGCzvytaAtxxnRG4LcRH&#10;a1gtAOyLkTZ8ceiPi6cSqCQMUsPxBG9iMkaTUwzlfQSguL8Zxtk5uru5giID8ESFJQReMWYLizDL&#10;a6iJ49NcNsEYPEZojjIuj9L9DWekYzAtReuMoZcA7CEAu+RzBATgTXF/hPsN/jZRCyNxc7QAkNAT&#10;EX4CwPrYQFREBSDMyQondm/Bp2+/gc3vvg3jrVuQbG2BVrrJXsJvKDMOg3R8g3xwD8QnYITHG+Xf&#10;bygtDj2JMbgdRuD6+KPV2QfXHLzQ6heBrsx8DDQ2YZL3wtwyHSA1QVisBYaCw1owKeCJ1PqitfNk&#10;XNZXzk0PHRmXeQI/5ejUtnIeeun3pT8fJXVOsp6Ab22ljH4/Iv0+1HavCaT0YFsrBTW9ZP6rACj7&#10;kOUyXLtPAyANErgJxPROUD+th6DaRiCoaqsFhgI5faXId9TFmEy1tsvrfZzmvrsHabe77mKm/irm&#10;4lLRb2qNzoMn0GNkgkk/bzymQ/k7Afh/EYD/aKnB35qr8NfGMnxLKD3NpTsK8UK7+Slc3LMJBRvf&#10;Q/7m93DpxC5cdTJFqo0xzHevx4nP/gCXY1uR42GOTukUtSyDTiifcEvXKkCWKwiCqnQ8pp5wntYp&#10;KiWAlB5iBIBfMAZ/XV+GrxvK8RWhp7k+AZ/AkK7wq8YafNlI2FFfX7mIb5QaL9IpXsSXtRe4D0KS&#10;IHxWXYbHhOCjMrrBUnGFdIdlpYyqxXRjuRoAxQEu0gEKALUmM5risCjt//i7V3LjcS+bMEyPwHx8&#10;AKaivDAa4op+fwf0BthjMEwAGKx15fVlTQHhV0IgFxHE+TyONHpOpotMwwpj70pRHpZLC7BAIM8W&#10;MF7mZtI5pWBIenBJjEZXrHRUoGpKg7WGwvIVtQt0faWEX7GjBQrszVBoZ4pSBwtUE4S1jIrNAj9G&#10;Q3lT5HaYH11kAHpjwrQGzIPx8RQhQQgOSI1wDMc5HIxPpHMiBAlAaRw9IZUdUqZHdzdfJLArwVxx&#10;GeZKyjGrDUspztOGpZgpKsYkYTlOCI4wNg8ToEMEYD8B2JOcgLuJhB/VkRCDtthIrSeaG3SALXR9&#10;8lH0Zg6vigOM8iP4/HCF4GuMCcBlQjAv1Ad+dhY4snMLPnnrDWx88w849fFHCDl6GNUudmgN9abL&#10;C0F/SiQGU2IxmGgA4JgGQAFvjPbe822/QLS5+eKmix/ag6JxNysP/fWNGB8Ywswi4yJj4/gqHJQU&#10;7BQs9FLgEXi8ClQKVmqoAKiPr2q/ap6My/YKYHopkKn96/etxkXq3OVc1DYiPfxEso3+/OUYrwmk&#10;9FKAE2BJGz4lBTlZpl9PSaYV9P6ZU1QwE4AJ4DSntipxcOLeVIzVu0PZRsBn+CawoTss2UZgpwCo&#10;tpfhbYFfRy9uaJUjdIfSi/TAGEZ6+rDQdA1zCenoM7NB5+GTjMJmmAnyxdO8dPzjygX8f27U4q8N&#10;Ffj2chG+JryeFREQCcHodbZE/eHdKPz0XST+4ReI/t2PUbjtQ9Rbn0GOw3m4HNkBkx0fwf7QJsRZ&#10;neAT3pexNxOf1+QbmsIw8q5UpuFe+WrPMPL6W3GyJgHgU7qn54SGAPB5bQme15dqNb9fCATpBr++&#10;SqfXVIOvmy7j6+ZLmr5pvqzpq6sX8RUh+HXjZQLzImNyDZ4Tgk/pBB9VleKhQLC8lNAtJXBL8LCk&#10;iFE0X4vAc+kpmNcaTifQ9cVrAFyki5iTfgjTIjGdGo6Z5BBGXjq/KB9MygeQgtwwGOCE4SAXjHHe&#10;dGoo7hcl40u6Pq0Wmy7wOWH4kBF4OTeV8MvACoG3UlrIB0ER5hnNZ+gCJ+kCx7LStS/YCQDvEoAd&#10;hJ90LiAAlE5Fm+noLns7a66vzNESRXZmKLA2QYmdOSroki6426HB1xnN0i8gwXGb0JRGxz2M1Fp3&#10;X3RhQwLB2DgMxAgEKbrBgYREDIsDTJNa23SCOBOTuYzAhQJogo4Pi/nSCsyXVWG2pAKznNbmlZVp&#10;kukpOsEJRubR7CyM8FoOMgL38Xp2pySgKykOdwii2/IZ0tgouj75xkgomiOCcCWMYA8n+Fajbz2h&#10;dyUuCA2xAaiK9ENaoBdcrUyxb+tGfPKH32HzG7/H0TffhPOG9Yg/tBcVNiZoCXRFV1wwHx4xGOcD&#10;bCJNGmHzt1F346LRERGBzsBQdHoGot09AJ0hjMaZuei5XIfR3n4DWBgZ1wJQpMAiwBBACagUrEQy&#10;X9bTw09BSQFG5su4flv9OjJPuUM9kFSU1UvBUB3vnx1XhjJfLROp83nVerLP1/RQU2CTeQIsQ9c3&#10;JLY0I+G4zFPrCuRkXb1kvorMslwBUPYnUjFWD0AFPb0UFBUIZX0FQOkSS5ygLFOxVyTrKxcpALzZ&#10;2YdbGhiH0dnHcxscx1jvIBav3cRcUhb6LB3Qdfw0BiwtsRAWgC8KM/G/Gqq1SpA/Vhfh87IcfM4I&#10;90g+O8l/ym5HczQe3YOSDR8i+a1fIfI3P0TBlvfR4mCMi74OiDA7DsfDW2G3fwMCz+7DxSBXTEsj&#10;YEL0kbxPTAhqACT47ktnqLq+AKVXGGn4rMGPekr4PtMgWE74Mfo2VRN0hF8LwddSq+mb63Xa8Ktr&#10;hB7P+UsC8KurhGHjJQ2Cz+su4MlFAwAfVVCE3yOBXyndX3Eh4ygByBt+PiONAJRKEEIwheBLjsGs&#10;dKaQGI7huEAMxfphJNoHYxFeGA/3JgC9MBlCCIa4YyLCG9MJgdxHJKNtsgbwLwk/ab7zeQ2jd2kW&#10;wcffXZiDeyUFWCH8lsoZJwnCiYJcjOUKODIwkJYM+YLdi3JAwk+isPbGBGHRwBh80cORjs8WFY5W&#10;KLU1R7mDJcqoCkbii572uMIY3BriDemFRd697YmLQN9aAGrw4zjhN5goDZZTMZaRwRhOAGYZADhD&#10;AM4TbgtlAr/KVQBWYrq4lGIcpgsU+MlwsoC/gwAcy8nm76ADpKPuzzAAsDMxFrcJwJuMwK10gC10&#10;gM0RwYRfgPYpzlomitowb1yO8EFdjJT9BaE+LgBlnI7zcYW18Vnty2/vv/5LbP7Nr3HoN7+B1dtv&#10;IWjTeuSeO4o6N2vc4vbd0h0aI+8owTecHIdejnfGRGlvxHSHRKDblw8UAvBOIK9taibu1lymEejH&#10;tNT+ag7wuy5JLwUMBTE9yF61nixTwJH5CkCyXAFJra8AKEOZFhgpAEqFhl56COq19tjq+Eoyrc5Z&#10;P18k5yIgfU25MwVCPfxUQ0j1krTMF9AJ3BTk9PBT5X6q4kNBUGTY7rsSCK6Nv2tBKPNkXYGeelNF&#10;ILoWoLKezNP22T+Kjn5DOWBXD8d7eaz+cYz0DWHxRhsWMvLQZ+OMzlNnMGJri3uMJt8UZeC/pBss&#10;aWhcmIUnufItiyQ8kPKwmCAMezigzfgELu/divz17yD5g9dRdXADegId0M4nd667JfyNDsDuwEa4&#10;EYRFHjYYzkmk88umMjUHKG+D3KcelHBYnIIVaQ9YIjXCGVoFiDSCfswY/EjeBLlczJhbSafHqEt9&#10;dU0AeBnf3qjHN62rulGnAfD5VTo+LRpfMkBwFYSf11Zzf2V0lxV4WlmJh3Qu9xjvlvPpxPIYR3nj&#10;LtC1aO8MJ8djOikaY3FhGJNupehOukM90MW42xvihhHCbpYxbT42SNOcDBNDGJsjCdJYwi7VEN8b&#10;KwjACnx+qQSPK/PxoDQX9wm/+wTfEgE8RwhO04FOFhVgLC9Hg8YAAdxLUHTx73BHXotbrQiRjwjJ&#10;q2PS9EVejWvwcdF6hZYu8i+62WvwkyhcTicoFSPSTEag2ZMQif6kGLo8aWPIobwbHMOoSAhqkVgA&#10;KG+CEIBSazuemYGJnCzCjLGcDwaJuAsVlVgoJ/wIwRlCcJpucKqkDJME4RRBOFVI+OXnGd7EyGYE&#10;lt+RmYoeOjH5GH0HHaB8jP4Wz+F6TASaIkLo+hhzQ/0IP4JPehgP9cTFMMIwmtGX17aOsbaQ8dbf&#10;3gpnjh7Ch2/+Dr//0fex8Rc/xWm6QMf33kXIxvXIPnEQNY5mWs844nj7+fAYZewe1sodY+mipWOH&#10;KPSHEYK+vJ7ufozDIWhPTtcAONzdh6mFJYwTLmOrEBMYCFRkKHAQsIgURBRIlAQislyBTa2vwKIk&#10;07J/kUBMJOOyDz0A9dvoIae20QNQrSfbrQWbkjpP/XnLfHWO6nw1ACr4KQBK5FUAVK/EyDyDizOA&#10;zlCpYYi6awEoFSuqckWWyX4Nyw2RVkmcnX6oh6FygcrZCfQk+opkXT081X6Vu+yh2+sa4vEGOb9v&#10;Al0Dkxzn7+ofxsLNdsznFmHA2QM9xucx7mSPB4xc3+Sl4e8VhfhrcR6eZCRhhU5IOgBdTgjHQmQA&#10;JnwZOayNceX4HpTJtz+2vY8m04N0TAF0DnH8p3ZDrOVx2O/fCJvd65FuZ4yejGg6HkP8FQf4gEMp&#10;D3xQTCdYlKK9DSLvBEu3WE+koqUmF49FhOEzeQNk1f0ZAMiISwAK+L692aDp6+u1+JJR+FljNZ7R&#10;vX5B5/flFTpAEccFgOICn1RX4nFFBWFUSjdGF0bXskD4zQn8UpMxQdcgX2cbiQlBb5gfeoI90Rng&#10;hls+9mj3c0RvqDum6FBW0qXRcyweUTKUhs/3cxPwoDBJq8z5qrYY31yVskrG9SsX8GVtJR1wOQFf&#10;xt9fjiUOFzico2YqyjBBJzqUm41BxsZ+xrZOQuJ2mLwzG8wYG6qVCUp3U7fomm6G+lMBuBHsixur&#10;TWQuuTui0oWu0NkGNRyXt0bkexx3pZNVRmqJ1RKD+2M4Hs3xaIEhISgATE7WusnSAEh4TfI8JvNz&#10;CbYCOrwSArBiFYBVOgCWvwDgJAE4nkcXS3AK/AYz0xh/k78DwNtJBgC2EIBXCXcBYH2YL+HnjUsE&#10;4MUwL9SE++AiI/BFRuCL8cFIJ9Tszp3C3m1b8Pavf4G3f/If2EsQ2q//FEFbNiNm53YC8Agqbc1w&#10;hQ+E2+FBL5zuYGI8uhm5O6IjcTeKvzeMIPQOwG1Xb9wiCNuT09B9uZZGYAAzSyuYWH7wnXaACjAC&#10;KAUJBQ+9BCoKNAokSgqmSnoAqmPIuGyrIvCrthPpt9EDUH+O6jzUuajj/bPzV+vJuPyOFwBUTk7G&#10;VfTVl/+tBaVaXw9A5Qz1AFTLRcqhKWAJrEQCrhfwWgM3gaEM9eur5Wv3IXDU9kNp8NPOaxJ3h6Zx&#10;V9oaDoxgpu0OForKMeLjj0EbG8x5uuEpXc+3OSn4z6Jc/DGbbo1P1AXeeAvxEViIDcU8Y9WEn5sB&#10;gCf3oWrfJlQc3IgON2M8K4rH5xdy0J0ajkIPK7gf2wHzbR8jzuwE2uiQpouSNef3sDpDe+f3QRkd&#10;YFEqlgkN6TZ/uSQJy6UpuEdQPpTeYAg/icCfN5Rq8PtKK/er+acA/KLpIp42VuFpfRU+r7+A5w01&#10;+KLxIl1YDV1kFaHKGFxZzthdguWiQixIW7aMTO1VrxHeMNId/lBMOAajQuj4fNDu70bo8cbydeZN&#10;Y4/OQBcM8wZdyorD85IMfFOZg2/par8sy8AT/o6Hhal4REer1QA3lOGPjOp/5Hn++Vo9/tjE86ut&#10;IdSrcP9CJZZFly5gpfYyli5fxGxVBcZ4TuICBxN480offFHSfZRB0nykg7FYPup+O1JqiDkkGDvk&#10;Y98ClAA6KW9XVLs5oMrVXmsm0xTojTuxYehJjCIADT239El3V4RCH6HQRycoZYD9iYRgSpIGwDE6&#10;QAHgNB3dtPZmRRnmy1fL/8qqCb9KTNEJaqI7FABOEICjdH8jcu7SEYG42NRE3JXyP+oO42g7AXiT&#10;AGwmyK/Q1Tbw/6gu3A+Xw+j8xP2Fe+ECI291lD8uxAWjnE4wwtEC5/btxeaPPsK7En/feB2W2zYi&#10;8vhhpJ88hqzjR1BkfAYXHG20VwI7eE366HL742LpouNwN1YAGIXumBj0hUeh08sPrc7uuOkTiM70&#10;LAw0NmJyeATz9x9j5sFTTC+s/De4iAQ8Agq9BB6vgolIgKPgoweYfr4aimQbvTtbu61Iv61+vtpe&#10;gU9p7boyLvNk2dpzlnENgMrdKbCJBHbK8YnUtEjWF+mBqIYCOQVBkThCAaBaR8FKQW4tCPWS+WvX&#10;WztPrSfDtRC9S7cnFR+9A1PoHp5B99gM+obHMNnRifnKKkyEhmPC3Q3LgT54nhiJP+Yk48+56Xie&#10;SiDxRpyjG5klBOdjQjEd5o9Rb2e0W55Dw7G9uHBgC+pO7cZgoB3+WJWO/2wsxTwdXX2EJ4KMDsFy&#10;+6eIMD7Kp74PxnJjtNfipPmLvPsrZWX3C+n+CMDFokQsEYBLBKD0FPPgAgF4ucBQAdJYjq+axf0Z&#10;APh180UDBAm9bwWCEoGvGyLwF3RbzxsoQk/A95wg1OJvTTmhW6bBb4XRd5HObzYzGxMpqRiS5iEx&#10;dEcETjedVRed1W3Cr9XHCe0BrugIckNHgDO6Q9wxTmfyID8Z31Tn46+1pfhLbQm+vpCHz8uz8KQs&#10;E08rsvBVTT7+1FCOP/Ec/8xo/pfrDQYA1hGAF6uxcqEKi9VVhN8lPOBNeK+hAYsE4VQFH0YShVMS&#10;0UMn00XoSeej8jlJaTt3m/Bo49+hTZrIEIYdCVFat0/dAhfe/FeDCBRCsNLFjhC01doN3ooK0r7C&#10;1sO/qzSv6eV+e2I4JBh66QZ75bcTuIPJiXSBqXSAmZjiOcwU8voIAKWyg9CTsj+t/I+a0iC46gJX&#10;a4DHpPIjI10rw+zj/03PKvw6k+M1ALYxht/g8Zt47o2M9g0R/qhj5L0U6oELwe64EO6J6khfVBF8&#10;FTFByA/1gqfJSexbvw7r33oLG9/5A85s3YBwk9Mok4+321mi1PQcqm0t0ODFv5V0/sCHQS+h3seY&#10;38PfpXq21n5jRBQ6PH1x3d4FN30D0JNDx9pyDTNj41h8+BSzD59hijFYAU/BQ00LPPRwU9MKImqZ&#10;bPcq8Kh19eurbdQyPZjUvvQQ1p+TSKZlW7WNXmrf/+xc1HKRrC/7eG1tBYdeevDpAagqRtYuU/tQ&#10;blDFZAGjAZiGNz4EVApkyumtBZmKuwpqSmo7GeqlXy6usauP8buf8B1kZB6bQ/fkAvrGJzDR3Y35&#10;mouYZhSa9ffFw4hAfJ0agz9lJ+HbzBQ8TUrAIt3HDB3HHG+4WQEgATEoL9yfP4Xaw7tw+fB2NJ8/&#10;jPEwZ/yFAPy/rlZolRi3U0IZg0/Dfu8mRBgdweUgVzqDUCyUJeJepbwDnEDwJWKlgNArSMR8YQIW&#10;6AIXtTaCBgA+uZxPgJUwxlasOkDGX4mUBOA31y5pwNMqQVYrQ2Ra1QJrNcAEoCH60vVVFjNiF2KJ&#10;sW4xrwBzWTmYSk3Xej8ZiJGOQSPRFRJE8Hnilp+4BGfeKM7oDPFEN91JT4gH+sO9MZEQgnt5SXhe&#10;lYtv6E6/ulhI6GXjUak058nE51U5Wru/bwhGzQES0n+8Rjg3XsLTS9WEfwWWqiqxQAiu1NXiwdWr&#10;eNDUhHsE4XxNDaNwEUYkQibGGhwfHakGPcLvJq+/vDMrkvG2uHDcobMTEN6OjcT18GDtWx3Vbvba&#10;h4nqfF1xjTFTXKC8giadmEqnpV0EvXz9rodOUJySAFDrOZoAnJD3eBl/pQJEA2CJofnLTHEFHXw5&#10;pooqGH3LMcF5E0VljL/FmMjNxyi3G6aD1Bo+E6bdBN9dSiv/k/jLCN7C33BVABjJ+Ev3V0sA1vC6&#10;VvJ/o4pO8ALddRXhV0w4Jnk5wurIPqz//e/x8W9+g8Mb18Hb+CSKCfUbUcHat5Iv2JijzoVON8AX&#10;reF8QETQLYcbIm83odedRBeamIC+BIrzOzx80GIvf1d/9OfnY/LWTcxNTmKBAJx6+ASTdH8CCgWG&#10;tbBR80V6mKydL9uJk9Svo1yWcnp6SIkUhNRyWab2pc5B9qmXOldZ959J7V+tJ0PZr9q3zFPHfQFA&#10;AZjeyYn+mftTENRPiwyQM+xDQVABUOarSgwBoYKgAqBydHr46aVAKNsoB7gWfiL5cLrh/WYDAAcG&#10;p9AzPo/uaQJwcgrjvT1YuFyH2aRkLPDmf8Kb6o/pcfhzdgK+yUzG4+QEzBGA03QfM3ERmOHyyVD+&#10;87g7oEUqQQ7tRP3xPWizOoXpCFf8sSwJ//eVEvy5oQTDhFu2uzW8T+5H1PnjqPS2Q2dSAG+mONyr&#10;ksgbR/DFa9/9ncuLx3RhHOYIxYVVAN6XL9BdzKELLMTndaVaJchXWvs/AwC/JQC/blpVM0HI4Vcy&#10;Lk1gBIAEjjiuzy9V4XF1GR0nwVeUh/m8XM35TRJ+w9JFVDQdFG+OztAQtPp645qHM67T4d70d8Wd&#10;EC/GxAAMxQZiOEpqgP01Bzgn5Zl5fDjQCS4QhlMZMZhIj8B0ZjRWCpPxlE5Q2jx+UVfOKM5IXleF&#10;hxfK6X6LMV9SxBhZjGm6vcVLl7FM97dM+C3VN2Ku+iLG6U6Hc9LRm0LnRMd0i8BoCg9AY4gvLvt7&#10;oMLTEeW8/pUcXiQMrtKRa29T0KU3Bweg1scNF9wdcUm+fSx9B4bJt4IJdqlN5vAOIXknPARdBIb0&#10;+tytOSTpNDUBw6kpWiWIOEBpAjNPAM4Wl2pt/zT4FQrwyjFeUIbRglKMFZRgPL8QYzl5hobPqXR/&#10;UvmgtfuLRmdiDAEdi9sc3iSkrxHkV+hIxf3Vh/P30OWJ+ysPcEE5HzTVvNZVcSHICfJCiJ05zuzc&#10;jA9+/jOs+91vYXX0ANLpbpvpZHvT47XPmza4OuCqJyEfEkAHHIHbkXwYMOp2RcagOz6BMTwFveJI&#10;eU59EZG44+GN6w7OuB0QhOGSYszeacf8zIzhu8APnmhvgkzogKHgo4eNHiBKar5aprbTA0ogo2/v&#10;pwCl9CoA6ven9qmXzFt7fCX9ftW+1+5XbauWaxFYpAeggpeAa60TVO5PDz6ltQBUlSUyLvNVOz6R&#10;qs1dCzQFQT0IlXOUZbLef3ONmrjN6nKtDLJnAD19/A0D3G5UHOA8neAkRnr7MNN4BTN8ei/yH+gZ&#10;IfcnOsA/psfii7Q4rPCfeCoiGBNhgYRgCKZ4A40xJvfzBrt+/jQuMQJfOXsInQ7GmI/yxLcE2P+q&#10;zcM/rhI4VVmoDXVHvOUp6iSKPCzRGu/LmymBLigVS0VxmM+NxVxOLKapqfxY3nTxBCBjt9QQV2XS&#10;BRKCdJNPLgkEywxRWF6J0wAo0CPsxPFdrTHoCtUo4jxV9kcAPqwqYbzOx1xBNmYY1eSF/+F4xkw6&#10;hY6QUNz080OLtyeuuDnhiqs9Wuj+2gm/3phAjKZEYCI1AqMEn5T/DVHDsXTBsf64G+GNtkAXXCXo&#10;65xMObRBe7AHhhPomHMSsVychZWyHCyX5mC+KBMzeRmERYbW3EXKzCZ5E84wlkv532xlOcYKCzGY&#10;lYb+VAIkIRKtAgw67gpvF2TaWSDy3HF4H9gOj90b4XtgG6LPHkaugxmqCezLdH6XvAk/uvMaqs7X&#10;nWCQj5IHoo2R81Z4IFq5r5uExa1QziPw5YNI8oGku1JORhCKUxqWhtDZUgbICMx4q8GvUNr5SWUH&#10;gcfx0YJijOZJuV8+xrTGz1laZ6R98oF9wu8uoSdd0rcnRON2fDRuxUehlf9bzfw9jdHBqI2Qsj8f&#10;reyvKoQADHRFGa+bALAyLhipfq7w4P/X4c2f4sPXf4rdH70DP/NzdIjB6MxMwEB6Au6EBaDZS76S&#10;54sb4WFoZ+y9QyffyQdaVzTdZ3wy+jMyMJRJMNOR9nGdOx5euO7kyt8egaGqKsxIl/jz81h89Biz&#10;9x8TgNIFFsHwouMDcVqGHl804EgzGd1yA4BeglFJDy0ZVyD6ZwDUQ0qWy7hatnbfav+vkjqm/rhq&#10;n0oyrfav9qWO9ZoCm0gAJvBStbkCQZlWUBMp2Mn6MlQwVNsKNF/l/gwQlXV5gquft9RHYgGZcnR6&#10;EPbLOiMvASjg0yKuVI4QdrLOAOHX38/zXB12dQ+is3eQywW+3PfgDHqGptE7xIvBaDzecl0rx1lg&#10;XHlKx/FtQji+Tg7Dk+QIzNHxjQb7YDTQCzO8eWYJwvEAb/QJAC2NUHfuMK6YHMMdR1PMhHnhC4Ls&#10;bzWZ+F9XivC8Oht3on1Q5HIeaY5nketphqtx3rzpE/GgMg1L+XGEUSRvtgiMZ0ViMpsALEggKKQc&#10;UHqJSdVqjO/Ll+Qu0AleKsKzumI8l55hmgnBazVaY2gBonKGIu3tkIYLhJ+8JneBDrIKD6pLsFiS&#10;h5n8LC3iSbOPbt708lW0636+aHBzQa2LPWWLJi8ntAUx9kYHYiQlEtPZcp7yCc1QDET7ojvMAx2E&#10;3g1PQs/eCBWmUhi/G0kHtyLjxD6Ump/VOidtp8MZSaIrpDuczYqjS4zDGB8uQ8kx6KcjkptyiO5k&#10;lMAby83AcDbdSqrcuBHaV+FaQ/1QF+iNcm93JBN+nscOwmj9h9j3+59j16/+A0ff+DlsNr6PwCM7&#10;kWx2Cjl2pihwsEAJf0O1hxPq/TxwnZCQigGpRGmj62uly78eFIiWoAC0cPxWWCjaGRvlU5l3CMPO&#10;6Gj00BUPp/E65TAiFhRhirCbkCGj7mRxIUYKCDw6xGGtrZ90PMpzJ2gGGJ97GDm7EgR+hu7oBX7t&#10;CTFoIwhvEIBS/ifd21+K9Ed1mDcqCEBNjMEyrOT8YsIx1t0OlqcOYM+mD7DhvddhtHcjElws0ZJE&#10;98cHcx/31U632+ztRaCHMuLH03Em424C/64EXxfVnZiOAXktLydLezOkl7+73d0LLW6edNWx6KP7&#10;nhzox+zCIhZWHmB+6QEhJ30BLhN0dHwzi5iZW9E6SFWdpCqp7rJEqkdoAclaSOmnBTB6sOklUNJr&#10;7XI9IPXz1b714FNSx5RtBLxKr4KgktYQWkkApnduCmAKajLUu0E9OGWZgp5+W1n2EpQG+CmJC1QA&#10;VND7bxI4Dr0sBxSH9xKABhco0NMDUODdSdAJAKVXmO7+SXRLZcggz31gBBNttzBRUYaF9BQ8S4rF&#10;VwTgF3GBuB8dgMlgbwx4OmGAwBunw5jy98IoI1Y3b7IbVsa4anYS1yxO47bDeYz6O+NBcjD+VJmK&#10;v9dLzzGZdBSBqPayQbbreeR6m6Mh1hOjRfEa3BbzYgiXCIxlh2E0MwKTWdGYziNs8uMJQcZLqREu&#10;S8GKBsEsPL6Yh6e1RYyUjMNXDU1iFPy+lNfjViXg+1yanFwqNzR+ZvxdKSvU3N8U3Zd8HrKbN/pt&#10;OqAWwq/O1RkX7G0oK+27GjcCCb+YYIym8Xzo4uYYc+dyEzBOF9gb5YvbQa5o9bFHo7M5aqzPoszs&#10;OLJO7kPc/q2I2bcF8Yd3I5NOrdLBnHB1xt1wHwzS1cgH2vtig9FDF9NFNy1vZ0iD5wFpsJtCaPDh&#10;Ix2DSrOW63zg1NPBlbo6IsnaAl7Hj8Jo0wbslTchfvEjbP35D3Dwtz/H+Y/ehvuuzYg4dRhJdEiZ&#10;NqYodLahI3RBPZ36dbo+qS1uj5TysRA6vxDcCA0m/ALpDgnDEOlwNRA3g+UbJPKtjgg6wXgMpdCh&#10;SqcGdHjjeQUUh3SE4/mEX262oaaazmogIw2DojS6P17XHoJGGj2/fPOD15m/8RZ1PTYcTYzhtYT7&#10;hTBfDXiljL9lhF8ZhxV8gFYyGucHeyLI1hTnDu3Aro3vYc/6d+B8ci8K/FzQyegrb3fIh+Nb+SC+&#10;SgDeCA6h+5PyPgI4OY0AJwDjkuhCxUlnahUzg/ExuBvgjzZPru8bgNtcb/BqM6ZHRzG7uIw5AnBu&#10;8cEL2Gn9/FEyPrtwT5Megi/hJ9PfBaAeUDJPL1kuQz2gFNgU5BSU1Pr6ddYCUG0j662VbK/WU9vq&#10;AShSx1Pn9OJNEOXe9FLQk6Eal/X1zk+5P1mmB6esL/NlPdWYWsVfkbhBfbTVOz81rsXdfgJZq801&#10;AFDm68sNZVrBb5CAk2Gftq2cC9eRMsHecXQQgl081tDwGCY6OzF1sQZL/Md+mpqA5/GheBzljWVG&#10;wAkvF/Q5WKHXzhIDzrYYpEvq47DTwRI3bYzpAs+gxfI0btqeQz9BNx/jjc8LovGXS9n45mIORtMj&#10;UBvgqAEwy/08aqPcMZQXi4WSFMxzOE0HOJYdrgFwPCuKbjBa0zThOMc4rEGwIpVxOgOPLuYSgBKF&#10;S/CcUfiLK1Uv4CevyD2XBsd15Xh2uYLgK8PD6mLcLy/EUnEeIZZFwKZq36foj+fNGRauwa9ePppt&#10;b4sqW2tccrJFM6Ej3+MdTuW55SVjvjCdrjSV2xIKiXQavEmv+zqhydMWje5WaJT+96hqe1Pk0gkn&#10;HN+LcEbU8IM7kXDqEArNzqDO2UrrmupOiDduB3vhFgHbGuBJAPtr3/7Quruis24KIox5/Mterrjg&#10;7oRiR3skmZrB++gxmGzcgn1vvYvtv/0tdv/+tzj6zts4v+5j2G7eALfdOxF49BBijM8gxYoPGkcb&#10;lHsyEvNhdTXYHzfkA0sRwQSgwe3JN31b6QZbwoJxLcgfzX5e/N3eaPH3w62QEHRGSZOZZLrTdLq7&#10;LIxKBwdSwytOKsfg+PrTU9GXJo5Vanwpib6EX5dE31Up56fFX8K+mdCvJ5AvhfqiitehNMgNRQEu&#10;GgRLGIFLQzxRTveX4e8Cd5MTOLbzM+ze8D6Ob/0UgaYncJFw7KdL7udD+g7TyDU64wYPNzTJeUdG&#10;aQ5QINgVw3gcHsu/YxxhmEC3L0Ud4bjDqHzbT9pPhqOD7nb05i3MTk5hdpmAW36ofQ9EgU4PQCU1&#10;T+/+DDLATw8sBSeZpyosJEKr9dS6so4+msp2Cl4CJH05n4KVApw6hh5kSvrz0EuBT0ltp473wgEq&#10;CMq4gEukn6+WiePTQ00aSss8WS7QU/CTaYGj/m0SVQEi0FsbfRXMlGRa4CUuTwAo66r1tWWr68uw&#10;r49Oc4DnTAAqCMp5SMet3VzWQQDe4fIuRukBPhHGe3ow0VhPKBXiUVYKnsSH4FGEJ+7zH3LW0wWD&#10;thbotjBBl4Up7nB425Ki+7tpbaSplS5IANjjYYXJCDc8JtD+WpOFP13Kx0RmtAbALBdjpLsYoTrU&#10;Eb2E3ixj7lw+IZMbjfEcQpARWABoEONwThTm6BQXpcNUxmWJwY8viQMsoAMsIvCkUqScqtQkr8k9&#10;ryX8LpXiSU0xI7a8apaHpcIcurcMrb+9MXk3lDeklHndCAxkTBX42aHCxgYXnR0IAk8NRv3y6lsO&#10;XV8R4Vco5WHyQZ9IdNERXw9w5XY2uORsoanOwxYNPo6o9ZI3MSyQYXYakcf3I4gADD60G4knDqLI&#10;zAi1rva45u+OGwEeaPFxQZO00aOzlo8Y1UmZnasDt7dHmaMtiuhGc3lOyeYWCDpxFtY79+H4J3R/&#10;b3+A/e9+iFPrN8By+y7texjulMeBg/A9fAShp08h2vQcUqzNkONECHo44xJ/U2OQH25Io+roCEbF&#10;KLTHRGrjMq850A9XCJJGLzdtKBCUskH5QHofwTGYmqKV7b1QRioGmBQU/HpSBHyJjJ7xWkcHEntl&#10;2EEAivtrI/xuxkXiekwIrkQEopbQlz78KoI8UUL4Ffo5aRAsCnRDMf/fisO9keztAPtTB3Fg44fY&#10;89n7MN+zFfE257X2g8O56YRzDOOvH+OvnLeHBsBWPtA66ALv0r12hjN2B4XhdgCddni41uaxM5QP&#10;AT7w2ugW2+IScLesEmNdXZidncfM8n2K7m/VAeohp3d8aqi6xDdIoPbfywAVcBTEFABlWkmgo4eS&#10;wEi2lfkitZ1+WwUqGcq6/wyAa6XWV9NqO/1xZb/ficACPYGZQEs5PBVxZShSUFPfDRCwybqyjnKO&#10;eqco66r9qdpf5ebWAvCVIsTkzY5XAVCpl6DUO0CDCzTUKnf3TRgAKA5wbAb9E/xdff2YuH4Nc9UV&#10;uJeXhkdJ4Xga44fHYT5Y9HbDKB3gXQtjtBqdQvPpY2g+dwLXjE/ghulp3LIxQruDCTpdzDDoZ4fp&#10;GA/tuxh/IwD/XCPfm4hEnZ8Dsp1NkOJ4FiV+VmhPDcJEQTwBGIdZQnA8N5IOYxWA2XSBOXSAnL9Q&#10;mrjq/iQC0wHW5OAJIfiMEJQu8gWAXzSsvmpWW0b4leDxhSI8rMzHilQ6FGRgJicNkxnJGJOvkvFm&#10;vMs4eCPQX4NflZ0tKm1tUONE+PkaGtEOpsbxHFIwxeswkZuM4Qx5nzQMd6L80RLoTljZo8rRAmV2&#10;5ykTAssc5a5WqPAgSLksz8ECiXR9kWePIeL0UUSfPILUs6dRZGOOS27SV58LrngRmNym2t4MJVZG&#10;yDM9i8zzjK9mxsgwP49UCzPEmZgi5LQR3A4dh9m2fTjx2TYcW78FRtv3wZbz3I+dhvfJs/A9cQZ+&#10;J04j4NRZBJ87izCTs4gxM0GilRky7axQ7OKAKjrKprAAtElDagEUdScumnE7DC10iM3+3hoAGzxd&#10;cdWHDleiYrg0sI5EN91yLwGnKTmBMZfDlAR0a81cEhl1CRwp74sldAhXaYpzO45DHfyk7K+ZsV8a&#10;PgsAqwnA8kAPFPs5I8/bHrk+DigKckcRAZjLaxzlYgnzQ7sYfd8nBD+C89H9yHG2wy2CTwAonare&#10;Cvbl38wD1/x8+GDxx/XAYLrXMAIuDLd8Gek9fBh3fdDFB91d+WQmHwItXLc1IgLtWdnoq2vE5NAw&#10;Hd8yppbuYXKREFz9IpyATg85dV/r531XBrgoeKlxBRsFFyU9EGV9/Xp6wKn19J0grIWhHmRqP6+S&#10;/vjq3GRbJXXs15SzE4DpHZtcBBmXeQIvBTIl5er0AJR9KQDKuNrnS4hKza/hVbb/HQBlnrYe4Sdl&#10;gHr4SfmfWk/Ge3pGXpQDihvUhr08jz6uL/DjeLs4QAHg5CwBOYTRtpuYuXyBjikTD1Mj8UVSCL6M&#10;DcYD/qNN06n02Zvj+vmTaDh9GE1GJ9FqcQZtdH8ddqbodDLFXVdzjPjbY5YAfJITgb8ysv65Kgcz&#10;6VFoIADTbc8izvo4cr1McSPRDyP5MYSclPfFYowAHMmSskDCLzcKM4VxmC8R+KUQfNJrjEAwTXt9&#10;Tt4OeUywPq8rwpd0gVIz/AJ+NYV0fnm4T/jJ75jNkV6WE7Vu5vt5I3YxBt4MZOx1J/wYe8ttrFDj&#10;7Iirvj5aOdkg4/EYtxnLTWPME2cThbZoKSvzRIOvCy7RtVW52KKMkCuwMUE2438Gr0MmIZbDeXku&#10;1sh0sESCpREiTE4h5OxxBB47jNBjRxB75gTXP49KuscLblYaPHPNTiGJMTni8B6EHtmHiBNHEHnm&#10;JMLPnkHA6TPwOHYCdgcOw2jHPpzauhdndx6E5aETcCT0XE+egefJc/CiQ/Q+fgZex0/D5+RJ+J0+&#10;iUACN8z4HGIJ1DRrnhdd5cUAxlw6vjZeB3FoWhmdQJDX5EaIP8HsQQASggThVV9PQsUXN0OCCf4I&#10;3I2LeaFuws5QwxunSfbVTuAJXG/FMF5HS1vFSMJPFIHW+HC0xIfhanQQ6sP9cZExv5IuWAOgvzP/&#10;H+yQ42NP+HkgP8Sd7s8eAXyoGu3dir2ffYAT2zcggA/eUj6I2+Vbw/y79iTHMM4HEnq+aA0KoKsO&#10;RAuhd93TFy1uXrjm5IYWB1e0Oruiw9sH3cGBaKPTvUZd52/oKCvFEOPvzNQMo+99TCzew/g8IUgZ&#10;ALj4AnpKco8rk6N3g5OrXeILPPRaCxk93ARgSnogiWRcDysFPQVBBULZVvYn+9Y7OSW1L3U+a4+p&#10;P0cZqnVfvAqnYLUWeDKu5qnla6cV4ERrY7Bylwa9jL4i/bjATQFOwKfm9xF+4gBlvqoBVmWAMq69&#10;K3x3SIOgOEE17F8FYS/3Jb3BtHNfnaMz6Buf5T4ZmTs6MH6lHnOleXhA1/N1WjT+kh5DEEZgJYLA&#10;8nZCmz1jiOVZtNoSeLyRu92scdfJEp0OjMYOxuj1sMRkmDMeZ4Xhr3Rsf63OxVxaFG8oR6RZnUa4&#10;yQGkOp1Fc7wPBvOiMVkYj+mCOIwwAg9mhBGCjL4E45zm/KTyI9UgGafucVwg+JhO8Jk0kCYEn14u&#10;1mqHH9cU4FFVPu6X5+BecTYW86VXYzo/ib28QeXrai28setdnej8GA+pasbeBh9PQiCUziZBq4kd&#10;zWPEykzCncRINIf54ZKPMypcrVHK31nqRHA5M6JymG1rgiTTk4g+dwTRxscRZ07AW5wj+OjG6Py8&#10;jh2ExxFG1EP7GVP3wusQAXfmGDKsjJHDbTOtuP6Zg1pU9ty9FV77dsD78H74HT8Kv5Mn4H78GByP&#10;HoHt4aMwPXAE5/YcgtG+ozA/eBxWh47RBR6F/cHDsN9/GA5cbhgehOOhg3A9cpju8DiCzp3R3GCa&#10;jQVKPZ1RS/i0RIVqzkwaJ0v7PAFXq1YWyCjMuFxP0NTRCdYzXkrzktawIEPZId2ivGXRRZd3NzEa&#10;XRJz4wk/Or42gR4fIAI/bX8xYZpuxITiWmwImmKC0cgHyaVQP1T4M/r6uqKYD5R8H0fkeNI1+zky&#10;+nohO8iV7s8CbsbHcHrnRuylAzTZvwOxtuaoI/C6s1MxVJiB3nRpZsPzoLPsjIrEraBgXPdiJHbx&#10;wFUbPtAs7dBsbY9bjo7o9PZENyHZRtffRBDeYITvaajHmDT/Irymlx9iYuE+RmaWMbpa86tqgMXd&#10;KfgpkyMAFPipqDylrftdqAlIBCwKTHp3poeSHkJrwaWHoOxTD8K1AFRliPqyRJkvy9W2egeptlcg&#10;1B9LawYjoFKOTUVdAZxeCnRKCngKbmpbcX8KgnoQihT09OBT89RQOUK1rIfTUhGigKfXi84SCEBR&#10;dzed4ar6ViEo++vi/jo47JR3gkdnDY6yqxsj15owWVmEpaxEfJsVj//MS8a3OQl4nBqB6Sg/9AW6&#10;oNvPCQPBnhgP98NwgBt6CcIOxsFWAu6OozFGg+zwIC1Ic4B/q87DPAHY7OPEG/4Mws7tQ4LdCVyO&#10;dMPdzHCMFsRqUXiI8XcgnQDMjOR0NGZLpOwvSZPE4EVqiRIIyjvETwjAp5dyNQg+lR5javI5PxcP&#10;K3JxrzQLy7xJ5sX9pSVgKCEanZEhuO7vxdjpwNhpTfhZo9rNCY2Mftd587cTCL0ZSRiS8qWsZNzm&#10;zSV91FUR+vmMqRkWjKh0dbl2dH4O1oy5VnRWJogxOYlQOrjAkwfgf+ogndh+uNDN2e/bSe2C88F9&#10;HO6B1c7tsN61Da4HdyOA64adOYxwgjPg+D54HtgOl73b4HJgN1wIS5fDBxn5DhJw+2F58ACsjx2D&#10;BZ2gMZ3guX10g3sPwmTPPpjt2QuzXbs0WXDcYg/X37sPVpTt/v1wPnIIHicEgqcJQWNk8bzLvFxQ&#10;F0wnRAjeYkSVxsntGsTE6Ybjemggrsh1YmS+7Cld7Ms3iL3RQjhKxwtSiyzFBN3cVlxgBx1kO6F4&#10;i/MUAG9SWg/P8qYGY+9Vwq+B8KuN9MeFEB8U+7gi39MBeR72yHG3Q5anHfL8HVEU5ol0fyeEOpyH&#10;/ekDOLHtM+xd9x6sjuxFmhuBJq/xFWRgqDgT/bnJGMiUJkRJWuPtOyGhuOHhjau2Tqg7b4l6E0tc&#10;tbDCTSd73KWz7Q5ipCf8mgWWxUUYbGvD5NgEQSCdoD7A2Nx9DE0uYHiKQCD0lMNTUVg5P7VMwPdC&#10;s6vDNWBZC0AFOD0AFfz0knlKCk6yTyV1DFmmjqFv4qJqeWWZrCPrr3WO+v3I/tX5iDQHaICTodxO&#10;DzPl8PRS8FNQU1LbybgC4NpaYQU5BTyBk5on5YP6t0REWsQl+Dp7v9s7zFoQ6sGn1Esn2Mft5bhd&#10;lAbAwSncHZ7BXQFt7xAGb93E6IVyzGUn46usBPyNAPxjfhKe5yXgQXYsFjKjsZgVhwcF8mGfFMzx&#10;n7vf2wE3rc+h/uxBXDU7grvupphnDP62KBF/LacTS4lCCwGYRccTYXwAcTbHUBZohxsJfujNCscw&#10;neAgATiYGcrYGabF4ckCxuOiWCoGUwVRjMpRmC+OJQCTCDrpUzALzy5maxB8fDEXj6pz8KAiCyul&#10;GVgsTMU8b5DpzHhGX7qEyCBcD/BEnXQQQAhUEIA1bs5okPgkTUN4M0s3Te3JBkl5VT3hV+ntyuho&#10;hVSCL1Giqjnjro0ZsuwtkUElWZog0vgkgggzr2P74HRgB6x3b8H5rethvPkzmG3fAtu9u2GzdxdM&#10;d27F+W2bYL5jE6z3bIHDfkLv8C64Hd0LF97grscOwPX4YTq+w7AhvMy5jfHu7TDasxMmBw7g/CHC&#10;j8Nz+w9w+iDMDxB2+/fBgnC1PLCXsfgALLjcnMs1MO7eA+t9e+F0+BC8NCd4ClHnzyKVTqpYKkb4&#10;25ukGYlEV4mwlJTb3YpiXCXorjAu1xJ+UhtdR0fYSGd4je5RaqrbCDoBX6f0siIAlLjL7QSArdEE&#10;EeEnPTyLmhh7r6zCrybUG+VB7sjlQyXDxRoZdNFZrjbIFgfo74Jcib++9gi0NYLNib04wet4aMNH&#10;jPuHke/rhht0fX109mPluRgpysBAVpL2pkxfHEEczAecqycarOxxycQctYTgFSsL3KBb76CTvRsY&#10;oLVzvJmchK7LFzHa20u40R3R+Y0TfqMzKxicmMfQFKGzBoAiBbtXVZCoZQIUPVQUnPQAVFASqXX0&#10;wFPQE+nHZV29ZJnav8BODz7lAF8FQAXOtdIfXwOgcm0yVNKDcK0U6NZup2Ao43oAKggqsIlelPGt&#10;QlDgp5rHKBDK8k4C7k73yz4CBXgqAqtYLLF3rQSAvXJcnl83z6eLLrKTkbijj1GYIJTjDnR0Yuhy&#10;NaZy0/B5ZgL+mB2Pb3Ji8VVhMr4oy8BzuqyvGTn/0lCFP18qY9RNwkSwF+44maHR5DCumB1Fp7sZ&#10;ZujwvsiJxjf5yZiNYwziEz/H5hyizA4jxuY4o48lI40Lbz4/9KSHop8gHMwO0wA4LE1iciMwlkfl&#10;SiwOwnh2KOYIw3urAHxyQb4bnEUnmK29L/ygIhP3StKxVEgo5yZo8BtPjUYvAX0ryAv1HnR+zjZa&#10;+d0lOpsrdDStdCrajS8v6MdK90xBqA3xwwVGtFIvZ+S62CDVzgwJjLVx5qe1YYq1KdIIEQFJvKUx&#10;wkxOIIAA9KCTsyfUTLdvwNkNH+PMZ5/AZMtGWO7aQVe2C+fp/s5t3YBTm9bh1MZPcW7bBoJqK6wP&#10;7oHDsUNwPXMSbmdPw4GOzZwO7uyO7Ti5fSOOb9+Ek7u24/TePTizbx9d4EFYHD4C6yMSjQ/ChuCz&#10;plu0OXaETukwzAhA4117YLxjF/ezG3aMw26M0j6nj8Pv1FE+gM7w3C1R5O7M3+lN0EtX9BJXGVvp&#10;5K5zvEVqhkP8Uc/rIE6wzouRmDBsIASlmU5ruHyjxFCbrGqU2zitdXEfRefH69jMuHo1km4yKhD1&#10;UQG4GOGLymB3FPo7I93DDslOlkh1tNQAmONFN0gAZjH+xnnbwNf6DKyO7sZJOsATm9fB8+xJlEvH&#10;FPxfGyjJwWhZNvpyktCZRAfLY7aHUYzAt7z9cNXRBZctbVBnbYMmJzu0ejiinefeyfh7h+7vTg63&#10;bW6m+xvHjHwzd/ERxmbvERZLGJaYSwDq4aYAJ+BTbQFlWjlCkawrnamuBaDARKCn4KcHoCz/fwKj&#10;f7Zc7VcPPwVAdTxZT44j4JNOVOXcZHs5B3UuIllPjYu0V+H+mWtTUFMw1EsPwJcOz7C+DNUytVwP&#10;QIGPwEuk4q4CoHpLRKZlvrztIQ5Q7/hUHFZDcXxrY3CPvMmiAZDTA/xdsm73KO7cHcOdXmkYTfB3&#10;9WCg7hIm8jJwPyUazxLC8HlyOL4gVL4mZP5YV4K/Nl/AP65dxl/rq/GMkWQ+NgSDAa6442aBDk9L&#10;jIa74kFKAL7MisKz9GhMhPujxd0eBXYmiLM6jhhbqQgxR3WQPa5w3VvxhGBmGIakHJAQHMgKZSQW&#10;GNIRZgZjIM0fo1nBmC2Mxv1yArCSMZiSr8hJd1r3KtKxXJpK55ekwU/eyR1PjcIAwXsn1IfxmzeF&#10;qy0uuNrhMuNXM93dTelgIDkOHanxaE2IQkNYAKr8PFDEGyaPkMykO0l3MEeKnSnirYwQywgcTyeY&#10;TACm2Jgi0coYkaanEXD2CHxO7Ifrkd2w3beNrm8j3d96ukDCj7FXHKD57h2EH2FGKB785APs++R9&#10;HFz/EY5t+QxnCDfTg/thd/IEHE+fgs3RYxrAjm3aiMMbP8Fh7uvYti04uXsXzu7bj/MHD2kAtDp8&#10;GNaEn+UBukDGZItDh2BGmXCdszt34dyOnQTsHgLyIFxPHoX32RPwPX0CwUanEWdxHun2VihwdUS5&#10;twfdoB+awkLRHB6CJsKtKZwAo66EyAeY6JylXSLdsKjBxwtNUpEQGqSVm96KlB5qwlcByAgdydhL&#10;+GnvLUcYPm9ZS10I9UJpIB8qPo5IcbdBkjMBSBeYLe7P10kDYEaAM6LcLeFudhxmh3fg9I6NMNqx&#10;BQEmxrhA59mZmYz+/Ax0M5lcI1QbeG6NdKfXfH3RRgB2hPJcAgJxzYugJrSv+7vhdpAH53kYPhAf&#10;E4OuoiIMtN7E9PQM5u4/0gA4PrWCickl3vwG4Cjw6aUAOLd4XwOgKht84RYJQAU+kQKVAoxIAUzB&#10;T0lto9bTS62vtpV5sk+B3FoAyrgebLK+7F8PQNle1tODUr+NSOsMQaCl4Kd6c1avwgnAZLkCodJa&#10;ABoA99IFquXf1ctyvpcANFR+yHx9I2mRtq5UgHBb5fZEEoP13wDp7Hypri6eP9XN87/bRyAOcHxA&#10;KkkIwq4RdHSO01FOobOPDvNuPwavXMGkfKoxIQL3w/3wiP9szwiUL4rS8M2lYvy1qQZ/b76Mv8nX&#10;18oK8IRxeSUlEgvJhm/iPiTInudRGRG4Fx+M0WBv3JCP+DibI8n2NGLsTiLDzRilfla4HOSAligv&#10;dKUTotxugA6wL4PQywzBCCE4ksX56QEYyQjETH6k1nnCvVLGcQGhVIrIO8MlyVgsSsZ8fgJmsmIx&#10;lhyBgVhp/+WHGwGMbzx2LR1gnS+dX4iPVjDfJj2nMO5K90zSL10Vb/ICgi/dzhyJBF0CAZdkex5J&#10;9maItzuPOGtjJNiYIMXWFElWJogxO0OY0FmdPACvE/vgQsdiu28rHd9mWDDu2uzZxZjLWEy4WRFy&#10;Zwiyw59+gP2E375PP8TeTz7GnnWf4uCGjTixfbsWcy2OHCXIDuMM3dvhz9ZzvY9wcOM6HNm6BScI&#10;tbN79mmAM6MLtCIIrbhv0327YbKHojuUfRhzudHuvYzPexiH98P2yCG4nOJ5njsN/3NnEEQARpw/&#10;h3hzEyRbmSPLwRYlbi6oIdgu+flQXqgL9EFTRJBWhnc1zA8NAZ4a/C5Kw2qCpd6XUZPrNdFVydsk&#10;rWEhuBkZSgDS/YXT+fEBI708S08vdRF+uBTmgyq6v2J/R2R72yPFw5YQtEWGux3jMB84fgQjlebn&#10;iFAnUzicZdTftwlndm6Cxf7diLRiWpCOG9ISqQS0MFZXcvsiazOUWpuj3t1da9vXF8c4LA2x+be9&#10;kxBOdxrM2OuDmwHuuEm325nA5ZVVGL7TgWnCYfbeE0zMP8T4BCPtBN2YAEdisQ58Ajd9uZ9ygGqZ&#10;Wk8coAKUXgpgeugpp6gk8/RwE8m42mbtOgKsV8FPD0B1bNlOAVDGZb7aTkFQD0LRCwAKyF4FwBdQ&#10;WwXfqxygSMYVGPXL1HyDDI2gBYRrI7DMF9en4q+hLNAAwB7ur5vrKscn4FPfAtEDUMFPc4PSIWsP&#10;5/UN8DhDWplfT9colzMG90yhY2Bamzd64wamKkoww4ixEOyDe0GeeBQbhGeMld9U5eHPVy4Qghfp&#10;AC9oH07/ojAbn+en4nlxKp6Vc1iWiOe5kXicFIQF/vOP8AncRhdW7WqFDLtziLU5gSSH08j3NENN&#10;oD2f5p7oTAthDDbArzc9SAPgaE44xnMZh7NDMEwATuaGYjY/ik4vBvd5DIHgclEClooSsViQSPcn&#10;79rKV8+C0cl//LZgD1yjs5BGyg3+0g7OV7t5rseHoTnWoCsxIbjAiJxHd5hicx6xBFv0+VOM6qcR&#10;Lc6P4JNhpPkZSmp5jRBlekZr3uJ78hA86f68Th2A+/EDcDi0Czb7dlK7YE9n5kiHZn+AANxNADL6&#10;HhL4ffyBBr+dH3+MrR98gB0ffYK96zfi6LbtBNxeDXCnt+/Aoc8+w6EN63Fo03ocpBs8smUrThKM&#10;Zwm281zHim5PHOB5OsxzO+kwdxOCjL9Ge/dznBGY+zLlOVge2g/H44e1GOl77hR8GbUDOB5mdBYR&#10;JkaItzDj38QWhS7OKHF3QzFhWOZBxyyvmNF1XaUzbgzxQy3d8SW658t0XFI2eInRuN7HA1f9fQjB&#10;ANygY7xO5yfuWnqsaQj1RS3d9yVK3F95kBsKfR2R5WWHNC97TZl0f+IIBYA5/DulcnmgnTEsj+3i&#10;Q2EdHwQbtYqgBJ5fozTMTpR3i6PQQrheoKMvt7NElQOjri/hFhXN/5E0DOdmoi8rBV2ZBGFqJDqi&#10;/HHD3wMtPM/O1BQMXa7FeI/U/hI+y3R/Uv5H+I1P0GFNCjjonAg8BT191BUp4Okl60ktsAKYAsla&#10;iL1KskzWUdvp4bV2XVlPlsl6evjJ5zRFMq5gpoeobCsQFMl+1favgp9s99qIlOkJuARkEhkpcU8S&#10;IWVa5g8SQMNc74UEggI0gR2XiwYIuiHOk3VlXOb1yXxOyzFGGbUFnH0CNO0NDYNrlHGRzO/X3vkV&#10;tyduVNweQUZ1rzpMkcD5Tlc/2u700M31orOrT1NHp0GdXCbqorsTdd7tYyQepAPkfnpH0dEnjaLH&#10;0Mlj9vYOYKy9HeP1tRjJy8RkZCAW+A+6FOCCR3HB+Lo4nTG4DN821+BPzZfwlXyIvDQf35bm4s+V&#10;ufimOgPPS+LxJDkYC6HumPRzwXigO/oI0UY+tXMtzyLB7ARvvJPIdjHDxRBnXI/zRnuKP+6k+KGT&#10;wz7GXonAYzkRGKdG6QKHM4M4HYrpAkNlyL3yRA2CAsCFgngsEH4zWZEYSw1Bb6wf2sLc0cJIdZWx&#10;qynMA81RjHmEeCN1iTdFJcFcSSCW0Z3meDoggW7PADnROUQRdJEW5xDGmBtkdAL+Z46u6jj8GSW9&#10;TxyF2/FDcDtxGB6njsL9xBE4Hj0Au8P7YU85HDkI+yMHYHOQINq1Fac2fUoAigP8ELs//ghb3n8f&#10;n739DtbJq22f0Alu2ozTEl1378JJOr6jhN7RzQYdEQBu2oSjWxiF6RYFcOYHD2rR9/y+vYTeTpzb&#10;tYPQ203tgRF1TtvXDi7fTVe5F7bHD8KR5+jM83ah3BmLvU4dR6CxEeIImDRXOjAnxlMbumCq2NUV&#10;F3x9UCsNxoP8USs9TRMktX5uhKAzatwdcJGq9ZaULDt0AAD/9ElEQVTutrxwlaC7yut5hWqkxP1d&#10;DPFGNeFXFeKJEj6ACrydkEPgZfg4IM2HEPSmC/S2Q16AK3L4P5bs5QA/ayOYHN6FQ1s+4YNgA5x5&#10;DVNtLNHEc7jLmC1vdNwJpev08yTUmCwI3/a4SP7PEH5MLUPUQF4W7mYk0wEylvPcGjwY3f0CcCcr&#10;H2MttzDFe2qakXZy+QFGF1YwRFAMC/wIgMnVShCltU1gVDMYvfszQPC7ZX4igYkCmQKQkgKf3tUp&#10;vQqAan1ZJvsWgCkpEIoU2NSxZRuRgrDax9rj6fWaBrNVkAnw9OojcBTYFMREMq5gp4GO68lQpvUQ&#10;VNuq7aQCRdyhgEyVNSrJPL0LvdsrH0Wig+O4Wq62k/ntOvjppcAnDlAbEoY9BGBv77DhY0k8xp0h&#10;OsFB/r6+fox0dWG05RoGqyowkRKNuUBXzPOfdjnMG8+z4vFtTYH2nQvpi++Lukp8UVGIP5YX4C8E&#10;4JelyXjMKHsvyhdz/Kef9nPFTIgXxkK90SJvSdBhxTE6RpueQIazGd2BC67FMabEe+FWAp/kaQEY&#10;yA7HSC7BJ8PMUAymBRpicFYwJvMjMF9iqA1+QK0Ux2MpLw5zWdGYSJOvgQWgK4b7CnfDtWBnOhJ3&#10;NEf70OnRkUT6EnqeKCTMsxi90gm+ZFcbRNkYI+j8Ceokwhl/o2xMNcl4oPFJgoKQO7ofbgSc+zGp&#10;8BD4HYELx105dGXEFDnRadnxhrUlALXhoX1aJcf53VtxYgsBuI7Rl/F3x8cfYuO77+PTt97B+nff&#10;w45163Fg82ac3LUTZ3bvxPGtG3Fs8wZC76WObt6EYwTgie3bGA13aS7wvMTevXR7dIFnd23D2Z3b&#10;GX/3aE1kzuzciVM7OW8P3eHeHTA9tIfOaj+sjx2A1RGe31ECkb/D4+wZhFpbIdrRnr/ZBhFmFogx&#10;tUCaLf9WLq4o9fREJR1WNYFTQxd40ddVaxd5wcNO+xB7jacjLvMhVx/kTpdG2FD1fLjUhfviAv/u&#10;VXTh5UHyxocr8rhdLpVBp5dK+CV5WRF6VsjidCbhmOBmBx8rYxgf3o3DW9fBiBHY69ghZFlboMnH&#10;Gx2hTAeRhGBEGHoi5EEXhe7kOHRnJGKgIAuDxbnoZxrpzc5AR2ICboYEocndBbVu7mgIDkdHUSUm&#10;bvdiZozOaG4F44v3MTK/iKEZQkWAQfhNyRsdBJyCnV56EAoc1wJQoKMHix5CepgpECn4vWo7mS/Q&#10;UlLry7K1ANRDUMb1+1DHVwBce0wZyjy9XlPAEoit1Vr4jTEui2RcD05ZVw9AWSbSQ/NVAFQOTyAn&#10;UNOPy1BJD0g9BGWZFnVXYSfqlvUpbX9U911GYAEgt5FyxE7uo5MA7BySfQ5itLsHY7faMNpQh7nC&#10;LCzHBWE+0A0LfJI/SYnENxXZ+BMB+EcC8MvaCnxelo8vSnLwVXEGHhNGK6mhWOINMB/giQXGy4Uw&#10;P4zSDTS52CDT5DjCzxxAsPFhJDoaoyLEBU0E4HWBVoIv7hJ4Q3lRGBXR/Q2mB6MvyQ99dIYD6YEY&#10;YwyeIwDvVSQTgImrAIzFTGYkRlOC0R/vpwHwdpQHWhmtbxB+V6mLdIGl/oxanlIDaYE4BzNE0vUF&#10;Mc76nKUbOn0YASYnEWVrilgHK8QwXoVZmsDP6CTcjhEWB3czzu6CAx2dM92dCwHiwpvThdAT8DmL&#10;A6QEftZcR2R1gNDZvwsmu7bg+OZPsX893R9j8LaP3sfm9wnBDz7E1k/XYc/mLThIsJ3YvQun9uzE&#10;MQLwyGaJv+twYKNE4M9weAuhKJUhdICnCTejvXtxTpwetznHbU7uIGS5XHORXHaK65zYsQ3HZf7O&#10;LThLl3j+0G6YH95jcISrAHQ/ewp+5qYItLREoLk5/I1N6HiNCUIzxFvbIJVgzHF3RhEjbykjcBVh&#10;V0OIVfPhoXSBcfYSHVx9sDvqQz1QF+qJ2jAvVBN+Ffy/KQ1wQ5GvCwFIB+jrhHRveyR5WiPOzQxx&#10;rqZI8bDhg8gWMU7W8KLrNjq0C0e2fQaL/TsQeOYE8uys0Uw3eic4ED2R4dpnC+SDRyNpyRhk3O3L&#10;5pD/pwN0fz3ZaVqTppaQEFzxJPhcnHDFh/9fCUnou1iPGT7056YJoPl7GJ1bxjBv+GECcEwr+yMo&#10;OP0q2OndoAwFkjJPc4KrDaEFJgosayEkEhDpQabWWyu1Hz3AZKgHlx5+ynGK1PayrtJaAKr9q/XU&#10;cqX/BkABmdJa+I3zgohkXOYrACq3KOMCvrXri2SelAP2EqoCMAU6UQfBJVLTSq8CoJI2T0RoihT4&#10;1LQGR5kW+DH+9vGfoYcRWJrDiAvs1EA6iOGefox1dmGi9ToWpRv5bMbM6AAsRvjjsQCwJAN/ku9g&#10;NF/E13UVeFKWi6f8B3xekI7H2fG4lxKBe3EhuMf170cEYCU8AKMBHv8/yv4yyI4s3/YE69PYjPWM&#10;Wfe86ZnX7953oeoWZlYyp1LMUkgKZmZmZmZSoJiZpVBIwSFmxuQshgsPxtrG5tOatfycv+QZpbqv&#10;58Myd9++Hc6J8N9Zy/f27TgUz392/5Uo8VuC3MDlqIr3w1BxEo4SWmfq8jDaTPfWXY6LG6twZSP/&#10;yekAL3Xyl76tkL/0+ZhuzcOlriLG4Co828zjbCZsh+rwpN8DwGstRQRgngPA8zUEKsF3ijpYkYUt&#10;+cmM3NFoTghDTXQgynih5Yf4IsOXsXCtGjGWIy9wPSpjCMAkOqKEKJQJgHSAGRsIuTXLCL/F1BIn&#10;lgmA6qyczBicSGeYyGkSFbd6mQM+U9RyNVIQRPPex7L3CL83foGPXv85Pvrl65j3zjtY+uk8rF7E&#10;C57uz2fxYvgsnIeVn7yHZR+8jeUfvu2dvos1hKKAJrD5sX4A4bdhwQJCj+Ccz30wKq/8SA0qC+C3&#10;ZCnd5CLCbwHWct2aeZ9gHWN4wJL5COVniORniXOAvdZRCiGYEhiANCrd3x/pfr7I4XxhaAjKogmp&#10;pBi0pxOEmYkYplPbQRDuZvTd4wXhjsw4QjAR++isD5R6ILivNBM7i9OxlfF2U0EqhgjI/jz+ANF5&#10;C3gNqZGoTg5BdWIw6lMiUJccgYr4CKTxb+K/fD7WLviALnUZqsODsSUlyXk2eby0BNMVBGAN/zea&#10;G3C9s9UB4KwBcKiX0bfV6d50IDsbuxPisZ+x/oSG+Orrx7WTI3jAa+4+Y+8twu8aL/xrdH16DeYd&#10;wkG6TQAIbOYCNW+NHgZBtwyEakBxg8UNGJuatDzXxRm83LLtBC0DoPSqenPruusb4DRVPfe2Wm9w&#10;NDn3AAUti6ySwGZuzu3i3ADUNgZANzzdALylL1VfHLfRfnRP0OD3PwKgLTv3AF8BQGeZ5ZIbgAbj&#10;2UuUzom6NEvR/ek54enZG5i8oKdLOH/xKi5fuoIbGhxhYhyPjx3Cc42o0kHgtNTgN10N+JMAuKsf&#10;fz64Bb8jCH+9cxC/pgv8Nf8Bv+lpxZdttfi6pRpf15fhu9oyfFVRhDt56ThOx9Xhvxwl6xfSdS1B&#10;ZdwGDBYn4lhTAUabijBCAI7S8U10lWKGILwkB9hTiQuE4ERzHs4zJk815+BaTzEeDFXhyVANng5U&#10;4zHd4t2uClwlAC/QRU7UZWOU7u9UdTaOVmZjb2k6Buj8WhN4MccEo4oALGIUz/Rf57lvR0cUv3op&#10;0gmFwtAARkJd+HRCER5I5gSuQ5Y/46LfGmQShpkb1jj3/lK87k8AjCdApRjuS9CLWLYIEXRm4Yyg&#10;wYvpABnplr/7S8z75c/w4Ws/w8dv/hILP/oAKxcQfMuWEn6LsHrBfCxj9F3IegvfeR1L338DywnA&#10;VQTiugV0d0sWwZ/uzp/w8xU0GYlXfPQhllOL33sXyz78wOkuE7RyFQJXLMd6QnXVpx9j6Qd0kh+/&#10;Tyh+hjACOpafM4GRPZbnHkFIh69chsi1qxFNRxi3nuVUPJVM95XF76NItwSSo9FKB9+bnojNdIO7&#10;8wi5/Ay6QQKRANyeFccyxuGiNOwvSXdegr+rJI0OkM6RGiYcBwvS0EMANvGHqCY5DJVJIaiMD+KP&#10;DX+U+ONYxB+cRH7Pvkvn8fN+hDT+OLXGRWNfTg7Gyhl7KyoxVU5VVmC6vgozzXWYbK0j9Jpwsa/D&#10;icHTnS10/uU4kJmBHbFx2JuUzB/XOszs2Mkf9Wnc16Nvzz7HDV7o152464m997wXv2DgibQeEGre&#10;3errhuNfyAuiV8lgJGn5/ygA3dvbdG49lQl4zrm7JOCZbFn7mLutrTe9AKAbelp2S3XmypyjgOkG&#10;oMVmbWcuUEDUsgM/c2ecWuQ1GLohODZ5wZHWaTuDoMlZ9oLPYrABUOehVuWLl/mZBHS6vss6R4Jw&#10;ekYNKR4IapitS5cJ7SvXcGN2FvdH6AL37cDToY34ur8Lfxrqwb9t7cO/7R5w7gX+bvcQtQm/3TnM&#10;GNyP7zZ24lv+E35LYH7TXIlf15Xj27JC3MtMxukIf/T4LEL5ms9QErgEtYm+GC6jAyT4zjQW4RSd&#10;4EkCbKSZv/btjL56PI5wm+0uw3hzLn/Z0+jqUukIc3GHUfhhfyUeUY83VuBedymutRXjQlM+xuuz&#10;McIIfKySEYjuT++b6M9i7EqMQC3hVk24FYQFOt1DEggvubZYAjBxzXJkEIqZAespQo/KDlqPXEIw&#10;P9QPRYzLiswFjMoCYjphmEqlrKcL9FnO/cj10WEtW4hIRs4oKoYROILROZAQ9CHIlr77Bua98Rrm&#10;v/sW3d/HWEWXtmHZMqxbshgr6dQWvfcOPn3jZ5j/1i/o6N6Cz6fvw58ROlANHUvl/BiTCbZ1jMKr&#10;Pv6YDvEDAu4DB4ArPv4IAQRfmM86BK9Z40B1CSH76VtvYME7b8Jn/qcIX0uX6rce8b7r6ARXOPcO&#10;/XSvcPkSBDO+R3C96oSuXoFwAjLW3wdp+uxx4ajRUzGpcfwxIfTyMrC3MAt7CLUd2RoFJ4bTWOzO&#10;T8TeohTsLmZULsvATjrB7dRmOsOhogx0MwI3pcWgOimcAAxFRQJ/kBJC+WMYjlz+TWI2rITv4nk8&#10;p0/4w8P4m5aCkyVluFzfiKu1DYzA1RijoztXUYrRmnKM8P/rXEstproJwY1tmO1odvolHs3LwR7C&#10;72AW4dlJd3jkKG5fvoJ7T57i9vPPcf3REzo/ujvqPsEmqS+f805gzrvlht//vwAUYExuZyb4uCHo&#10;BqBta8tzpbpuqa4BUBC3hhYDuhtwtm+TAdCtvwDgXOBp2SSwmay+gGcu0AGPF4Jap+0NflpW67IB&#10;z6AmCYQGQJMaOaRXAdC2cd//01RAtOOrC41ali9p+QLPjesUh6cmVV8g1qszPW7ywhXWuXgR10ZH&#10;cPvwPjzcuQVfbR3Gn7YOOS9L/687B/DPguCeYfxh31b8bhchuJlAHNyI3/V149ueZnzbRsfIf9Bv&#10;ivJwNzkOp/zWomfJJ6he8TGqgpaiJTUQWytTcbS10Bkc4UhNJg7XElxycHRzs73V/GWvwXRXGR1i&#10;Lo5XpeBERTImGrNxvbsY9/orPACk7vWWMxKV4CL3NVGfh9Nyf4TfgQpGobIcDDKytSTHoDY2nA4w&#10;HHkhAUjeQMdDCMSuYmxlNBQEFWMTfRhpGb+S16+kS1zjuMDiCDpDtQzHhqA0wo9x2ce5b5ilp0Do&#10;DNM3rKIjXI5EwjReT3esXOrE5EweI4sXcnrAWkRx/xvmfYglAhIdoPoBrmWs9V+xDP7LlmC1AEhQ&#10;ffrLnzjvv9CjYCFLP0Mk9xdOpxa4aD42fPapc69PjSFrP/nEgeAKRl85wXUL5xNiqxG+fj1C1q7F&#10;OkbqRR++hw9/+Ro+JnSXf/wh3eEyRG3wQRThFkKnup7Reu2nH8JnwTw6L4J6xVIHhroX6cdjBtPV&#10;xvLcc/mjUZkYzb9ZPPoyU7A1NwN7ighARtwduQnYkhFNRXE+DjsLEx0A7mEU3s3vfwe1lRouziQA&#10;U9CUEYtqxt6qFEEwDFWJ4aggALP5N4let4JOdz4CCMHCYH9syc7EeUJPL666VteIC1VVOO8AsIw/&#10;huU426AO7QRgZyMu9rbhYler83iehv0/kpuLY2WVmN68DTdGz+PWzdu4I/dHAF579Bg36QYFvgfU&#10;PYJQo7rcJDRuat4LPzfsNP/X9RKAgpQbMG74mayewU9yb2frXwU8Sdu5W30NZAKf+vxJ1trshqCO&#10;bedjUzf8tPwDi6uCmoHLgGfrBDIDnht2Bj8rm+sEbV/at8otzhrM3JFW6wS+c+MzjgQ/LRswHeC5&#10;5JRJXgCqBVgOUMfRcS+ov6H6GPJYsyxXp+fpCU+rsNNPkACc5vpZ1p1Ro8jMBcycO4drJ4/j3qH9&#10;+HzvLvx+1zb8245N+LdtBOCOfvyJDvD3e7c4DlAA/MNgP363kQDsJQA7avFNdTE+z0nDndhInKDb&#10;6uVFXbf4IzQGLkdXWjB21WTgREcRDtdlEVRJ2FOZ4syPtBZhqpcxhxrj/Gm6uhPVaVQqxpuynRbh&#10;+4LfADVYift0gTcYnS/RBY435uN0XR6OVuXgQGUe9lTkYTA/HS0pcU7jRnVsFPLDgpBCtxfnsxLR&#10;BJMAqBbbODUQrFiI2OULCLPFyPRdicKQ9SiPCkRdXBgaGOOrowjDMEKR5UUh63ihrveIzrAgcAPy&#10;6SCLAjaggseojQlHU3I8GgmOkugwuswV8P2Y0ffdt53Ozn6EVujyZU6fPX/CcCUd4LK3f4n1H72L&#10;OEI0J9gX2ZTAHE735zdvHvw/+8zp+xegll46SF+1/i5dgtCVyxHJGBu1fh3C1q5xHp9TLP74l6/j&#10;o9d+Qaf4PkH3GYJXLUcItZ7OT30NVxKSq+d9TIB+xgi9gNF5vjPvs5jApZsNI9jTQv3p1qLQygjc&#10;l52OLTl0dwWZ2FFAGOYkYBMBuCk9AluzorE9Px67S1KxtzwLe6tzsas6D1vK+SNURADmCoDxqM+g&#10;C0yPRE1atPPi86KoUGQE+iKC5yUHGLx0PkpDg7HT28fvOgF4o76JANSoPpWYqKmG3ol8vrEaU20N&#10;uNjdQvg1OwO1zrY04VxtJU4RliPN7bh66CgeXL3OC5xgef4c16mrD9Qd5CHu09EJgA/k8uj+bggW&#10;XhcotyfwuQdAeRUMPc7wJdTmgszkBqGWDW4GMwOZQUl13O7Qpu7tJDuethPkBL8HT547DtCgpumL&#10;iO8F4lzZub0AoIFKUy1bfLX7d+b6BLcX99kEF8GMQLJ7cCoX/Gxftl/VM3iZk5sLQHf0Nfi9cHte&#10;GRBVd9ILv7kO0DmeOlo7kZd1uL+pyRlMjtNREoIz01e4nvC7TDBfZTQnAM8TgOPnxjE7MoLrJ47h&#10;yeED+G7/bvx511YCcBj/sn0A/8r4+ycC8Hc7GIUJwD8N9uEP/T34prcJX7RV4Wl5Hm7z4p8I8sNu&#10;/lN3fPoeGpZ8iqbAFc4Q+bur03GkJRd7qlOwrYQRqiIJRwjAE010cYzCisMn6Q6P1bKMsDxZl4Ex&#10;xuGrBOCDwWo821SLZ8PVThy+2V2Oy4zOeu3mSGMhnWQBDtUUYldlvtP9os5p2Q1FGZXHuJXs5+PA&#10;L5zAi1y+ENGMq/ErFyGO8NNzvelrlxBoa1ER6ec8DdKRGo3e9Fj0pMegIyUKLQlhaIoPcfoQtjBe&#10;d6bEopuftSc9AX3pKRjOycS2wjx+phJsLy9Cb3YGqiLCkKEYupTAXbYUCatXIZXAStuwng5yDaFH&#10;x0UYZtCl1fJHoyMzFa1pyXSekcjx9yWcVzBWL3ee8Y2hIhl5IwjQKM5Hraa470ifVYhgBA5m+dp5&#10;nzrxeOE7bzsAXPXpJwScB3JqXV5KEC9iHF/y/jvO8lrGZK0TCOUCfZcuIDCXIJ7uPS8iGLWJMejO&#10;4GejA9xGB7idDnBrbiKG6eoGCcBN2VHYRgDuIgB3l9MBVuViB3+Ehkqy0JWbjJbMeDSkxaLOASB/&#10;jBiHKxKjUBgZwr/Hev4YLHHuVYbw2GUhQdiZlYnJiircaGjCreZWXKqrx2S1AMgfRkJuoqkaM231&#10;uNDehNk2ukDvy9gnmhsw1tGBiS3bcOv8OB7fIyAePcK1p89w9fFTXLnvAZcbgHcePqMDZET2AlBw&#10;U6uvwGetwm7wvYTf/xiAbvhJWjbZdnPrCHJulydZXTcANW/H1HYCnBt+0qtAJ809B8mJwIKgZPPW&#10;eHGbH1oyQEqCm4FPsntwBiJBSKC0fWmqbVTP7eTmAtBAZ4DTvMq0TnW1PDcmT3iPafBzw3dWDm/6&#10;quMMxyfUaXoKE5xOEYByhBcJyIsaOZpOUQ5wbJbuc4x1Rsdx+exZ3KMT/OLwfvx2zw78644t+FdC&#10;8L/u4nTPNvyREfgPWwnAIQGwG191NeBxfSluFGRgnPHmgO9aDDFSdTBitaxbiabQdYRFGLaVp2Bf&#10;TTp2ViRia0kMHSABSLd3lDpcnUExFldnOfNHCMtjtRk4xzh8ubsU99UhehtBu60BT4Zqcbu3Elc6&#10;S+kIinG2uZixuhgHa0uwrSwX7RkJqIgKQSGdTFF4EHJC/JDou9oZdTicMTNq2XyCZz5d30KkrV2M&#10;7A3LURK0BrVR/g7oulOjMESns6ckE/srcrCPjma7bvDnJmFzXip2FjNu6xnYugqcbmQEa6zFqMbb&#10;4wU50dmGs7woD1WWYzgzAy0xvPhDQ1EerOeJw3iMKNSzrCk+niBNQFtyMvpzGd0ry3CwvpbfSRU2&#10;FeQ764qDg5Dn74+8gADkUlm+GwhPH6RQiev1jPByglD9/QhCus3gZYy58+djDZ3jqk8+dgC42pn/&#10;CMs+eBeL330TC99+A58xkit+C4Jyhn4EkD8jsT+nAXSB4fyhSKVjLqOjbU1NQh9d/ZbCLGwtzODn&#10;T8JAZgz60yIwTAe4VQ6wNB27yjOwvSwLQ4y+XTl0fulxqEsm9JIUf6NQye+0MjUGpQmRyAsPRvz6&#10;tc49Tt2rDGQkL/Jdj20pqZgsrWD8bSAAW3CloRHTjLiTdH8TdVWYbqrFxdYGur4GzBB60wKfXnnQ&#10;3oLZrVtw6eQpPLh+E8+ePodGfb726AkuM+peJbDuEFz3BEDC775eefnoOW4/+hx3H3lGfDEH6HZ8&#10;Fo3nSm7SIKKpG2bu5b/mwLTODSdtI7jZEx4GOq1zA8sgOBeEVsekZbes3KDnBqrjAN0AlOT6BL67&#10;/LD64gRDWy+4WOQ19+eOoW4ASoKm6rsBaBFY07lyu0M9Ridp2VyfwPfCIXJZ+9UxdS46jiQIXphl&#10;tFWDByPv+OQst5nG+DQBOH3BAaAaRC5cUGQngC/TgV4iLHWOrH+BsLymN+gfPYyv9+7Gn7ZvxZ83&#10;DeJftg7jz4zEv9vaj18NduFXna34uqUOj2pKcZUXyBjd0NH4COzUSMjxMdhKN6OhzZtZ1sro05cb&#10;i81F8XR/cdhZFo/9NSmEXyZdIMGne4I1hF9NNg4RhHvKkrGfMfl0fRYuMO7eG6rHs+0aH7AZTzc3&#10;4F5/jfMEyWRbKUaairmfYjqQAgzyIm1K4YUWEYR8gi8/NNCJlYkb6KIYc6NXLqSjWoQUOr5Mgq+U&#10;0bY+OhDtiWHYSNc3nJ2A7Yx6+0ozcKquEOdbynG+tYrzRThCGB6tLMCZ+jJedA24tLEDNwZ6cX2g&#10;Bzf6unG9r9d5baRezj1aV4sjJSXYnZeHrZlZ2JyeReeUiU2cH6a25eVjd3EJDhJ4pxobcL6jHRNd&#10;XRhpaSH8awiWAoI4Ba0EYXNCIhoJzJroSJSGE+whAchhhExZvxpJapjhD06SWnp9VjvxWi3IajgR&#10;CFd/8glWqvWYjnAp3aFz3/GNX2DeGz/HsvffxoYFanRZRAe5GAF0gLonF0JnnMj9FtAF1qfEoTNL&#10;3Vo8g5oO0gH20dH10dENZccSiomEXzp2EIDDxRnoofNr4PdfHhuGkqgglMYFE3qhKE0KR1ky42+s&#10;5/5frGI7o/0awtmXyl61CgMa0y8n3wHg3Ta904VRt6keM4TcVF01Zhv1Mvd6p2xW7yRpqHVGtpns&#10;6cS1w4ec3gwPHz7Gk+df4u6Tz3GdsLvM6/j6HYKHMFEjiB6Lu6+WXgFQQ+ITgDbslSAowKkhZK7c&#10;AHQ7QAOOG2qaGvzkzv5aHDX4GZTc8FO5e586hrueyeob0Gxbt9zgs7q2/QsA2r0+AU7QMghKFoMN&#10;aAKMwUYgFIDMCWpe61VP+7LY7AxO4JXBTvNuxycZ/Exatnpu9zcu+Kk+ZW5U52K6SABqUFRtq/t7&#10;EzMzXs3SGV5y+gZa/8CLBOAsXeAMHeE0o7Fi84WxMdw4cRRPCMDvttDxDQ7gz4P9+P1QL77b2I4v&#10;OurxtK4M90pycCk9GecYl44mRmO/XtBdlo9j7Y04NbgRexhXOvKzeSHFojk5Al3p4byQorG3Wi3C&#10;hAwjsXSyOZ8qwHFG2v2E4baiBEIiBocqUjDRVoSbQ3XOaNFf72zD51sbGYnrCJtKjLWU4GR9AQ5U&#10;5WNraRZ65T54rApegIVhBAUhqEaJRMIuntBLWLMIqeuWIi9wDeOuvxNvh3ISsYMOb29pJo+Xw+hd&#10;gLONxZhqV9ecelztayKEazHRUuFoprUGlzubcJMAvNvfg7sEn949fIMQu9TYhJnaOmfk4tFyOsSy&#10;cpxyVIkTFdU4Xl6Fw6XlOF5ZjdO19TjH+lNt7Zhp78Q0db6pGadYfrCsAjsLixg7iwiZQgzl5qKb&#10;Ubs5MdZp3Cmnsy0MJeDD/JEfHogcftb0QD/ErVuLEMZh/8WLsWHhQvh89hmjsUQn+PHHWPTeW/jg&#10;9Z/gg5//yGl9XvPRe/Cd/wkC9RSJnmP2AjBm/QpkhviijD9ejfxh68hIZBxm5Gf87c2IRj8hOJwb&#10;jy1FSdhRymis7keMyG1Z8aiMC0V2kC8yAtYhP8IfBTEBKIoPRTHdX350KNICNBLOWucplxXvv4u1&#10;jOUpPNeugCAcT0nHJf4A3GhpwvXmRgd4sxqQVY/G1VbjalMDLhN+03TLo4zGp2qrMMm/wfWzpwin&#10;u3jwzPPCo7uPP8eNu0944Xsc3ffBRChpoAM6QMHPJAi+Sm4ACpLmAE1zoWcy+Jnc4DOoaXsDkyAl&#10;OGlqUHXXmwtAey7YZABUPTs3zdt2kht+2uYHAp9B0NyaAczuAdo6g5rWm1TfnKDBSOUGvu85Rcrt&#10;8hw4eV2dc0/PtV7P/7oh+RfxVwBkuRuAbl2YkQsk1Dg/yXg7PjuDsZkpbjuFqSm5wJcAVEuxIKiR&#10;aSYu3sKEzmNiAlfPnMDD/Xvx5ebN+PXGPvympwtf0/U9Ywx53FSJuxr8gMCZTk7AaHIiTuam41RT&#10;NcZ2DuHCmaOYHR/B8QO70V1fhRpCsiY+nG4wmM4higBMxtGWDJxpz8Pp1nznPuBxQvAYIbinKh2b&#10;82MZsSKxtzgeIw25dFk1zntCHABua8ZDOkIB8FxTEQ5WZdNR0l0Vp9OBpKA9KxmNafEojQpGVuA6&#10;JK5jTFyzkJFxAeJWzncAWBq2gfEzCpt50e5lxD1CgB6p8LQmn6zOpYMrwFRzKS52VDGC1+BiexWX&#10;yzHRUIKpxjLMNrG8tQ7XCPprjL5XeGFe4AWqzrvTBN9EWZln3DpqtLQMowTgCOF3toKRuawKI5yO&#10;VNZgtFrvB26iGjFR34hzXD5dVYOjBOBhbnOwvJJRvJSutAD9mWnoTKajTohCLUFSqdZawqaSkCpl&#10;XC2KDENGUABiCBdnuCwNqrp0KYKWL0cw5/2WLMaKTz/Ex2//DB/84kdOP0WNVrOaENxACPov+ozg&#10;/AyByxcgfA1/LPzWICcyCJVJ0WhMjiZ8I9FKF9edHo3B7HhsLkgkAJOxrTgNmwpT0MMfkoaUSDq/&#10;QMJvPdL81vIHyBe5/KEpiKVzjQtHXlQIUgnAKJ6f73x17p6HSDrWovXrsTEkHIcTkukCPU+CTJTx&#10;u64ud96nPF1dgQvVlRSBp8FOS4pxWkN0EZQXt23CranzuPuMEHqud34QZo++wO27hNcdgcvluhiJ&#10;dd/vDoF3x/tOENNcENr8vwdAwckNv7nQc8sNv1eBzT11r7NyA5gbYgayKzduvdhWsvOz5b+2DweA&#10;5v4ELQOI4CXgmesT+NzwU93LV152gXHDxwNRlXvAN3vBA0fnyQ3VUX0BUK6OcdaJtJQTab31DH6q&#10;o3IBT/f8HHFeUDQHOFc6Bw1/NaOnP5z9EJ50fucZg8+PTzKqz3L9yydELjIG6zOoZXhsRsNl8bga&#10;K/Dcedw8cgz3d+7B/YFh3Ovqxq3WZlxrrMW1erqjiiJMFud53j3b0ICRnm6M79+Da1PjuHvnBm7d&#10;voEzp46jv7UJ9dmpqFEDQlwgY2aU0wp8oDYVRxsUgbMIsXQcqMnA/tos7KxMxxABOJAdyQs/Didq&#10;M3GlrxLPdwqA7c44gQ8G63G5qxyjDXR/FRnYXpKGoYJU9ObxQsxPR3t2itPfLJMXYcyqBQhb+jHC&#10;FmnQ0o+RvGIRyuieugnJbcXZ2FOeR9eag72MeHuy4uhi4503uZ0iHM+WZeNcRR6nuThdko3jBRk4&#10;npeOk3mZOJOf47x9TBfruYI8nMpmWXY2RrJZNysHx9IY65PScCQlA0dTs3EkLRdHMvJxNLMIx7NL&#10;cDSL0Z3T43llOJLHiE0dyinEodwi7MspwL68QuzNL8aO7DxsSifckxLREReLtpgYNEZHoIbQq46P&#10;RE1CDGoTYlHNdUVhYUj3VUvyWsT7rGEsXoO49evo6NYjlNDRI3jLPnkXC955DQvfeg3L3nsTqz58&#10;Fxs++5AOcB6Cln7mvJcjdAV/MNYuQwYddDGPU0nXWUtX3ZRIF08XOJSXhK1FqZQ6PnvG/mtJjyGM&#10;6bwjgpAd6o8sbitnWhAdRAAGE4BhdIAhSKM7DFq2yHGncX7+qEpNQ19eAbZnF2JbYhoGQ8KwNSIc&#10;+5MScCI7Hec1vl9RAcbz8wlH/khlZmJfZgaO6NWY/X24dfwo7l+7TAAyxj57jpteh3fvwXM8oO4R&#10;Yh74EF4OfARDxdJnDtQEODfwDHo2NQB6GkA8AFRXGEec1/48kOO2Bjydg1ee8QNfAtDcnaaSG04m&#10;KxPcLnkdnoDlwIvlktZfvWlA0zYEsrPfl/t+AViTd99W7gyG4HZ2Djy8EHkJupeDHOiemQAn+Aly&#10;Fy8pcgp8aoR4Ob14yTOvODkzqw7KL52atpfk4DSii6SWWkVTJ766oKpzUfkUwWcNLdbwYQ5QU7fc&#10;ZRrySlMHtOME4Ng0pzMv6ukYzrE01BYd4wSd48QkoTnJ8x6bxezpc7hw+ASmd+7F5PAWjPf2OS1u&#10;460tmGhuxkhbK45v2opTB49iYnQMl/jZb/PLfaAOmvfuYezsGWztbkNncSaaksPRnhCIrTmR2FOa&#10;hN3lydhDEO4uUV+yeIIoBfvrsrGrJhvDXD+QH+28VvNQZTIudJfg6Y4WfLOrHc+3NOFefy0dYAXO&#10;txTiaHU2djOGDRckc5tUbCxIRwedqVoxc4I2IGb1QgTMfxf+H76NoA/fQfS8T5C/3gdNMVHoSk1E&#10;b3oS+lPj0U9g9kcEYJgX7XZexHtiQ7Gfsf5AKqGYloj96YnYy3q7k2Kwl1F0f2IcDibGE25JOEwX&#10;fCiJ88mpOJKYgkPx/GxRcdgeGoVdYbHYGRpHxWNHWAKVjB0RadgeTkUQ3jGZ2BpHFxWb7GhzbAq2&#10;JBAuhOcmajA+CT3cV1t4lPPi9MbgUNQGBTutzOVR4aiIjkRtfBzq4uh6Q0ORu4HuS88w+1C+Pkj1&#10;90UCoRixxgfBdINq+Fj58TtY8cGbWPnBW85grL7zP0TIsgXOOzniNJDC6qVI8FnFKOvvtNqW0E1X&#10;0sU1JUWghz8QeuZ3W3EGttB167lfB34JYSiKCUF+ZLDj9ArkSgnosqRIFDMCF/H7LCIgU4LXE8SM&#10;5QsXIDsuAYMt7Tg8sBkjwzuxq6IBnRHR6AoMwCZ+tr38XCfTU3EmIw0nCcojKfwfycjErrw8HKJz&#10;nt67D/enpvHo9l3nfb+39eib1+Xdf/I5HlACmwCmKGwNHbe99/sMagY8lRkU3eu/pzvfX1a9VwFU&#10;L1vSs8MvyugQBcHvgcmBmMeNXbpG1nhBZ87uwlUyiayRLl4jg24w5hJ01/gZPFPuhyCWnD6NAi2P&#10;dUuw1bEIRIHPoHmdx73B49v6H7gdnaYGJ8nWmdxgEvjmAlCgcwNPU5MHjJ5tbSqI2Sgudv9Q69zn&#10;oHqClTW0zNVcEGpqYDOpXMcQ+ARAB7jebe24zvbTjMvqIzhJTXG/Glbr/DQmCcGxIydw7sAhjO7Z&#10;i3M7dzLm7sTErl04z3/As8dOYvz8lPM9XLl2x/lj6Ffx1p27GD93FrsGu7GxqgCtaVEEIP+xsyKw&#10;ozAOW6kteVHYlBmGzdkRdIUpONxUiIPNhdhRSwgSjIO5UXSB0c7wWU+3C4AddIAtjMANuEkI6jG6&#10;042F2F+pVy+mYpAA7KU6s5PRkExHxAgXpyHXP+HF/sZPsPynP8San/8U4R+8j5SlS5C+YimyVi9H&#10;3trlKF6zDFV0PY3rVqBzwyoMBvhgOGQDNoUHYDMv6O2MmruSCT/ud29iFHbQzWwNCyLEQrErLhIH&#10;kglKAnFnZCS2hoZhODAI/X4B6PcNRO86f/RtCEbP+hB0rwvhNIzTcIqOyi8CrQFhaAkMRZM/IUM1&#10;U1puDgpFY1AI6gODUc19la1bj4JVq5G7chVy13K6wQcFfr4oDgxEsVqLfQi8FcsRv3QR4jVW4apl&#10;SFy/GgkEftSaNXR3S+G3QENwvYs1H72NdZ++5wxFFbJsPr+npYyna5EZ7ItM/nBkBzO6hgfzOwxF&#10;WTSPT4i1pEajj+54iwBYlM7om4rurAS6zxDkhq6n82Pk5Y9HMb+Pcn5PFfzxqErllPG5TI/AEZAJ&#10;/muxev7H8GEkL8zKwp4tO3BxdBIPLvD//dAJ7K2tx2AaXSFd7WBcDHYkJmJPMn9QUlKxn/H4EJ3f&#10;ibZ2nN+xE9fPjeMxYfGIruve4+e44wKglgVBwUeQcgPQuS/ogpiB7K9Cb460ve1D2wh4fwlAz75s&#10;vwZAuT8DoODnuDzC7yJhZxC0Mr3B0QNA8uk6wSinx+vrhmK4S1YmCOrzG+AEO0HP5Dhglus5aOkH&#10;gow5PMkc4dzY64afB2Zq7PBE3b8GwZfgE/Regs9kUHNDyNaprtV34OSCoEHTDUBbb/O2P0nlqi/w&#10;CYKSOU/JDeCX23N//BwT2ub8OM6fG6PO49zZszg3MoKx0VFMjY9jlrH6Mutd1uekFNeneM6XbtzC&#10;9Vu3CcZz2LdlAP21JWhMjUBjzAZsTA3FJoJNjSHD2eH8Zw8mFPlrX5GKE+0lONZRjt316k+mG++h&#10;GMgIwcn6TDzY2oSvd3fgi+1teLKlBfc2NTmv2zzbUowDVVnYUpSCgbxk9NKRtGcmoJGwKo8JQ7Lv&#10;Cvh/9g6W/uKHmPd3/xs++0//G5b98B+w+qc/xsqf/BCrfvYjbHjj54iiK8pePh9VfivRFrwO/SHr&#10;MRhGRfhiU3QAdvH89crPkwV0Irzod9PxbAkPxGY6pH10iKeKchhp6epiIjAUFshtgzEUThBGRWMg&#10;IhI9wWHoINjaNgShZV0AGtf4oWktxeVGgq4pLBLNdD+NYYy3BF6lgEfnJlUSbuX+/ijyWYeslSuQ&#10;TninLfoMGUsWIGu53jbHMrq7JEIlZuF8RMyfh7D5nyB00acI08AIrBfEMt9PCZ6P3sfaD97G+o/e&#10;Q+CCjxBB55ewbiUyAj2NFmVqZBHApNgolEbLZQajLiEUHZlxzo+M3J80xO+7NSUSpfyOMgNXcx8+&#10;BGAgShOiUUNnXZtJpROQKdEoJwAL+IMUs36lA0DftatQXlaGY0eP4REv3N9991s854U8e+QoDnZ2&#10;YGtFOR19LoZzcrAlNw87ivh3rq/Hqb4BTO0/hOsThCZdzWOCznF6hN8d69tHOV1cKOepj78Cv7kg&#10;myt3Hbdse9tOwDPN3c72ZQB0R2FBUG5P8DMAeiKtxxVeFASvEo5e92dOzwM5fi7OuyFoEvgEOzcA&#10;zflpIIi7enyOckaD0X0+a/CQ3PcFpb+EoAdqisFXeHIWhw2CbgmOJm1rUBLY3LCyZYHIQGblBiaV&#10;zwWgQVByl1uZ1bF1prkwVF37XPY5pi5cxtjUBZxldD47MYUzk9I0Tk/N4OzMRYxd5rnpc/P8Lgj4&#10;BKGi9nluM8N1V67fwMzUBA7v2orBxgrUpYSjJtIH3alBhF8UL6A4J/7uyI+lYnCgMg3H6P4ONBUw&#10;AqegPSMMzQl+6EkJwNGadNze1IBv9+jlSF3OC9QfbWnFtf46px/g/go5QEXgJGwkAPUynmZ1wk2K&#10;oovxde4D+n34Flb9/MdY9qN/xLJ/+Dss/Nu/wUf/z/+Aj//jf8CSf/p7hH7yDvL8VqCRF/oAt9+d&#10;FU/HoXeLxONAQQJG6Eovd1XgZl8dLrSWYqQsEwezE3AwLwUTLTW4vbkfFzrqcbQozbNtQYYz3PyZ&#10;pnqMNDfjWE0t9vAiHk5NR3d0LNpDwxn3ItGbmIyh/AJsK6/G7po6bCktQ0d6BmoIzopwxt3oKLQw&#10;YrelJKGBjqiEsTSX8TR/1RIUr16GfAFxCSProsWI0viBC+YjmLAL+Oxj+H36gef9JG+9hoWE/Sf/&#10;+J8x74d/j2Wv/RR+BGHU0gXOIBGZ/nSSdLrlhF9dSiwa0xLQQPem2wiVsRGojAvmD0q4M8z9ZsZe&#10;DX6q534H8pPRlByB0ig/Osa1SA9ci5xwQjQpGnVZKWjITkV9ZiLq6ALVYJMX5o8oOuy1i3mOAb6o&#10;rqvFcf6oPnz+BX7/z/+Kb777tRNnZ0dGMbLvIA4Pb8a+jX3Y39uHY5wfZeKYOX0G1y9exp079+jy&#10;CL0nX1KePn0CnzlAwdDKBIq5AHPPu0E218WpjsHTAGpQe5Vs3+66zn4JHrcLNAAKdgKfub/v3QMk&#10;BC+pfYLwu3qLXCLoDH5uALrhJzn3AufInJ+NhiM5jSDq56f+fpJ1e1G5u3XYHKFBUEAT/Exz7wma&#10;rExyw8ym7nmByaCkeUHpr0HQnJt76gaayubKDUYtq64isaTlmdlLuHDpMkVIcyoAjrPs/PRFjE7O&#10;4iw1wn2cnb6Cc7PXMXbxJiYvXOO2POb4FEbHpjBCjXJ5ig758rUbmJ6axPH9u7GJgKhJCkNp2Gq0&#10;JflhOD8ae6tScawh2+n0vF/9/irScKA2C9sr0wkwuqDYDYTAWnQk+eNgZSquDdbiawLwu/29+IrT&#10;J1vbCcBa50mQfWW6IZ/ovItCF2U3wdRBl9aaHoeahHDkh6xDKiNu7EI6o/fexfqf/RSL/uY/4cP/&#10;8L/gg//1/47FP/57RCz6BKUxQejjxb2/pRIjbVWY6KrGRE81pjfW4Nb2Vnx9bBC/Pb0Nnx8YIPDa&#10;MN1di+neZjw5ugd/nB3Ds6O7MNNXj9GOGswMdeLGvu14cOoonoyO4OHIGVzZtw+nuruxs7KcMbIA&#10;eypKcby9DZN79uLK8VO4wYt7av8B7O/qRi/dUSfrDFSUYTshqi5FW+uq0J6biWpCqTEyGC2Mm+X+&#10;G5C2ciVilyyjm1uOUDrBMMZgjR245pP3sPAXP8F7f/Mf8dr//H/Fj//P/ye89n/7n7DgHwn8Tz9C&#10;us9qFAb5ooTwU0OHbhs0pfHHI0MAjEUNo35lLCHM+NuWFol+/sDsKGNsrcx1pnrzW6vu/8UFEW7r&#10;kBHig5yIAJRyO7m/mgyK+6tJjiYkA+kS1yHSZzk2LF+EqIgwNLW34/TkJO5/8SW++/M/47s//hlf&#10;0wk+Ypy8wwv+Ev8Hp8cmMcUEcpE/vtevXMMd3e97xAv46ee49eQL3KA04KnufbndkekFFAUo79Qg&#10;ZfMGKQOguwVY6+cC0Oq6Zfty13cD0J7Xdd8HlAQ6uxcoCX62zuPeWPd78dYDPpMbgFbPIq7J7foM&#10;fir/gcHPeW8AT1QAdENPDtANQoPgXAC6IeiGnhuKbpBJ5sw0NaidOz/lSHAyAJoMgAY0N8C0zei5&#10;yRfbWh2DocHP9mXHU90Xx6Orm75IEBJ+jvgrO33B40Ynp3RcOrwJdZa+hunpWx5NXuWyzmMcI+cm&#10;CMBJjHB5ggDUIAuTExM4eXAvNnc0oJoOoihkFRrjfDGYE+U8FXKqNR+nmrJxmDDcTwe4ryoDWwiz&#10;tvQwVEWvR1XEGrTG+2FvWYozduCz7e34dm8PvtzThQeMwXq50qnaXOwpTnaeShjOT2AMTkRXVhza&#10;9Eay1Cg6lwjUxoUQpsHQ+3KLfNYgWc/YvvYalvzt32Lef/x/YeGP/g5Bn32AwmgCsLYIxwbbcGFX&#10;P24eHMadI0O4d3QIz0e24U8XDuJfLx/Fr8/vxVdnduHRsR24d3wPfnNlGv/t8W389vIY7h/fgRtH&#10;duDJ+El8c/0ifvPwDn7//Al+9/QxvrhxHdfPjuD8rh04s4lRju745pmTeHL9Or59/BS/ff45HtM5&#10;jx07hj2Dg9jR24sDw0M4tn0rTu3ahmNbBrCdINxYUYTNZbnYUpyNttQkFEWE03lFICc2DtnxCUiL&#10;ikKUny/W0AV+SMf72v/yP+On/9P/Bb8k/Ob97X+C71tvIHXVMpSFBaEuPhINdMoaMbst0/OjIfdc&#10;z7KquDDGX0b0xFB0ZUZjuDAZOyuy+OOVi53lmRgq5N9KAx5wfVGMP/JjAlEYG4Li+Ain318BoVrE&#10;fahDdF7IeqT6rkbUWsJ59QokJcShp38A45eu4t6XX+H5b3+HrwnAL3/1ezz54js8/vxbp1FDF7Sg&#10;4IDhHmPcQ0KA39U1Orwr95/hyoNnuEFg3SLoDAAGBk1fAIPTO164qWXYDS6TlRkENW+wFNAMcFbX&#10;6rmBqXVW37Zx6go6XvcnaV5AnAtFTV/WEbw8sd4Nc322ubL1nvqa/77mQlCO8AcCngFQ83J+gpy1&#10;/gp6gp85QgFR5QY3k8Vh6fvQ80Rhz73Bl9AzOLklkLkhproGPoOfW7bN2dEJnBkZw8jZcWdblWtb&#10;t9zwk7SsctXVsaRxRlt1lp6evUDwEYazFN3f7DSPr0EUxrlMXZi8gktTBDzhNzvB8xifxOj5MZwZ&#10;Hcepc+M4eZ7nM0EwyxmOsfzoIezc2M4opG4aa1Edtd65t7erMgXHNfJLfRYOcf5gNR1gDR1gRTo6&#10;syJRF+eHerrA9sRA7CpJxlRXOe4xBj/d1oon29twd5M6KJfjVE02djP+bs2NxSaqPysWHSkRaGKU&#10;bYgP5jQE3byoh3PTsC0vE8MZKWgjMApXrEDEm2/B50c/woof/RDr3/6lM9xVayHPZ6AdFw5tw61T&#10;e/H4/AF8Pn0Q31w4hD/eOIU/XD2B31w4jF/NHmfZaXxzZQJ/fHQH/+WrZ/jzk5uE3jieX5vEr5/c&#10;xp+/+xL/8off4t/+5Z/xb//8L/gjL/KvntINXL6E29PjeHp5Ft89uo8///53+O//9b/hv//bf8Nv&#10;v/01btE9nz9zBmdPnMDYmdOYHhnBBYJz6tQxnNm3G0cYt48MduJgTzM2N9agrawUTRXlaKtvQmtj&#10;M6pKypGRkOB0e/nwn36IN/7X/wfepVb+9MeInf8ZCn3Xoy4qDK0JjOKMuu1pcfzRSHT68nVqPEW6&#10;urr4cFTqJVHRgWhNCUd/rp7iYbyvzMaeqhxsL8tEPx1gS0YMalLDUZ4UgpLEMKelV91dMukqk0M3&#10;ID3MFzlUVtA6Z/SdyNV0qOvXIis9HZu2bsflm3fpAL/Bk29+g6fUQ4Hv8RcE3XPcJFhu8IK9yov1&#10;oqLxjVuYvXkbF+mYLjGpXbz1AJduP8RVXbuCnABFABn05gJCcLj36DnuP37uTOc6PTfgJM0LZiZb&#10;Z6BzQ1BvkdNU5QKf+5liZ3/8DG4ACog2mIGmbkDa1NNp23MvU+f+qs9lkLfI74n9+g547tyHO/4a&#10;CG2d4wAFPou+Ap7d79NUsBP0BECDoCBngJMMhm4XqHJrCJkiRCanPC7MgKOpG4IqE7zcADNIGTCt&#10;zGCoegZAwU9T7Ud1td62t3kDqW3v3rc0LudGCE5Nz7KOuuVIAiDhybozrDNLEF7i/CWWX1SHap0r&#10;Xd6Y4wDHcPLsGE54IThCnT93DqMnjmHfYC+acpNREunrOLvWlCBsLonHoTo9/paJw7r/x/h7pCEP&#10;u6uyGGGjeQH6o55usTXRH1sKYnGmKQ8Xu0txo6+KIGzEHQJQo0mfbcjHofI07ClJwfZCz7Oq7Umh&#10;aIwNcNRGEG7NT8PRmmKMNFXjTH0V9hfloTcqEoVLlyDunXcQ8POfY8Prv0DUgs9Qzni5qbYcJzb3&#10;YGzPEK6e2I1Hk4fx+aWj+O2tM/jtjdP43fUR/ObGeS7P4A+PbuKfv3yKfyHs/vT1Y7q4O/jtlw/w&#10;z3/4Dv/tv/wL/vW//Bf8mXD7t//+v+Of/8t/w68Jwc+fP8MXTx7h919/jj//7jf4r//1v+J////8&#10;f/Hf/9//O/7wx3/BE8a7K1f4A8O/xQz/Jlf497g+M4urkxOYPn0K5w7tx9n923FsB11ifxd6WpvR&#10;0dKK3q4+dHduRG1lLTISk7Fu0SLM42f77If/hDWvvY6UpctQHcYfBLrGjfwh6M1IdgZ06E6Pd97b&#10;qxeXdxOAHemxdH1h/BHSD0gYevmjokamXeVZnmGvyjLoBlPRRSg2ZkQz5kagnJAsTYpAYVwoY3Ag&#10;kgJ8EO23CgkBa5zWZbm/6FWLGc+XINJ3A4ry8rF33yFe+M/w9Ovf4PnXv8Xj59/g3pMveYHS4d3h&#10;hc6pQKgRnS8yHk5dvY5ZmQy1iN7Q/TM9RyvdewEoB1qCIWWx0EBhDkktxE4rsRdaBkADncVXc3FW&#10;bgCU7FiaFwRtX6pnAyvoveM2soyAZn30BDg5P/eQVs49QoLMAOkBIfftAuBfg599LpMBzt0AYjCU&#10;tCz9xaNwAp4bgJIcodWTrl5To8jLmGsyJ6j5l65PoBHoPNAToAxSbgDZOk0NVlpv5apj5ebgbJ1F&#10;YM3PhaSW7Tjude5yW+dMqRnW0fPCzjBaBJ1gOEM3OHOBwLuovoqEIqPy1Mw0gTmJKWp8fAJnz9MB&#10;0gUKgtKZ0fM4RyiO08Ec3bYJnaW5qIgPQXWsPxoTAugoGIOr051xAU/UZRNwhTjdUsxonI0eArAm&#10;1heVjMD10T7oTQ/BvtIkwi4HM+1FzpMh97a24M7mZsz2VOEctztJEO4jCDdlx6ArOcR5L3Ebj9NH&#10;N7i/OBPnW6pwub8dV/o7MdlSjyOFeegLD0MlnWDqhx8g8s03EfPRh8haswpVMZFozU5Ff2UB9vc0&#10;YmLfAG6d3Y0vL5/Ar2+M4Hd3JvD7e7P4/f0r+N2j2/jj54/xx68+x+++eIxffX4fv//2Gf71X36P&#10;//bfCb9/+zf8+k//jF9R3/3hT/ji21/hybNnhCAj73ff4A+/+y1+98c/4g//8q/43Z/+jG9//Ts8&#10;IgCv6yLn/9RV6vqlK7jF7/7mLGE4dg4XTp/E+WP7cGzvFmwf3ojOlmY01NSjvqoeVcVVyEvNQlxg&#10;KHw+/Qwr33oHwR9/ihwfX3QkpmBbUQF2lRZjS342+gjAzhT9YEQRhLHYmBmHXjr1Lrq6jrQoZ9qX&#10;m+g86ra7Uvf+cpx7f0N0frrN0MQ6tamRqEyNQAkBWERo5tI1pgavR/T6lQhbuxSxviudwShi1i5z&#10;BosNWr4IMUH+qKmowImTI3j6+Tf46tvf4/Mvfo1Hj77EAwGJUHGA4724BTI1CKhF9DK/F4HlBiEj&#10;A3OLAHQaML2AMgk27ntjku1PQDEA2vt/DWoGvblyA1DzJpUJoOYmVWbw03uANP2L0WV4Lm736D6+&#10;1XGOxToCms55rvvTvBuAJi1b66/TYVoNKrqF4IWhWy86QkvW2jtXFoUFSMlT1+P23Pf9DICamgN8&#10;FQA1FXAEIgOVwUrLdq9QQBLcJM2716m+yrQvk7Y3wKmOpipz13HDzi2VaSCEaU4NfuqAPTnF7aam&#10;MclYPHWJELzK/V/lOV+5gLEL0xib9gBwggAcJQBPKwY7ogOkzo9NYvr8Oca2XeivKXFGBy6P9iNg&#10;fNGZGYYdFak4KAASbKebCnCisYAOIw09GZGoid6AyvBVqI9ai66UQGzPi8bRylSMNubgUm8F7m5p&#10;xsOdHbi5uQWXNtZirK0UR6sysSMvDv1p4egmBPszIrAtJw4nqnMx012L21u6cXfrRtwc7MJ0cx0O&#10;52ShPyQYlUuWIuvjj5FGpXz2GdLUzWTVchQE+6I5k9GvsQQjW9tx48QOPJ08iu+ujuK7axP4/OJ5&#10;PJ45j+dXL+DrO7fwxd3r+PzedXz77CH+8Ntv8C//8kf86Z//jN/88Q/45je/wZfffofHT3nR3buP&#10;Rw/v4evPn+JX33yFX/36V/jVb36Fr7/9liD4Cnf5D35h5gom+f8yPTaFybPnMX3mLKZPncLUsWOY&#10;OHIIp/buwP4tAxju7EBLRQ0qsgtRkJiJjPA4pAVFIG7VOoQtWIyYRUtQ6OeP7pQM7CmrxLHGBhyq&#10;rcTWwhz0Zybxx8Iz5NdGurz+7PgXGspPxtaSTOzhd7e/Ls+Rou/WknTnhVNN/GHRvT8NdFqSzOhL&#10;5fEHLj3cD/F+axBB4IWuXuJ0e4lfv8oZikyjXm9YMh/xkaFop2M9Pz6NL+j+vv7u93j+7Bs81NMb&#10;AoIcmRcCkiBy6epL8OmVlndZ7ojztwUoyoEGQeJAivNu+LnBIVAILIKPWxZtDUSvgqDJXWbnaXA0&#10;AOpVuILgXAC6z9N9vL+oQ5gZ+Nwwnwu/v4SkOkrzHF4BQFuWnG4wJnN/mtq8LbvrSXKBkjv2mgu0&#10;eUFQTtAgKNAYhAQod18/ycBl8FJdwc/tAN1gM3hJbvjZfl4FSTu+u9yWnUESnJcoyfmpVVrAJoDH&#10;GcsZv6Yu8fhXCeBr1whAnh+d4JhcIGOZAHiOMfjs+UmnJXhkjE6X+57m59bACqf3CoClqFGXiQiC&#10;jRDszIoiANN4MWbjWF0OI3AO9nF5c0EcutJDUedtBW6KXc/IFojN2eHYz9h8qi6DMKvALQLw3o52&#10;3Nrciit9el9EOU5yHwdKU7ErP4HAjMNexuITNTmY6qjEtSHV78H9nX14sG0j7tANTtdV4VBaGgaC&#10;gtG22ge1y1eiYMEiZMz7DPGEYcKCT5HFC7kyOhADvPCP9dTjwt5B3D6xBzeP7cb5LX043N2OU8P9&#10;mD64BxdPHcHV86dw9+IEnhOGv2I0/sNvvsHvfvstfvXt1/jqy+d49OAubl+7gnvXr+L5/Tv4+ulj&#10;/Prrr/CbX32D7zj9/OlTXLl4GSeOHMf+HXuwd8t27BncjH0Dwzg4OIQj1NHBQRzc2IutdH7dZeWo&#10;TslCQWgssnzDkbLaH+mr1iNr5ToUrfNDbUg4epPT6KArcKSW0K+rw/6aCmwvzsPmfEbZvFRs0Vh/&#10;eqtbQbKjLYWeuHuwvgjHWspwsKEQ+2pznQYQPffbmR6N2sQQlMUFOaO9FBKCeZxmx4UgLdyfsXct&#10;onxWIGL1Cud9JLGcD1j0KZZ98KbTBSYlMR4DQ8POUGxf/5Y/DtTjp1/iHmGg0Vru8UK+qwjoBcP1&#10;W4KKoEMo3GV0JKicepTe8KYXFameYCKIGcgcmGgfDhReQlCgkMyBmRO0GKty7UMQEuTsfp5k0DMA&#10;utdr3u3+9CI0yWKwNHfbudJ6A6TuZ+p83U996LMY9MzJSp7oa8DU5/RAUNDTvDv+vnCAcwHnht5c&#10;CLqXBT6TO/bafUG37D6ggOQ4LUqAspit6QsIesE1F3AmKzcoussNgAbRvwTgy3ructuHytWXT/f+&#10;JgU/uU8CTXKiMfftvGSJ5+uMNE1IKiJPTjACE37n6QDPCZjcVqPV6ByuXKAr5nrduB+qq0B9Wqwz&#10;zHx5pC/aMqOwvTydDjDHeV2mxgPcUahh2MMYv4LRlByE5kSN2BLIshBszWNkLo13Bkqd6CzFlYFa&#10;3NjchJubWnB1oAEznZUYZYw+U1/AOnnOO4I1VNZ0VyWuDzfithpOdtEB7uzBw119eLytDzc7WzBR&#10;WoJjKenYER6N/oAQNKzyQeniZUj/6BMkfvg+kuZ9hEy6l5pIf8bBJBxhlB4b6sSZnhZGw3y0pyVi&#10;sCgPh7mvk5sHcHbPVkwe2YuLI0cJwnF8/fAWfvPFI0bjh/jq8R3cv3aRMXYUl86dxa2pKTygq/78&#10;wR189eQBPqcrvHvtKs4eO4rhnl60M9a2lleitaQM7cWl6K0ox1BVFbbV1mJzVTV6CgrRkJiG4oBw&#10;ZC7fgIwlPshctAb5S9aiaq2f8wjdtkz+KBSV4XR9E47X1fMHpxoHasqxp6KYKmKszcPeqnzsrc53&#10;Iu6u8mznPt/BukIcbynHidYK7K/Nd+CnRpD+3AQ0O04+AIVRvsiLCUB2bBAyY4OREcP4GxGAlBBf&#10;JDqjcPs4I9TE+KyE3/yPsPT9N+Grvov5Odh5YD8u372HL37/B3zxm985F7PcnfPKyodyP16XI5Dd&#10;ZbT06vZ9AuohYUWpVVf3u5yLmtsKHIKXG2Dax1zp7XACiwFT9d0QNBC6IWhg09RgZ+BzS+utruCn&#10;V+HO3W7utlbmANsLQDt3nasB0OAtALrhZ/cIVS65QaepuxHEfX/wrwLQwORuDDEAWj9Ac3yaGuTk&#10;9txPglgMdgNQsBGoXglAlhuYVNccneZtW0kAdMtdX+DR1A06TbVeZbbO9mnlnnNUPe1vCmNqlFGM&#10;pab0XPDkJVyavYrLMzzv6au4NClxX4z3E+OTBCZhSQBO6DE6fpaL/GzXLt/ENX7+saNHsLO9GW05&#10;KYSfH/IDV6MqlkDRiMIV6ThUk+30A9yUwyiWFso4Fo6+7Cj0c3lTQSx2liXTHaawDgFUk4ZTDdk4&#10;11qA2d5K3BhudjTbXYXx1lK6vQpMdpRjvL0MMz3VuD5Yj/vbW+j8OnBvVxfVjUd7+/F8zyAeDnXj&#10;ZmsTZsrpHjMysTeG0S8wFD2+AWhYvQZVK5ajYuVylK1ZgdoAH7RFBWNLdgr2leVje0EW2qLDUB24&#10;AT1JGt+wEofam3Cop5XurBUH+lpwescArp07iqfXpvDFnUt4cn0G186fxrn9u3Fqxxac27UTM4cP&#10;4troSdY7jdmTxzGybw+2MtbW5eWjNDEZpTyn0sgYlEdE0xXHoi0xCd1p6ehJy0B7fAqawuNRtYEx&#10;dIUfylb6oXKlLxrWB6GHQN+TrXdlVOBEZRVGGhpxrKaGDpDnWVfu6FhTFY42V+BoUxmONpbiMB3f&#10;wdoCB3iHG4oIwDIcaS5zYvDWsgwM0f11Z+l1A3rZ1AZkh61DWth6JIf5IjncFymMvyl0gGnhAUgP&#10;0+s3/ZHsu54QXA3/xfOw+rMPER7ki7rGOhw/N4rrjx/j2W9/i6e/+jVu8QJ2oKSL9IH3wndiHy/m&#10;O3JCAqBaOAnAR5/zgvc89qYL3Il0tzwNIQa0FwDkPv8CgIIm9y8AGgQtBrsBqP1ovQHL4GaaCzA3&#10;xDSvCCwIGgBt/QvAeevaebi3derq3Hmucn5uBygZ7KSXzs+zTnCzmKt5Ac8gqFZgLWudA0BPpPW8&#10;uOhlLPVEU8HJ4OeGoDviOvATSAQhaoqwkXQ/TbJlW+8MfMByDVQgJ3VR8BPoWKZHzyYINNVzGiO8&#10;bk6QkoMzOAp6dn9Q8wKcwc0DTIHMI0VZSfMG55dQ9sgNa9U9R9c3OqqWZbq6c7rH5zkn5zMRhOoW&#10;M6OXrktcnhrneQl+k6w3y2X1AxQAr93BDUJw9vRZHBnYiMHSPJTzgklbvRD5QavQnBKOgYJERuF0&#10;7CxPwSChN5ARjq35sdhdkoS9ZWnYT2col3iojq6kMhUHyhIdHa9JJ+SK6QTrHId3ub8Gs10VuECp&#10;dVjgu8Xy+1ta8GR7B57Q+T3e1YNHO7vxZPdGfM4o+2xHH54Md+N2ByFINzSSmYbjyYk4mpyA/fFx&#10;2BkThW1REdgcEeY82iZtjuL5xURjKDICHX5+aF7ng+HoaBwuLMLhmirsrS3HlvI89DFKDpVl4vhg&#10;Cy6d2I3bE6dw4/xJjO/fhUPdXdjXWM9oWYcTbc04N9iLkYFeHOpoxaaKCjQTbmXB4SheH4jytYGo&#10;pprWhaLVNxQddHvdoVHoDYtDT0gcuoNj0BEYhRb/cLQEhqMzLBoDCUnYmp3N76mEsbfSqyqeXzmO&#10;CHyNlTjVWoORjjqcaa/G6bZKnGnlj0BzCU7QNR9pLMShxgIcbinEXk63lKXzxyoJHdl0f2kxzutE&#10;9bxwCqNu/IbViPNfi4QggjDUF6mEYGZUIHLpBrMIwpSAdYhZtxIBKxZjw8olSE2Kw6ZNm/n/cQ0P&#10;n3+J59/8Gk+//JXTLUWtoG4YaDw/BwYOGHgBa4ABF6xUT6OgXOXFLBDqnplBQY7IgZ0XgG5gGCjs&#10;WNqngVPwe/DYM4iCAdDg54CMoL16y/Oo2lU9oXHTU+bpwCxoeVp8rZOzdXA2+Gl/2q9B2o6rckFR&#10;9XQcRWiD5lxpP26Aqsxg7JyrF352D9D5brzws24wf+EANRXwDIKSHJ6Bz1yiYq/KX8RbQkNQEyAE&#10;CpMBT/PjashwrRMQrbVVj5JpXmWqZ3WdOlxvADQ3NxeAbgiam3PDTw0w/yMAustVV/f+Rs9NOCDU&#10;vMpsX+fH1OI8/XJ/U3KBgrfqeRtMCECNNH2Vf8Rb1/jH5DZnd2zH9ppSVBKAScs+Qea6paiKCURH&#10;Vgw2laVgR2U6thQlYntRPKNuKg5XZOAgI/I+ag8Buac8DbuK4rCrIBq7CzVYajLONufRBRJ4GiCV&#10;kVjvF77UU4lrfdW4s6kBD7Y24ynh9zmh98WujXhO8D3d1Ytnu/vw+b4hB4Jf7BrA002Mxu31uEQI&#10;ThdmYyo/CxM5WTifmYHR9DScSU7B8fgEHI6JxaHoOByIjsUeOrJtQWEY8gvELjq0I2lZ2J+dhx3Z&#10;mRhIikVHdCA644MZGzNxorsBkzuGMblrG8709dEt1mJ3QRH2ZjGe5uTgWDFBVVSKXTn56GekbQ2L&#10;QT1h10jodayLwEbfaAwHxGNzEB1qUAwGQ2KwJSKRSsKm8EQMRSRgY0Qcehl5B+KTMJzOSF+Uzx+N&#10;Sjq8WhxuqsbB+nL+kJThWH0FQUdH2FGLc131FKed1TjbVo7TzcU42VREZygA5mN/Ux6212ahh069&#10;JT0KDSlRqHVebBTsgC1u3SrPkPxrVzitvolBdIQEYEakvweAEX5I8FuNsDVLEbhmOcIC/FBazB+K&#10;w0dxhwB6/uV3eEY9fvo17snZeWEkGNiFbRe5LniDlQFQ8w40VGcO5Ax07oYDc0laduKka58GIu1X&#10;EDRAqc73AEjg2YgtDgQJN3t8zd2RWVNPmafcAKepAdCOYevsWIKf3KOOp2U3/Ow7Mdi9Sga/K4Kv&#10;zm2OC3RFYE/Lrd3PM7DNlcq1/pqa4L3dYFRuwBAYBAUDmFuKkufpojS1MnNTBkFNVWZ1rb7AKkC5&#10;AWTHEogkQUpTN+jm1pfmAlCaC0AH6FxWXfd2tk8d1443MUWXyvqzjMX6LHoiZNJpMaYLJgD1nLD+&#10;kHdu3MNtusKZwwdwsLUW9VH+SFr+CVLWLkJJxAZnkIQ+gm8bgbeTsNurhpGqTBypZCQtopPJjcWm&#10;vGhsyo3EpuxwbMsJx678aOwvTcDJ+ixMdpbiEt2fHOCV/mpc7avCdU7vEoBPtrU68Ptqz0Z8s68f&#10;XzH6fr53AM81PTCIrw5swrcHNuO7vcP4cksvHnY14VYDt68oweW8PFzKycVlQkm6SFjNZOZiOj0X&#10;4ymM4CmZOJOkl8An43hCKo4RXAcSCOm4JGwOC0c/419/iB+2JEZhX14WTlRX4Ux9E05V1RF6xdiT&#10;kIHdUYnYGxaPQ1HJhGsa9kSnYmtECraEJ9N5EmJRWdgTk4tDCQU4nlqKo+lF2Jecg51JmdiTlIXd&#10;iZnYGZ+B7YkZ2JqcgS2pVHoWtuXmYndZMSMtAdhYgyMNBCA/lxN7GypwqoXA66zH+Z4GilMvAE8R&#10;fif0kikBkNon91eZQefH+J0UiuqEEFQ4gxroRVO6t6eOzUsRunIRIbgMyUE+jL5+jjIYkZMC1iBs&#10;1SL4Lf0MgaybHBeN9tZW/h9N4ukXX+PLr+n+nn/tcVyEgTNcvQsIBj4Dh4HKLUHEnJ/7PpgB0O6d&#10;ad4kKDpx0rt/25f7WJpqvYBj8HMD0EZtmQtBgc9AKFmfP4Od+7ytTMdxH8uis9sFuuto+hLIL6P4&#10;qwD4KghqKnkB6IGgteaaLN6aFHvdoNR6gcFg5IDBCy83xAx8Ni+5XaDkxF+5Om6j+27OvTfOjzvO&#10;7vsgs2Ud1w1Czavbiu7jWV2ro3kDoBt2tixZI46VG/gMkm4IOvvjcVTX42BZZ0plhPYsP5ue4WTE&#10;ucI/5C1B8OIlXD11DKf7WtGZHI701QuQvGYR8oPXOhdVW3Ys+grpXIqTsbMsFQer6P7o+rbnxWIo&#10;Iwz96SEYoDRqzPb8KOwujsX+sgQcr83AmF6SvrESVwdqcGOw1iPO3xmux+OtLfhiRxe+2dOHb/cP&#10;EIID+MKBoBzgAL7cP+QBIPXt7mE8pxN80N2M+801uFdehrtFJbhbSHF6m7pTXE5V4FpBGa5SVwrL&#10;cSG3BNM5RRglEI/FJONgRDz2BEVip38wdgUFEXAR2EvHeCiZsMzIx/E0OqCEbByOSsORsCQcC03E&#10;6Yg0jMRk4WRMNo7F0hESeKfSynAmk04tqwajuTUYK2rA2cJaHMspxX7uZy9BvJsg3p2ShV3pOdiR&#10;SWXlYjuhvbuI0bW8FAd1X7KO0be+CkebanCcn+ukOoO30fV1NzoAHKUDPNteiRE1eDQQfvUFBGbB&#10;SwDyb9GeE4tqArAk2h8FUX7OSM/JvmsRu15vpVvqSN1dkgJ9CMF1zjSJ8Thm3TJsWPQxVnz6PgLo&#10;EnMy0jA8PIiLV67hi29/jS8Yfx+p9ZcAdKKny3m5XZEbflYmuUFiDQHm8mzqdoBu+DnlhIntX1Mt&#10;m17AxAsawejKdcHPM3iBewSXuSB0w1AAVCdnt2O1Y9pnEtDsGAKfbh/9ewCUVO6Gn/ucBTyTYCj4&#10;KQa7XaDkANBkcHMDTiBwuyQBwu7/aVlAMPgpMuq+2ageSfNCzOA3V4KduUDTqxyg3uRmwNPUpGWD&#10;3vcB+H3HaLJynbP07wHQwK8y28amKte8A0cC0Cl3zp/zBODMDHWRoNVzxGokolu+Rt2+eBE3z57A&#10;+OZu510SBX4rPC8m4rQ40he1hGJrZjR66PaGCxOwqyQFe0pTnPeCbMpizMwMwTDht6MgDntLE53G&#10;kIPUsZp0jDYX4EJPhQO+24TeraE6B4C3uPxgUyOeb+vA1zt78TUh+LXAt5sRmDH4OZc/JwwFwa/3&#10;byIcN+HLnQN4tqUHz/o68KyFDrK2Bg8rKnG/rBz3qPuV1XhQVYt7lQRkVT3uVzfiTmU9rpfVYIYQ&#10;HKM7OxdHZ0hHd5ogPBUei5NhsTgaSgDS6R2huzsWQRBGpuN0dCbOx+dgOqkAl9PLcSWnGpfyanEh&#10;vx4XSppxqbwds2XtmCxqwXgRYUUAnimoxpGsYuxNy8Wu1GzsIHR3MXrvpjPdpfhN+O3Mz+d3V4z9&#10;leU4xPM/XM9t6ACPN9fhZFsdRjsaGHkbHQCOdtUxCldjpK2C8bcMx+sKcbSugNsU4EADIduQh01V&#10;6ejIS0BVcijy6dizQjTI6hokMtom+fs4ff7ifFcjdgPjMCEY5bMc0euWs1zP/S4j/N7Bp+/8AutW&#10;LUVRAc9zzx5ekHfx1a9+i+df/8ozZp9aNKm50dMueoOGlRkQvgcSwu+vAdAtjapiEizc+3eDxQ0X&#10;zZsD1H0/NwANggZCNxAFQkHQHKC68BjA3MfVMQQ8vQfIRoMXBHU8q2uf285HU/c6O3+nDoFnMrcn&#10;8JleANDt+gQ+69snCXQGQZMAoDJJF7/gIvA48NM9My+83DLgvQqAcoEmLf9FHS/ABDyTQc+O6RzX&#10;e6/OQKmWXEmPtb2UgCXXpkaPl3Iee3Oe9nj52SSDoEHP5jUVAN3nNElNT8/gwoVZXLjEuozA03KT&#10;coF02LcvXcCd86dwYWc/dpWmojKMF5HPUiSsWog0QrBIEEwKQWtGBDbmxGBzUQJ2liRiZ7He0haD&#10;bQVR2ErtJvz2VcohpuNIdZoTgcfaCnBpYwVuEX667+dAkHH4Zh9j8GAdnmxuxZfbOwk33QfsxrPt&#10;XXiyoxNPNU8gSnKDX+0fdkD45e5BfL61F096WvGwtYFukMBrqMXduhrcra3F/fpGPGxqxqOWdjxu&#10;6cSDxjaua8bVCkIwtxRT6QWYSM7GOCPuWFwaRqMJw3C61dAEur0knKTbO0O3N5ZciAtZFbicX4OL&#10;xQ24XN6Cy1XtuFrXjasNG3GFuljXg6nKdpwvbcZoYT1O5lXicAZjcCpdXmoWdjLu7iX49hfQrRUR&#10;eiUlOFRZgYPVrFfrAZ/cnwHwTAdB2t1K8DU6DSCn26twqq2SkbgCJxtL6KgL6AALcZgQ3FeTh53V&#10;2Rjk36slJw4VSWHIDd+AtEDCz/t0R4oaPqikwHXOQKexG1bSDS5xFL1uBYJWLsSiD97EB2/8FOvp&#10;AKsqy3Do6FHcfvjY6f/39OvvcFuPgTkA9LS+ugFoF/RcuS96SRC02Gvgk+T8FIFNgp4GFdXwUs7g&#10;onMgYnBxA0bS/It13Me1Wy8HMjW5gWhSHTlBJwZ7nZ77M9j5a9+KvQKgvTtI3WdUbvXmnp/28eKz&#10;e2X7n+v03HKD8AUABTvNz+3gbBDUhW9yw8FA4LhAgsgcn6aOg1OE9cLuJQRVR+sIOS88pggtQdBx&#10;fN5tVKZ7gNq/Qc+c5ogeNRs570zVUqsyc4GSwc/g5gahgW/2wvcBOD2j5e9/RpvXZzUZ+HU8k4bD&#10;0jOrF2dncdF5VI6/Ytxukrp05aoDwPsTI7i6ZwgHKzNRRyeRRPiFzn8fEUs/RsqGpSiMWO9AsCs7&#10;BsNFidhRlow9GiGGwNtLt7erLB47y5Owl8uHajLoVjKdRpCZ7lJcHawmAOuc+34C4O2BWgeCdwbq&#10;8HhTM77Y1s4o3InnOzrwlPNP6Aqf7OzCU7rBp3voCB0IDuKLfUN0hv10iBvxbNtGp3HkyVAnHtER&#10;3u9qwd3WJtxrbcH99jY86uS6zh48aO3A3aZWXK9pwMWSKszkl2MmuwjTmQWYSc/HJF3h+bgMjMZm&#10;YIQajcvGWEohprLLcbGwDpcqmnGhvgMzDZ2YbuzGTFOvo6n6bozXdGC0ogWni+pxIp8gy2asTSOc&#10;FH0zs7EnNw+HiotxlNA7Wl2FE/W1ONXciONN9TjaUOM0guyvLsPB2goHgCMdTQRgC852NuB0GyNx&#10;SyWONZezfhmONRTjGAF4vIERnRDUi843l6Wjh+6vLj0CxbGByAxlvPVbiVj+eMXS5SUSeokBPo48&#10;IFxPCNL50QWGEoLrFn+KBe+/hU/efRMhQX5oa2vBmbPn6fqe46vf/B6PvtKIL574ep8x+KFeVekF&#10;oF3wbr0KHg4cJALvVQB0uz9BUOAz2T4NHAYXN2Cc/XvXO/W1L0LN7gPOhaBGQTKpTLHYicIuQNkx&#10;3ftX3BX07I2QAuLcc9DxzYnaOjcANVy/6hnsrNVXMviZI1Qk/oEinyf2fb+x41UQfJUEAwOUI0HI&#10;C0EPxAgWb8RVRNTIKeow7NbY2ATBp7e1sT41OSkwKv5Knv16Bkp4Cb/TZ87h1OlRZ+p0VdH9Ry8A&#10;Pa5sihCcdsBmkPNAcYbnrSive5qKvAKcwCbX+DIuC3Ru+Olzmgz4Oq7BV59rmuc9q/1T2lYNIXrf&#10;8CyPcX12GvfGz+D6nkGcqs9HR1IoAahBSn8J/0/eQMSyj5DmvwJlcYFoYRTemJ+ArYzBuyvTsV8v&#10;S6pJxa6KRGwvScAOOkP1CdSL00eacjHbU4abm+pxd0sDHmxuxF1GYMFPut3PGDzYwFjbis8JvWfb&#10;2pyGEbUMPxYEdwiCjLzqF7jPo2cvNEg4DuLJrgE82d6Lh8M9uN/XhXs9dH3dhGJ3Nx53EYBtXbhD&#10;F3itlgBkFJ4trsJsUSVmCcLZ3DLCsATT6QQewTVBjWcUYDKHkCyqJfxaMFvLmNvUhbGmTpxv6MC5&#10;+nacq2vDaF0HzlS34mQ5gVbCKJtPZ0cAHmYEPpRViAMFRThQVkwnXIFTTYQb4Xy2owUj6pBN56ro&#10;K/jtqyI0CcBjTbWEHuNvVzPrNOBEWzXhJzASng0lzruVj9UVMQITgNTuylxn/L/WjChUJIagINYf&#10;6cFrEbde9/uWcrqCIgwZfRWDkzTaS+AGJFBRLPddOg/LP3kP8z94C0vmf4LEBDr57dt4kV/Hw+df&#10;4Qnd3/3nX7wAoEZ1Ngeoi/kFcLywkF4FBAdYcmXexg4BUDLgSW4A2rwB8K/JAYmBxXs85xy0H91f&#10;U+OCGhm8IDT4uR2gpHUOBL3nb/t3A0xTlQmCAp+kZa1zO0fb9q85QJNAJ+jZ0FdznZ/gp3j8A130&#10;Jjkgz1D3coMCoRpG5A5130+QFBBMHockWAg6jhMSfFzx1QBoEHRaSb1w88BvjOAac0ZSMeBpvUnL&#10;6lw8ek6gkdMbezF/ZkQAPEsAjjrLeuZ23IGlIPhSTr88p2HE3KBcngAo+AnicrICmwd+BlDNC3aC&#10;n3O/zytzfoKeA0Cej7bRcaYJ2AuE7ozmBUp9P/zx0PGuTE/gztkTuM54OdZahi25CSgMWI3w+e8h&#10;8FO6g0XvIWHdIuTRGdYkh6FNz6UW6CH8FDrBFGxj9N1UGIu+7Aj0ZoRiODcS+8oTnQ7R03SA14cY&#10;UzcTgFsacU9RmA7wtheA9/rr8Gi4EU8Jwefb2x0X+EwA3MoISz1iPH66q4ewo+ujE3wqEYBP9g/i&#10;MSH4RP0Fd9MZ7uB0K5eH+ugIe/CopwcP6QIftnfTAXbgZn0LrlYzylbW40I5QUhozRZX40JBJS4Q&#10;ho7yyjBbwCnXXaxsxiXCb7axywHgeCMBSPiN1rRgtJoujTrD+VPVBGBVPY5V1OI4AXuylC6vrBon&#10;a2pxgtH8VEsDHR1jbTeh2dOGETrVk231Tuz1AJCxuI6ga6ohAOsJSbq/jnocb/UA8GhTOY4Qfkfr&#10;5AAJVE6PEIi7KvOwMSfReea3LD4IedEeACb6rUACXWCC7yrEMOYq7srxxfvTCQb5EoDrEbJ6CZZ8&#10;+DY+eP2n+OTtN7Bm+VIUFebj2MkTvCAf4eHnXxF+X+LOYw15ZQ7Q0/lYAwDoOWC74DV9AR/vvK2T&#10;ExI0rsgVvQJ2L+71ucpsXiPIGFAMKnM199iS0w/Q6f/ngZ9JoJPcZSbVdR9L0r7cANQx3OtVru9D&#10;Pwjuz2zbqswNQGcf+gHg1O79ud2f6XsAPE/3ZZJrkhNSNJQzunRZjlDw02Nr35fnqQ0PHF4AkPJE&#10;WgL1VSLUphVDvU5QI6VI5gLdblB1rc7Z0fOORlWfdSTNj5w9RwmA53kOEzwXgUvg89wPtHPyAMrj&#10;6gzc6luoqX0Gg597G4+T9Lhbm5e0XgCU6zxH8I45YKfT5D4ucP3MuD4ro/v0ZYzze5rUD8v4GK6e&#10;PIyrO/sx212NI5U5aI4PQdrqBQhf+B6CF76L6DULkMELrFCDJSSEoDktEh2ZUejOikRXZhi6MkLQ&#10;nhKI1kS90jIQ2wtjnFbgiY4iXO2vxF0C8KFemUkXeG+QjpDx93YfYzBBeH+oHo82NzlD6es+4Oc7&#10;O/FkaysebGph/Va6QcKQblAdpZ3O0ozGj/b04fHeAQJRsXgTt+GUAHw2TDj299EF9uBeOx1hWydu&#10;t7TjBl3g1fpGXK5rwCxBOFNJVXC+jEAs1X2+alwqqaRLrMJFAu1iXStjr6JvF6YlOr6p2jaM0/Wd&#10;J/xGq5rpAJtwuq4ZJxuacaqRy40EXTMdIjXa1uq4PYHvXC+jcm8bTnc2E2z1ONxYiYN1ZThQXYID&#10;NaUEWiVONssB1jk62VpD+DFSN5bhcEMpDtUSkjV0ftVFnKfDrC/BjvI8Z2Tt+sQwlMQGISfSFxkh&#10;a517gGlq7dU9PwIwdOVChK4iBH3XIJ7uL9pvLaPvPLz/2o/xs7//G3zwy9cQuGEdWpqaMMl08ITw&#10;e/DsC9yiO7n5QAOZ8iInBDUIgjMuJy9g9eube7GbVGYx0ADovBZyDvQs5hoALQ7b1IEh92WwewFT&#10;r6xcdV4c+6bXpd34S9AJctb6q24w1hHaNPfzGLzk8Axg7jK54YdPvnCmKtM2r9rWpLIX5+kFoNv1&#10;GQAFRC1r/Q8EEw8w5KAUG+levLFR0dDiokVGjzwtwXMBIjn99rwS9MwJSg4ACVhB8KULfKlRGz6K&#10;52LrHUhqStk5SupwrGWBUBLAVSYnp89g4HIgRWlZjs7OWfN23lbXZBC0yC2p3D6jZHUdIKqMLnN2&#10;4gJmx2Y9AOT82NQVnJu5igk5yXOjmD26D5e29uJiN51IfQE2ZkSiMJDOYcUnCF38PiJXzkOS/0pk&#10;hvogL3IDSuk4KmL9UBnji5r4DWhI9EdzUgDakvy5bQi2EYBHqlIx1pKHy73luLupjo6uCY+3EILD&#10;DQ4E79AByg3KFRoAv97bgy8IwKcE4H09KSJtaiZAKQLxLoF4d0s77m/txgNG3yc76Qh3EnzbB/B4&#10;Ux8eDm5kFN6I24zANzs7qW5ca+3E5aZWzNY3YLq+DhN1TR7VNGG8shHj5bWYLK3CZFkFpioqMUn3&#10;NkmwnW9ow1h9ByapacbeaQJwqrYVY7UEWy2BV08ANsnRteJURzudHl1iVzfGCN9zXZ2EH8HX04HT&#10;hOAxxtv99VXYTce3vTwfOyvVkFFMwNH9tdTgVCvdInWimc6vqZLwq3Dgd5CO7yDhd4D1D1TkY39V&#10;EfZzeWtptvNulRoNdhAdiOwwAXAdssI2UL5IC1pPF7gaEXR7YauXInzdSkRsWI1gnxVY/tmHeOPH&#10;/4if/t3f4tN330JMRBj6+/px5doNPGf0ffjsS9wm8Dzw8zg/9QPUIAgOAF/hdgwAL6DHqQFKsdQa&#10;PAQ9jRdospcJab1k9wdV1yAnzQWglu0YOq6k+SvOPl8C0FyfACjoecbxI3AEGTqtF/J+BmkuwGxe&#10;U5vXd2JPpKjMtnXXkTs0l6gyg6jd5zPQ2fxfAFDQkKzR4GVUfCn3PTPJ4ww9HaHtXqDA4kRG3ev7&#10;KwA0ZycH6Im3L12fwc6W7V6hwCe4uQFt52kQtPUGQMnt6gxUKtM5SnPBZ67PvWwx1w1A28cLEBJ8&#10;5/k59TKkaYLPA0B99ks4TwCOTl/BuL6T0bOYPrQbFzZ14WJXFUbq8zCcE426qHXI8V2CmJWfIGLl&#10;p4xUi5HgvwLJAauQHrgKmQErkBO4AiWRa1Gb4IfmlCB0Z4Q5L1XaURxPAKbgPAF4pbcUd4drXgDw&#10;4SZCbajBcYFqCRYAVfZ8R7sznP6XO7vwOWPwI0Lv/lAj6zXgVl8drvfVUvW40d+Im4MtuDWkkac7&#10;cE9Pigz14NZAN65v7MTV3k5c6enEpe5OzHYRYK1tON/UjLN1tRiprcaZ2jqcqWt0dKqajquiCifL&#10;ynCqtARnKkrp7CpxirA8QUd3ks5xpKEV5+paMOaV5kfk+pqbcaKtBcc7WnG8ux2neczR3m6M9/YQ&#10;fp043dWO4+0tONRUhz01ZdhSkofBwgwMFqRzPht76eiOEnYn26oJP8Zmur7jjWoVrngBwAO1hF91&#10;IfYTfvvKcrG3ogB7qwqxuTgTbemxqNJw9nq6I2Q9I7AA6OsBYPB6pASuc+4Bhq9djuDVy+C/cjF8&#10;ln6G+Yy/r/3o7/CLf/x7LJn3KTKSk7F92w7cojtS5+dHz7/mhficF6I6LnsaPfQUyF2CSRfwXAB+&#10;H0AvHZoDBF303M5cnQFQb1Kzt6mp3AD4vXuE3IdksHMD0GQQ1Ll46rOu1+1pavBz9/uzYe7dMHTA&#10;9O8A0Bp/3GAzuM3ddm4dyfbjgFDHoyzqSpo3CAp+TiPIXNhJ1kpq8993fx4Aeh6Z8zScyA1q6rir&#10;aborLwDnQlBQc0ugM/gZ+Ax+L9dRmtc2LgBqKnkAbq7QDUhvX72/IoOfub2/BkBJ8wZQuUe3gxyn&#10;xvg5DYAz5z3yAPAazk5fpUMkjDWc+/6dmB3qJACrMdZciH2lKdiYGYlaurwM/6WI8VmASJ+FiFy7&#10;CFFrFyNu/RIkb1hCCC5HOeu0ZEagOycSQwWxTmPI3vIkRuB0jLfmE0ZluDNUjUdb9fRHk+P2HsjZ&#10;DRKCQ4zCuke4qR5Pt7cyAnfiy11d+JpRVxB8uqUND4aaHQDe6K3BzY21BGADrvc34erGJlzqacCF&#10;zgZMtdcRtjWMoLU4S7d1tpVwa67Hwdoq7CwrxdbiIsbyfOwozHMGHd1aRBdVVOy8/GhLfi625mZh&#10;e046duRlYEdRHnaWl2JHVTV2VddiD6d7yiuwt7Sc30s5YVSBfVWV2FtXjd0NrNNUg7087oGWBhzl&#10;cfX88PGWJhxsrOX25dhUmo+Bgiz05miwgkQM5KcRgFmOAzza7AHgyZYqur9KHGMcPlxfTviV4xB1&#10;gHX2V9EtVuQ5ANxXWUgAFmG4MBNNSZEoifBDZpAPUgLWOBIE04N9kEr4pQSt8wx9tX4VAgm/1Qs+&#10;xpJP3sWHb/0CP/vhf6YL/BF8li1DaUEBDu4/6Di8r7/1jPysQQ1u3uHFSjkvJCPg7ngvcF3oBkC3&#10;BKNXNRLYsFHXeVEr8l4mkKyri2QAlPMT/NRabAA0+Lkl8FlHZEc83vdg6MRcz9TgpyG5BD63DH6a&#10;1+eSDOaad0NQUdeA54aafR/aZi4A59Y1GeAEvld1iNZUyz+QuzPgueWOv274eUToCXzUJc5fvqwh&#10;ojyNJDMzcoGEnyTHRHA43V0EFgdo3ljrlcFP0JM7lOQODYK2/vyY1xk6oPPUMUfpab2Vy/PIgaBg&#10;RUgZsDSvMk9dwU/Qk8vUvTxBTrcBBEGPnHVeaZ+exhT9ILxsADIIOgMxyOXxs05x28kxwp5OcHzy&#10;Cs7rDXKsc/7sWYwd3I2pTT2Y6a6jY6IbqstxXna0MSsKZZF0E35LCb+FCF4xD+FrFiFuw3KkMhKr&#10;e0xzeiQG9N6P0iRsL0vG7ooUHK5Ow+kGjfVXhGsbK3BnsBaPthCAdIECoLlA3f/TOoFQju/Z9jZ8&#10;ubsL3+7diK/3MA5z/tm2DkbhJtwm+O7QDd4eanIAeJHnOtZSgVNqHCgvwP6yPDokAaIEOypKnGGw&#10;2jPTUJcUh8pYwjwhhvMxqOa0KiGOiud8POqk+DjUxWqo/2jUJyegKSMdrXn56CAcunJz0JGVifb0&#10;dLSnpaEzM52wJ9AKcrCxOB8bSwsxUFqEoTICtbwM2wnIrRVlGCwpQE8et8tKRXtGEjozEtGTleQ4&#10;wK2lOQ4AjzSWE5aCX5U3+lY5sVjwO9SgLjLFdIB0f5V0f5V5Dgx3U0NFGQRgBApDNzgdn+MZdxV5&#10;kzif5L8aiZoG+iCRitqwEn7LFzjwm/fu63j7F/+EXxCAH73+c4Su90FzLSP4yTN4+Pi5M/jpk8+/&#10;5UX6mDBRpKWrIlicEZ4JJbvY54LPYCT4aapyg4FnKHlP9xfdP/R0VSFoOO/pt0dgudyfOUA91eFA&#10;z3F1gpkHgJe5/wtXbjoQvMTjXeTUc1yCRPsiQDzR1gMaSY/j6V6mZI0NL6KnjukFmc5bEHVDUCBT&#10;3JUEQpt3YKZj8FwlB4CCOLdxRosmyF/ICz+V63wEOD0Gp5G0JYOgpvZ43A8ENEFuLvTc4LN5axDR&#10;8qVLEstc04ssnxVA5Rw1gKgcmgtmAp7u8509e+6F5t730/1BSWAT+EZHVWeUdTz1DIgODCkNQ2Vx&#10;1u3mNJKwHKj7WWNn33KOLshqH87+nNbol07TI817orWnJVk/Di8B+AKuE2rhlquUc1Rs5z7PKeIz&#10;Ik9edN4tPMoIfPbIPoxtG8TUxmZMtpfTuRXidH0Oo2wSWjWacNBqRBB+AYs/QhgBmOi/ClmhPk4E&#10;68qOw6aSVOysoMqS6FZSnX6Ao835uNBVSsdW5dzve0jgPSb8FIMNgg/pBNUV5v5APZ2eANniuEDd&#10;C/x6Xw++2k8I7unG0x0deLi5Dfc36z5gM67112OmU8/vFjlD6m/LTWFsT8FAThp6s9PQnJqMyvgo&#10;FISFICPQjwBfh+TADUgK3kBXtJ7A8EGCH+EREIjMkFBkBocy1gcz3geyXiDSwsKRGxeH4sR4lBGW&#10;pXExKIyKQEF4KIojw1EWE4Wq+FjUpSShkVBsSktHS3oGgZuFtky6s3SCNyURNUmskxjjvAi+Iz0B&#10;G3meQ0WZzj3AA3WlTtQ9pvt+LdU40lSFQ410gAThwfoyOsESJwYfqiPca3Kwv5qAry4gYLMJdwI6&#10;LQalkQFIc0Z0WYVIxtxIn2WIXrcMMetXIEFgpAMMY5nP4o+x4IM38OGbP8Mvf/IPeONH/xmL330D&#10;iaFB6O/s5P/YBC/q53j2pScCO06NULmkwUY49cRLT9SUzCk5QBKEvPUklVkdB4LeUWIsAprUmmzQ&#10;EfCsb6AcoTlFayhxlylC2wvJTc79RK5TPe3rhuBF8FjfQz2FotZsez2n1msoL81LOh+di7lOnZMD&#10;NJ0/z10uzsBnINS+7ZxNcrkaykvDZNm+nf27zsUNwEvXde63HOCZIxQQte4HbqjNdX3uFmB3vQus&#10;I9hpKgl67nkPAOXAPCBzA1CaCz9J61XXthU81QVG4BMA3eC0bSRPPPbEVmvwcBo9vN1xFMGtH6LO&#10;x85LegloxW2eA6ce2HlitCdee5bl9CRB8AX4vHKGw+K6Mda1BhsBcPw8nSDXjU1fYBnP+/hBTO7a&#10;jJnBDlzoqXHANd5agqN1uRjIS0Bp+AZErZwP/yUfI3T1QrqL1ciP9kNdagQ6c+IY8eKxqSie8TIO&#10;+8pTcKI+i5G0wAPAPgKwrwb3BujyCD0BUG+Pc94gt6UFj+juBD81jgiMcoFOFN7b7ZUgyEis7jDb&#10;O/FgaxuuMhJP0KkeJQx25REqenFQSgzaEqNRExOOguAAJK9bg9iVKxC1YhkiVi1D6MqlCFq5BIHL&#10;FiJgyQIELV2M8JUrEbPWh5HelwDx4brl2LBwEXyXLkXo2tWI9dW9NH/KF/Eb1iJmzUrE+zBu+q5D&#10;RoAfckOCUBARhqLwcJRERqIsKpqOOQrFEYJlMArDggipENTEh9NBxqOf8Xe7GjMEP4LuOMEnqdX3&#10;EJ3fATq/g4SiHOBhOkB1gznaUEwnqEaTXOyiE9xckoG+fM87f6vjQ5ET6s/zX42w5YsQQqcXvkqD&#10;H6g/4ApEEIYBK+Zj5WfvOY+8vf/6j/HGT/8B71CrPn4PuYTzzk1D/BGedR53e/DkKwcSAowe9zKw&#10;CQoGQbfM9cmNGQBVpnVuF2UQcUdCB4Jcr3oClyTgueOx5v89uQHojtMGPZPgp6lBy4nY3roOpAg7&#10;A7p91hcA57nOvaenZbk5975MHgC/hKKdj8lcqQHPHJ/bFf5VALohOFdOuRd+bpgYuNxyQ0aAM/f2&#10;Al7eZa1THdW1bQycTl9BvVmNAHRL21u3GLfzMwDaY3j2NIrcoPb9KlhPTelYPA8BUOeg8+c6Td2N&#10;KqbvAZBAnJ3y3PvUazXP0zEKyuOMwRMagVpD69Mtatj88VNHMLl7M6b6Wp1BS6fbijDeUoJTjYWM&#10;tRnOIJvxPosJiE8RsnoBXdQKFMT4o57xtzUziu4mwhkodbNeqk4XKAc4Rhd5sbsM1wnA2xoCq7/G&#10;gZxcnlp8nW4vegJE3Vy8rtDg6Kzf3elIDvArRuIv9/Th2Y4up2vMZUL6fGMRDpekY2duAobohroS&#10;IlEfFYySIF+k+6xCNAEXtniho9AlCxG4eAH8Fn0G3/mfYP1nn3D6GcsWI3T5CoStWIWApcuwZt48&#10;LH7vPSx6910s//RjrF+k2L+UUFnmvDEtiOAMWbqQbpiAIQyT1q9FGp1kur8vsgIDkBcSjNzgECoA&#10;uUF+yA/2R0lEIKN1BLoyE7GpOAt7FX0JvxNttThJnfB2e9F9vwMaFssLQMVjPQmiwVAPEIC7CPvN&#10;xWl0kYmM5N6XHiWG05GGIJUON4rnF7psPqG+6MUjb4GE39oFH2DRh2/gg1/+GO/8/Ed46+c/xIev&#10;/4Sg/xTljOcHdm13/t8cZ3b/GS/EB86z4gZAA9pc6P01vQqA7hhpAJGLsm4kcneC2OyVG44ENQHO&#10;GkxUZq7PYGcAtHItC0CCkmCn55htRObvOzCPy5Q0bwCU63MD0O0C7XMYtKWblGBn5+K4UE7NsWqd&#10;WwZDRW/J7vW59T0AGvjsgp8bhd3zJgOgwcqkZTf8bL3FTSdieqVlQW7u9u76HqmuB5IGTNMLt0Xw&#10;zW3AcD+LLAg6TpD7dwPQIKhneCcmeBzCa1KfwfsduCForb5zG0PsPSLOcF6sqxcoyTU69wSn1EXI&#10;A8DxCZ7n8UM4u6UPp1qqcLI6G6eq0jjNwjFGL71ku5lOL53Qi1xDh0HF+S5FTuR6VCaHoj4pBI0J&#10;gehxOkFHYU9povMkiOMAvQDUfb57Q7WEXANdXDO+2N2Or/Z04avdnn5/gp7gZwCUC1SrsPT57i6v&#10;C+zGE8Ly7mATZtsrcLY2D4cJhN10qJsIwI6YUNTQDZX4r0Omz2okElqxK5cjZsVyRC1fipBlixyA&#10;BSycD9/PCMLP6GgXLCIElzrasGgRVn7yCRa88w4+/uUvMe+tt7Dk/fewlrD0X0rHSIcV6DhHAnU5&#10;3SP3H7N2FRIIQY2sLEeYQ0eYFxpCRxiCErq/MrrAap5XU2IUo3kytpVkE2YlDvBOtdc5egnACmdc&#10;wMNOC7AAKAdYxmkJI3C+80M0UJCMTsEvNQr1yeEEYASjeATBG4CENcsQLgfoBWC4AMjllfPew7y3&#10;f0HX90O8/k9/jzd+9o9cfg0hdMS1BTk4uHsHf4SnnQv/+u1HTqfl2SvXXzQ0OOWKqZQbgM49OJfz&#10;MxlABEABxABowDMACobqSyeHJYgIclMXrzrSvMFPQ7cJyJq6Yaf1WjY4alngEeicztteAAqGAp9A&#10;JwAJRoKUZGAyB6jzdss+t1u2Tvck3RC2czAn6oafHc8DXcV9DwTNCZrcjvAHHneji9qjuRA0ALjL&#10;HTA64Pg+AN0Qk+xem0lAs3mtU91XAdNg54GknKHq/yVI5bQ8YrkaW7yAkuxZ5O+5QO/56Xg6f5MA&#10;6LzZzWlFfglA+/ySyp39ErA6zoso7HWAGrh1ittN6t6njkEoTs1cwYQ0yxg8zuh/ZD9ODnTisPqc&#10;FSbiQEEs4ZKIQ+Xp2FWWTvcSi6LIDUj2I0yc1uAFSA5agcIYX1TE+qM2zh/dGhKLDnBPebJ3JJh8&#10;usliurVy3Byoxv1N9U4r8LMdLR4A7pW78z4DvJ1xeFuL51E4TiVB0AEh47Dg9/muLpa3E6TNuEgA&#10;nqvPx4nyDJ5rMrZm0AHGhqAuhOcTuB6F/uuRvcEHaYzBSWvXIGH1KsSsZhxevRzhjMTBSxYThAvp&#10;Ahc4Wkf5EIgC4EI6wE/efJMQfB2fvflLrPjoPcctBS5fyIjpeXduOOEhxaxZ4XWBPB5dX34Y4RcR&#10;isqYCNTGRqIhPhqtybHoSqdLZfzdxfiraHuCsfeU4/488fdok6BX5sDvKJdVZs8CH24spmvMwzZ+&#10;1n5+1o6sWDSmRaI6MYTwY7xOZPSmC0zfwMi/ajGiqMjVdIOr+RmXLcDSj97BR7/8GX75o7/Dz/7h&#10;b/DGT/4Ry1imJ0NaK0pwZP9u/ghPeeB1UxfkQ8eF6CIXFMzJSZoXBAQ5gfDfkxuEgqBAZ3FSEggF&#10;RO1XENGz6fpB1tQNQMFPUNTU7QQNfgKjpioTfAQ7AdDkjr2SIOQGoGSfcy7sJAOhAz1+Jn1PAr8d&#10;32TnZS7Q9q15nZekeTcADYJuCYSa/uDlDX9CQs6FF69BboZTLbvXOXCgdD/DQOcGmRt85uIMeG7Y&#10;2bZuqVz15gLQA8HpF/vVerv/ZwAUlCyiOm7Nut547wVqXtvbcexc7HymNY6fA0A9x6vGDo/7cwPQ&#10;3KXbBTognBBEOc9tJghA5+Xq6vpCBzjG8nPcdmT0LE4d2I2jvW04UJmPvXnx2J8b7YDwIOG3rzwL&#10;A7lJqE1Qg8JKusDPELzsQ8T4zEdm8CoHjHqVZldaiPOS9L1VqThWl+UMhjDeXoDp9iJc6S3HneEa&#10;PNzW6IEgXeDnO9vo7jrwbGc7nko72qh2AlLPA8sJCoDtzv3Ar+QCd9MF7urG060djNT1hGA5xhoK&#10;cKoyG/vzkzBMV9QZE4KmCLqusEAUB/o5EExZu5oQXI3kdWsdWMVxPoIQDGK83TDvM6wl9NZ8Os+J&#10;v6upFR9/giUffkAQvsso/DZWffg+/BbM42cm+B3XtxKxjL8xq5dxf6uRHbgB+aGBKIkMQwXBVxlN&#10;8CXEoDUlHl0ZSRjIScXmwkzsKqdjrS/DccJOgx1IJ+i4j9Dl6emOg3UlTr/AEy01ztMgDhxbK3GI&#10;ANxdk+sZ+p4AbM+OQwMdeXl8IMpiAlAVF0LghqIgzJ8gXktHyr8RARhI+K2d/zE+e+t1vPuzf8LP&#10;CT/p/dd/6gyEkBUViu56OtEjB51rxnn8jA5QLcC6WJ34542ABi+LgAYEk8HODQibqkxwcbtBk/ap&#10;fQli4/yfHeP/rABoIHEAyHVuAKrMDR4D4IVrN51tBB2792fRVy7PoGcSCF/I+zkMhOYIne/AC3/N&#10;61wF94t6lcTll+fgHN8LQHOBOoYBUOf1suwvXaCm1j/Q5n/gdlWaFwwEOIuHAoIbZK8CiGRuSutt&#10;n+5tbJ+S6ls9c3N2/LkyB2jH1FTlTgT23gN0Gj28DvCF5gDQgeD39vv95alJc4D8fPpMPF+DoOdH&#10;wNPIYv0CBUBrCVYjiCLwBOuNEdTnuR8d+/zYDEbHZ3GW254+cwbH9+7AkZ5W7BcA8xMJlFgcKErC&#10;IQFQL9smABs15FIIXcba+YyTHyJs+UdIWrcIOUGredH7ojM9FFuLEwjANByu0/uEs3CmKQvnWvMY&#10;hYtxY7AKd7fU4wH1WCDc3kTwCXoEHQH4nDD8Yo9Hz3ezfLucYLMTgxWV1S1GEggfb2nBvYEGXO2u&#10;xkxLGc5U5mJfQSq2pMehLyka7fGRqCEIC/03MA6vQTqVxZiaRaeWojehraQLXLgA6z8l/D7+EKsI&#10;PR/G4nULWEb5SPMJx3mfMCp/ipDFCxC9agUSuR+BNIURO50wzQvyo/sKRV18LJqTExw1JcShMzUe&#10;fYy8mwoysL04B3sqCvidlDqjPZ8h+Eba9fQHHV4THV6954mPQ5yqRVjjAp7ubMCZrnqc7KjBoaZS&#10;7GIE3sIfov6iFHTmJ6AxPQqldN4FEetQGuWH8qgAlEYG04HqPR8+/JFa4rjWJR+8jfd//mO8/o//&#10;Gb/4+7/Bmz/+RyxiWcjaZShMjMZAawPOHj+Ky5euOF05bt1TK+ljBwq64PUOYHNvbmgJCAYLyQ1E&#10;g6DuIWrkFN1HNLjYvgwoKlNdQU8AlAMUTAQLz3O93BeB4khAFWAUvb1w/QuxXLDR+Qt6coN2709l&#10;Br+5snPX55AMfPq87uiuMtXTsS4IfISegc/gJ5kLNMDavOM2CTyDnWSPwbmfBHEA6MBIMHgFrAQb&#10;Nyg0b3JDUPMmd303AA2oktUT9Ox+nmTHUH3Jc6zvA1Cybe0xOKfRw+vMLKa6wWcy0BqcDaKa6j6j&#10;cyx9Dn0mSvPODwDPS/0B7ckQHcu6xDii09M9P6cRhPs4N8EfFAJwjPA7P3kRo3SAZ+UAD+7Gsf4O&#10;HKILOViajiOlKThcmor9xcnYQUfYy8hVHxeIgtC1SN6wGNF0gZErP0UC43AWXWElL8bOjDBsJgB3&#10;ladgDyG4v5L7qErB6cZMRuFCXOmvxJ0tdXiwrQEPCb9H1BNBjgB8vqsDX+7rxlf7u/DFPgNgs9ct&#10;tjmdo7+i+/ua8Pt6T6/ncTk6xAfDzbjVW4/ZlnKcqcrDwcJ07MxJwabMZHQlxaCe0bAixB8lQf4o&#10;DPRHXoAfMukKE1YtR+gixl8Cbt2nH2Od7gnSEfovXuwoYOliBC1bgpClixDJafzKFQTeOmT7+SLb&#10;dwNyCdKiILqviDA0E3g9GWl0yRkYyE7HxswUDNL1bS3IxO7SPKfz8uHaEpyiuzvL2Hu2vdrR6dYK&#10;HGsswxGCT91d1OKr+4GnOuoJv0ac6WnACQLwIB3irloNf5+NgZI0bCxORVtOPCoSgpx+mMXhPJdQ&#10;TiP8kR8eiOSAtQhZuRgrP/2AMf4XePOf/gGv/cPf4o0f/T0+fv1nWLvgY0T7rkFJShyGO5oxevIY&#10;rl655vRhu/tAT4B4+uEJAub6NG/wcpcZxNwylyQAauw8Gz5K5QKItjWAqkyAFAAluTkBRMfXUyRW&#10;1+oLPhaxtU/pxfJVLyC9ENI+DICSlg1GAqwgZbJ9CLh2ngY/3ae053712XUequtAmMfRvubuT8fw&#10;wM4DYUVwTT1SIw2/R+9ACDZvMNRULvAH6sNnsBN0BJi5oJorA4iByi13PQOhyg1ekpZV7gag5q2u&#10;jmvn48RSujNFYCvXvt0AFJgMgpLmbUh9uxfo3A/0HktyWpFdLcrj42OEnSfmG/wU+9UvUC7Tngox&#10;t2kAdGIwITdBR3ie25/j+QqCnpc3MQbPXMEYv9/zEzzesQM4vXmjE8mOVefihBpAKngB020Mpoai&#10;LS4AdTF+KAlbi6yA5U7H6IR1C5G0YYnjAKvigtCREYHBgnjGvQRsLorH1sJY7CyJxeHqZIy25uJC&#10;bxmuD9cSgg24R7Dd29qI++oYzcj7bA9d3sEefHuo14Hg5y4APle3GAJPj8i9gCAdoYbTf7qlHQ+H&#10;mnGzpw6zzWU4T1CcKM/BoZIsgjsNgxmJ6KLTaY4NR3V4EEEYgBy/dUhZswLRyxYhmBAMWERHu5Sw&#10;W74UwZqqe4xaeVevROKa1UiVe9ywDgWEaEloMEpDg1DOaW1UBNoS49BP+G0rzMWe8kJHu0rysacs&#10;H/s5f6iyGEdr9T6PKpwl3M531DoSAM/QAZ4g3Jzx/jT0lTpEE5Bnuhsw0kP311WHo21VOEAHuJMO&#10;cJNuRfDHaaAsA92FiahPDUcFv/ciAjAvxIdu0A+5EQHOOID+jL8L338Lb/7kH/ALwu+XP/w7fPja&#10;j7Hsg7ecbkAJgT4oo0vd1NmCc6eO4/q1G06H3fuPv+BF+NRz8fJCFwgEOXNF/x4ANW/1BSqBTQCc&#10;0QvM6JgEF6237Q1o6siseKvXNLyAH89FjssaTOY6T22n/Rm0bF5OUfswABkANX0VAA2WBlLtR/vX&#10;+emY1lBjDlDnoM+ngRd0y8Acnnu/mmpZ8NOxFcXd9yQ1DNY9Z6BZxXQ12Him5gJfAPDy5atOR2a1&#10;7JrcUfX7MPKAx4meDjRePr1h4JoLOvd6q6OpAVDSfrSseu59aF4AVAut1lsdSdt4wOQBoMFJU+f5&#10;3bMeuVuDXwU/SWUTE+M8Lw8A58JPo85ov4Kr4rU1gGiqZXV5GVNE9sZfB4C6BzhNQF68jin+003O&#10;sOz0UZzfOYSzXQ04VUeIVGfiSFkaduTEYiAllBAJQktSEKpj/XjBrUNuqPrCLUHS+sXI8l+Jimh/&#10;NCWHojs7Bn3cpi8nEv3ZEYzOEQ4Ej9WlYYwu8FJfBa4RgrcJQenO5gbcZ8x9vKuVzq8TXx8g4Kgv&#10;Of9spzcCC4A76BC9EPzagaAHgM+3duDJplY8GGjEbULwamc1ZumsxhvpuGoIoLI8DwjTExmLo1AX&#10;FYay4EDHwWWo9ZZwi2ecVUtuwjofp49fEpXmS7fn74f8oEAUsX5ZWAiqoyPQEBuNxrgYtCTEopNx&#10;tz8jBdsLc3CgqhTHNapLYxWO13PaUIGT9RU4RY00V+Fcey3GO+u8qsW5tmqMaKTn5nKc1NMsXD5F&#10;MJ7m9z/S04iT3fUe+Om9v/VFdH85GCxJRz8doCDYS2eud7U0pkeijN99btg65BF+mWH+iFy3Ais/&#10;+wgf/PLn+Dnh9/O//1u885MfYdE7b2D9/A+dFmINkFqWxh+qrlacP30CN67fdC7wh0++ct4BYl1D&#10;BBzBT2AwZ2Qy+KlcQDIImrSNRVODi8oNaJrXdlrv3EdjlBRAdGwHGt56bhmADYR2bAOiWmavED6C&#10;3fdd10sA2tQNQTs/N+j1fRj47Njuz32NdbUvk0HQjqFjCnhqjbYWaY8Idi8ATVrWQLTucscBSgLh&#10;FVp0yQ1Fi66ClgMdFzwEDoOggKW6boh6APZ9J2iyMtOr4Ce5u8EYKB1x3oExz8EAaPBzNDL2Qi9A&#10;yLoGXYOh5j3H99wDFPisUUgNLAKshtsy5+fuAiP4OV1vzhN841MY5fbnuJ/xadbTjWa6v1ndyL1G&#10;XeJ2oycxtnsTznU34Xgto2RZMvbSye3MjcP2vDhsZQweJNja0uik4gNQGLkOqb50gWsXIW39UhTy&#10;AqyM9kMrXUmXM0xWBLozQ9GbFYLh/EjsLU8kHLJ48RfhAiF4fbgOt7Y0ORB0BkvV/UBC8PneDgeE&#10;X9ARqqX4Od2hxgn8kgD8WiIAv6UD1H1APSv8+ZZWPN1EpzjciEeDTQRhM+72N+F6bx0udtVgoqWS&#10;ICzCgZIcbMlORW9qAlrjolEXHYmqmEiUR4ejmFAsiAhBXlgw8unsisNDURYZjirWqSXs6gm9JgKv&#10;PSUZ3empjLup6MtKJdzTCL9s7KsoJPAqMdpWR8g3eNRej/OtBF1LDcZYPqXnlbvqMUH4TXTSCbZX&#10;YaS1HKcJv9OCIaPuSDfdH2PvKbq/owT5ft37qy0k/PIwVMr4W5yB3sJkbCxKcdSVG49WQrAmVSNC&#10;ByE3KtAZ9dl32XzMe/cN/PLHP3IGPHiL03lvvYbVn7yPoKWfIcZnKVKD1qGCPwrbejowcfY0bt+6&#10;4wx6+ujZN7wQ5QI9F7skuAgQBge3VOaAxyvVVblta5AyUKlMQDE3ZdsLQrqHJoAYuAw4Ji0LRAYk&#10;9/4Ngh4oeWKnOT/JAbpLcmc6lgHQOXdK+zP35z6OpM+l9TbVsfTOYwHPLYu9gt+Dp1+8kAFQcDO3&#10;54bfw2df4NHzL1n3c0c/MGAJelevXsc12nRNJZVpnQD4wnV5AWgu0OOepl4A0A3OuaDTPiSVu+cl&#10;wc7m3esFwPPnPcczYBl0tU+5NIu+L+KvNwILfmdOn8PIGW5PKGo7x+Vx/9r2JVA11b4JRcHRJU8j&#10;C9d5u79YS7P08n6jOkDPeBzgNM9J/QrlDr0OcMYLwKmzJ3B+xyBO06nsL89wXnC0k+Dby6h1qDID&#10;h6qysas0DRsJwvpkQiJyPdJ9lzEiMgavWeS8QKmEEGxICkUrXUlHRjg60kMIjGA6wVBsLYh2Bkk9&#10;WpuOkaZsTHaV4GJfJa5puPxNdXSBjXhK6H0p97dfT4F4u8nsIgh3tuErDZVFByj4fbunF1/SBX7h&#10;BeDzzS14NkyASoTg48Fm3Of0tgZM6G3ANJ3UaGMZP4cGRMjBcG4GHSphkpuJDk5bMlNRr8fWGGdr&#10;EuPRxPnW1GS0E3ZdGenoZMTtyc7AQH4ONhXlYZhxdzPBt6MkF/sJvyO1pThDlzfWWY/p3iZc2NiK&#10;2Z4WTHc1E3qNnDZgpptTRtvpbsKQGu+oJjB1T5DnRijqBUhn6foUe48RkHJ+O2uLsJXwGyzJRG9B&#10;Cnryk9GZm4CuvER05zPa5yWgPScOTTnxKE0OR3ZkAKJ8V2D5vPfw7ms/xc9/9A94g87vozdec0Z/&#10;9l8yDxGrFiNpwwpkh/qihhDf1d+D2fFR3Lv7wHkD3MOnBCAvVqfv3B3PRS84KCIa3AxwBgKDn0lA&#10;ctcxQLldoGAm2XpzY3JOBi4DoI4had4NJm2r/dpxNa8XsQtwtg/Nm0PTvBuGKrPYqnOwYwiAJi07&#10;++V6q2NyXvp+h5/NK+3P4KfvT7Az+LkdoMCniCtpXvFXEBQABT5zgi8AaBAUAK/TqktaFsgENwOG&#10;IGTwc0NQUBEoVd+28QDM5dq8MrhJ2s6cn4HP6mlbQcmeBLFj2T7MrVn3FJs6ouMTAE+fGnUkF6ht&#10;3Pc3Xx5Pn0uuVlFXkZqfi8cRAF8+G+xpYDEIamrS2H/jk4TgNN0gISipXPcANSjqFH8UpmZZfuoI&#10;Tm3eiCMNZdhFl7E9N8YB4MGyVEa5PBzTW8iqsjBUlIxmRuJSAjDLbxmSCcCElfOR6rMYRSFrUZcY&#10;jKa0MLSkhaA1JRjtqeogHYKB7HBsoRPcrpcnee8LnqrPoDMqxnVC8CHj7leH+/DrE0P41bEBfHd4&#10;I745SKcnR0gIfqnng3d53N93e7nOuQ/Yg28Iwq8Uj7cxJguGw4zTA014xOnDoVbcoa5vbMQlgkWj&#10;xZyo00uJSpyRmPdWl2JHZSmGSwvRV5CLnpxMR/152XStOYRcHrYW04GVFGJbeTE/fxn21VRgD7fb&#10;W6VBCoqdwUqP1Zc5ABwnAGd7m3F5oB2X+9twiSC8uLEZF1jmEeHY24gZQnmyS/cCq3Ge8Bsj+PQK&#10;zBFOj6nRo6Ucu+oLsbUqH8MVOegrTmfcjUdjWhSaMqLRkhWLDoKwgyBsowuszYxBflwwEoPXwW/5&#10;fHz6zut0f/+In9P9vf2zn2L+u29j3cJPEbpiIWJ9liE9cA0KogJQn5+JfZsGcGlqEg94IT5+JgB+&#10;iXu8WHVRCjC60AUXxVSBQEBwywGBF3DuqUFCywKfGkR0L1ANIrYv7d8k52Tu70X3FS8gDXDar47p&#10;BpP2bWB1js1jah8GQAFJ+xbkNHUgpc/FctXTVGW2X9u3+9wlZ99zAOgMguDdj+3Lji05gy947/s5&#10;kd4r3eOzrjDW8CHgCX5yhM79QJY7rcDm3uYCUHHYnJyByQOlly2pBjitF1QEF4OZrdc6B3SExIw6&#10;GlOTjIzOYAZjdGUTjNDecs2rbFwDCmio+7nyAlD703F0TO3fibWOPMBSHdXVs8MjI6POvOqaQ9V5&#10;ah+qp20FWNXT/T5P5JXrUyz2QNYttQxLdr9QXWD0XuAJAVCPvHG7qXGun1DjyCWMz1zEOcb4kaMH&#10;cWywyxlscyedxTZG2F15MXRN6TjZpHfR5mEXnWAfHWALAVgVtR7FIauR67ccWeoKs2EJSkLXoiZG&#10;9wJD0JQUiMZ4f7QkB6CHUbg/JxxDBOCmfN0XDMOmvHDsKIx2Ro2+tLEaj/d24+vjw/j1qS34zckt&#10;+PboEN3gRnyujtJ0fwLgt/t68ev9ffjVgT58w3lJZd/QEapx5Eu9V2RTGx4xBj8YaKHa8HC4g26w&#10;DbcIn8sE1FRrNc6pNbaxkk60yomuh+vKsLeiCDuK87CjSA0YRXTBJThYUYrDVeU4WlWFY7WEZ30N&#10;fwikahzVS83r1YrLiN1cg7Mt1Zhk9L3Y20b4teNSX4sDPweAPY10hI0O/GYJumlG3Em6wHOMwaPU&#10;uW5G4t56nGX5IbrCnfXFBF82BsuyMMBpV3GqE3PLEoJRnhiC6pRwNKRHoyGD8TwjFmV0f5kRfghb&#10;uxQrPnofH/xcnZ5/hDf+6Z/wyRtvYc28T52nWKLWLEbChmXI5N+tKJ4/VPy8+7duxpXZGTx69ASP&#10;n39FAH7hXLCChw0nJQBoBJYrNwkQAYYAESQMFAY+6QWIvGWCncA3OXOZ/4N6Ikmd8q84INR+3dtq&#10;XvsWhOTwDEZWR1MDk44jV6qGFrvH6N5e7lFT1Vdd6VUgc38WSctar7rat3XjMQds29k+tI2OY7KY&#10;bjKn6y5zxh+UAyQAbeQalen9xM7QXFyn8h+YYxMYBDyLwZKAaKAQZAyCBry5ciDnBZLqGBwNVhcI&#10;iYt6H4feweEFnQFQcJQERjcAx84xunJeU0eElfav4xi8tX89xmZuTdAysAl8Bk1to88qAGo7O0/V&#10;k7t0YOkFoFzgS/cnV+lxgwZFg59ajC/wH07f0+QMz4MAVKPNjB69U+vw5CWc4/yZs2dx4uBeHOrv&#10;wN6aAs89v8ww7MiJwt7SZDqmTOwsT8FgXizaUsPQEB+A2pgNqIv1Qz1VE7kO5WFrUBrmg0qCsS7O&#10;n3UkP7rAIPTS/WmcwG1lSdhWmoBBQrAvJ4RRNJyQSWVMrMBdurjnhwfx9Ykt+OrYJjwl5J4Qik93&#10;650gBODubsJuI77b79G3h/rw3aF+/OpgP74lFNVP8Pk21t3cjsfDbQ78HAAOtuN+f6sDwGtd9bhE&#10;h3WBMX+mow7THQSR917daQLtGJ3dkeoyOt4qnCLkzjTWYKShFmdqazFSX8dlqqmebq8ep1o8w9ef&#10;5fZjHU2Y6GzGbHcLLm9sx5W+NoJPAFQcfgk+N/wm6ADPdVbjbBeB3Et3urEOI4TgQQJwW10R+ksY&#10;0YvS0FmUwogbh5J4DXu/Adnh65AX5YvypHDUpMeghgAsjA9FXMAarFvwCea98Tre/fGP8faPf0IQ&#10;voalH3wIv8WLEbF6GWLXLUOiL3+wCMBCArChOB/7tm7B5dlZPHxoDtBzr8oAqIFFBYNL19S94yWo&#10;DB6aV5lBSXUNggYRtQQLfgZAaxk2qBigNG9QMYBpqmU7nqa2b4FPzlJTbW/bafRqBzTcXtuo/nVK&#10;U5PO2w0/A5j2r33Zedv52jHc29u52rbOsb33Ny2mq0xyA9DGI9QYhQbAuSNV67t3WoFNdu/PGkIE&#10;C3NZgozJDR/3OgOK5HZ/quPEbMLv0gXP1FygYKepyaBo0NPUyhxx3zqWHd/OQVAyQDmQ8p6DpjoH&#10;O2+BSnK28dYxUHoaVDwRWHJDzx2JDYCCnzpLvwCg7v0x6qhBxQ3AUbrB0yMjOLZ/Nw72tTPe5TP+&#10;xmJ7VrjjAPcUJzKyJmOY8x2EWUOcL2pj1qMhwR89WZGEovrARaAxIQAVvEDLItahMsIH1dG+qCMA&#10;W5KDWI/xtyQRe2uzsL8+E9vL9BKlaAwzDu/i/PGmXEz0VeP69nY8IOQeUvfp+B5QT/aoX6C6xjD2&#10;yvlx+rUAeJjwOzqIXx8ZwncH+p0xBJ/qRUpygJQDPjq/+5ze7fMA8CoBeIXwuUI3doXO7FJvC2a6&#10;muncmjHW0oizTYRdcx1G9Xa2tkaMtTYyNlNNjXSNDTjbTLU0cX0zzhJ6o51NGOP2E10tmOpuJejo&#10;/gjASxvbMNPThCkv7HTPT5FX0BvvNtEB0vmN9hCEhN+5vjqcIgD3tVRia00hegrT0KaXHjH61jD2&#10;5kX5IzVgFeLXL0Wy/0rkRwegjBAspdJC/RC0YhEWvfsmPvjZj6mfYN6bb2DJhx8y+i5E2JqViNuw&#10;ynlZeor/KmSH+NABhqGxpIAA3IxL/N948ODRiwgsB6g457wvQ62qDgDVXcR1r80LAAOCyiXVNZlD&#10;cztAe6+uygQV29bqa177Npi9gIYXJCrXetu3pG11LqqnVlt3lxXVN9AZDO0zuI+hqQFQ+5bz0/lq&#10;QGGds/tcbXuDqMHPztV9DrZvWyfdUyuvN+YKgCaDoKaS0wos2Jn701RlbvhJBjmV6WI356h5lWmd&#10;gGLAsalBxwBocgNQkDOZ07Pl78FP4n7tPOyc7NieCOyRnYudh+rYZ5HsHA2SiuOCm23vBp5b5jDn&#10;AnBaAKQDnGIMnqYuTBG0U4wi3iHxz547j5OH9uEwHaAAuDM/DnsLonGgJAEHNMBpSRI25Uajg3G2&#10;Od6X0dYXHWkh2FychJ2MyEMFcWhNDkZV9AYUh61FUchKusE1znK94wKD0Z8XjV1V6TjYmIsD9TnY&#10;XZXquMHNxXHYUhqPXRUpOMR1Ix2lmGQkvthfi1tbW/FUwDsyjC/p9J4ThM8Zi784SBDSLX57dBjf&#10;HR4iHPugV2neH27B3YEmqgX3hwhTJ/624w7j6A05QOo6wXdjoAM3Bztxtb+TkbWdzq0N011tmOps&#10;xWSnYCaAdThlE+0tmGhrxXhbC8baW3Ge68e6WjFG4I3R8QmA59sJSwJxWhDsaXM00d3g3N87R8d5&#10;nhptq8KZ1gqcYeQ928nI3FWD0510mh2VONlVhROcP9RRhe31Jegryyb4Ehh7o1GRHEHIRSAr3BeJ&#10;BF+Mz2LEM8ZmhK5HNmNvStBa56VHqz79EJ++8Qt89IufYsHbb2L1/E/gt3wxQlcvR6zfWiQHrkNa&#10;0DpkBPogL3QDShMi0VzKqL9tCy7xf+MlAL+iO3nquW924zajr6cby0V1MqYDNPDpwpe0bHLDzIDm&#10;bEtICSgCiQHQIrD2pW2tvhuCAosDDJerEkwMZHYcq/uqPnsGH1vW8Qxg2kblqq86tl77lLM0aM+N&#10;63Z+9h3YcexYprnl9hncADS3JxkE5Q61/gcGJ3OAdt/PDRiDxlz4GQC1ziA0t75J9WanOe+912dx&#10;96+5Pjf8rNyRF252bqZXOUADnNsJGgxtvZXZsnsfFn/d8zqO9L17gBr5hVPdA5yemcYs/9kvTdMV&#10;En7TM3pB+lWMMaKfOXoQRwe7cKCuGPtKUnC4PBHHCKmjeqKDENxWEION6aHoTAtGV3oI+nMinUi7&#10;szINw4WxTtQV8IpC16AgeAVBuBrlUetQHbOOEPRFe1ooQRmP3dUZONSUTwjmYgdjdR9B25oZjKYk&#10;gTLA2e+e8lScYp2rw42Mwv2MxJvxjJB7SJf3iBB8RgB+QQB+SX3B9Y93duHOcDPhVo9rdFQ3GDvv&#10;0v092NRFKHbiNqPwzb5m3GQUvkkg3hrqwq1NvdRGXB/qxZX+blzu73mhKwO9uDbU50wv9HZhpruT&#10;0bUTMxu7MTvA5f4uTPd1YoKgO0fwjTTXYpSReIyucaKdzk/uUENdNZfjhJ7u0Jh+BNsh9UusL8aJ&#10;lgqcIAiPM+4eJRQPt5Vjf3MpdjYWo7+qAC15qYy4kSiIZuyNCkAupxlhGwg7DeK6ylFSgN4BvAKB&#10;S+Zh+YfvOoM2fPL6z7HwnTexZv7HzriHEVwv+KUErycw/ZAV6ovsoPXID/NFWUIUWsqKcWD7VicC&#10;C4CP1GL55EvG3yee7iHXbjpywET3d+UWwUfXJOckGbwkg6JBwkBhQBQIBRLBTxJgVFcQ0r7cQNO8&#10;AcYNDwFOsFKZHV/SvOponQ23ZbIySXUMntpO+9F6SXW1XvvSsXUeArc7YttnM4BqX+b+TPZ5JK23&#10;ea3T/qUXEZiwE/Sct9IRgIKhwCdAPnjyHD8QqAQyNwDtHplAofWClxt+Wu8AzQs/SXUNLi+A56qj&#10;ct3rM+hp3i23GzTwWbkbgIqqApqBy2SgMlgZ0AyAbtk6O187dzfkrKFjLlhfVUfD/jvbT/FzEYAX&#10;LlzgL/4VB4Azs9ecKCIAnj5yAMeGunGMEex4dTbO1GVipDEHJ2oyoft0O4sSMEQ49THOqoPzYG4U&#10;NhfGYRujrd4J3J0ZhrrEIFTEbHDAp2klpcaSGoKxKTEQnenhGKBb3FGejp0VGQ4QWzJCUBa7FnnB&#10;S1BI1ceuY9yOxYnGfFzb1OK8//fZoWHc29WFG1tacHN7G+7spLMjDO/v6sZdOr8bhN/l3jrM0kVd&#10;7KjGVQLwznA77m3pcl6YdGcTIUgQCnw36PxuDPXg9uY+3Nk6hNtbhrh9vwM803Uu39w8iOub+nB5&#10;sAcXCEjp0iBhubnf0aXhjQ4ER+n+Tuudvo0enaqjo6MOVBVhZ1mOo13ludhemoUtRRmM/9nYr+d+&#10;CcdD6uhM7Wsuw466QgxW5KI5Px1lyTHIDPNzhrdPDFiD1JD11Aakh/kTZhsQzygb7bMcwcvmY+WH&#10;b+OT137G2PtTfPr6L7Dso3fhu/QzhK9dhjhun0a3lxlB8EX4IzfcD9l0gnkhfnSAUR4HSABempnF&#10;PbqR+4TEnQfPcZ3xV62mL14odIsXPWUNIJIAIggYrAxEc9eZBA2Lw5Lm3QC07WxfdhytM8gYrByI&#10;eGEjadlgZzCbCz/Nu49l+9W2tk9JZVo/F3Y6J5P7HL8HNs5rv+7PY7LjOedA8Jnzc24zUOb+DH4O&#10;AHXxC1ICoPUBVAQ2cAlm5vQ01bq5EdkgItk2Vt/24wDH5fY0724VNti5ZS7xVQCcCzjnPp43sjqQ&#10;8pa769m9Piu387XP4NQlyCRzdwKc9mfR2EBo9ZxhujTogo5hAOSvvQB4gTIAnhsbdxpBBMDTHbUY&#10;aSrCWHM+xloLcLo+G4cJwN0E4Ja8GAwSggPUYK5ECBbEYhPdYT/n2zMj0JwajsbkENQnBaE23h/V&#10;hJ8gWBvj6zSMOPcEMyOxMSsabSmEX7QPY9kiJPl8jPT181ARsdq533i6pZSgacPdnT24s6OL8KGz&#10;6q3GJDWliDxYz7IGgqmeUZXl7RWMquWYIQCv0O3dIgDvbiUgt/QSdoTg5h7c2tyLm8MUnd/tLQO4&#10;t30T7mzbxHLCbngANzYNOPC7wXkHjKxzmbC8MODRpaGNuMqya1sHnamc4NnWepxo8Dz9cbSmHAfK&#10;i7C3JJ/fjfoQxqM7K4HfTQo25iajJzsJfXkp2FSaje10g3voDPfQDW5vKCb8ctCSn4KixChCy995&#10;mXnICr3Td7HzZrckOrfMiECC0A+xvqsRvnoJNiz4CIveeR3v//SfqB9j3puvYeWn7yFg+XxE0v0l&#10;Bq5FFmNyTqQ/8iIDkB/uj+wAH2eg1pI4LwC3bcNF/h/pjW939SKku3pm1tNJ2C7KW/d1wfKClrwA&#10;MGdnzsigIlkdg5/mzVHJBUp2T83AYNCw/RiIbJ9aNqhpagA0ABn03FJdRWJzhXYc205TbesGoJXP&#10;PR/3vFt2fNvWylXXvoe/+H74vbrhJwmIisQWfzX9XgS2xg+TAcxg5q5nkDQISubGTAZFzTtw8YLP&#10;4KZIrBZhySCocsk9r+0c+Hm7wRjcDGqSsywIUQ4EqbnwU0uvurvYPuz8nHP01v2es/NKZd/bt3fe&#10;IKiXwTt1NG6hBm6gLkwq8muwhKuYnL3i3AMUAI8P9+C0OuW2FBOAeRhtysOp2iwcLNGACNHYQuht&#10;pTvbnE/oCYaEXn9WBHozQ9BNJ6fOz50EW3t6JCNtiNMabACsVEtx+Fpnvi7Wn04vAJURG5AXtAJJ&#10;GxYgfs0nSF83n/V8HGd4rLkEkxsb6LIaMN5dg5G2MpxuLmY0LsSp5iJGzwqc71JH4jKcIbDPNBXT&#10;sRZjvK3CaXW9MtBCmHUw4nbh6kAHl9upTlxl5L1BZ3eDLu4mgXdzE0HnlSB4bdDjAOUKr9DlXWL9&#10;C3SBFwnOy9zOAKh5OcARAvAoHd/h2kocrCrHzuJ8fjeZjPzxaEiMpKLQxvmOzES0ZiSgJT0O7QRh&#10;b2EGNtMJbm0ow0B1PtqL0lGZFoP0yCBErV8NvyWfYfWnH2D9wk8QzDgb6+eDlNAAZwy/6A1rnIFO&#10;V3wk9/cTvPvjHzoAnP/261g7/0PWX4iYDSvoFn0IQLk/X+RH+iGPrjKT22ZzXyWxUWgqKcaezZsx&#10;zf+/27xIPRcnL35eyAKeLkI5Ekmdc53uMayj52AViwU0i4fmciSDhRsAgp1BULJtBA03dCSDii2b&#10;VGYANOhY2dxyA6C5P5XZsWz/Vm/u/ubKtnGfoxuiJls22Nn3YN+FzQt+ctbm/OyHRuAz+Gn5B3J8&#10;7sYPQU5Tgc4ddc0JSm4XaOsMhAYcN4CsTFAzsAl4c+8JzgWg1dG8IOg4Qf4juff5PanMKzeEra5B&#10;8JUAFMBUZ85+JIPiC+B5ZS5Rb7/TiDoC4PjEBGE64bwcXaPE6B7g+PQlnDk7iuMH9jgO8GR7NU7V&#10;5+F0dTpOVKbhcFky9uQz6hJ0m7MisbMwAXtKU5z7dNuK6W5Y3pHsj9YEX6fPX1tqMFrpABsSAlAb&#10;6+vEX8GvLGwNioNXoyRkNUpD1qIkeA0KAlci028ZUjYsRqrvYjqTFagmHHtyYhmRGb3rCwiWQhyq&#10;yWOkzMHhmlwcrc3DEeo4YXiitdSZHqnLxzHWPdUgEJZCT1hMdtZhsrse4xp8oLUa59tqMNHVjBlC&#10;6xLd3EXF2j7G2oGNjLkE2yCBx/lL/XR6cnucXqDDU/2pvg7MDrC+QEggKv5qeaKnHaMdzTjZUo/D&#10;jdXYU1XGmJuL3uxUNKbEoCYhkopGY2ocmtMT0JSWgPq0ONSlxKKJQOwuyUFvZQE6SrJRRygWEZgp&#10;4YEIXrMcq+d9iEXvvYGVn7wH38WfIYxlMb5rEbluFYJWLCYc38fCt1/DRz//Ed79yQ8Zgf8J89/6&#10;BdbMe88BYKze2kcAZoatZ/TdgIIousAwX6TSGaavX8nlMNQXFGDn4BAm+QN+i4C6fZcXMSPwHQJB&#10;3WB0MT54oveEPMcjNZBQgoUuYgHMYCYYCnB2gQsCBgotGwgNgpKWtd4NF4OIQcnmDUKaN5iZrMwA&#10;qHpW7l5n+5grq/eq/ZncdexzuT+f+zNrnzZvn2muXgVAtwO0luAf3Lx5+3tPfRjwBL+5AHTL1rnL&#10;zAUabF44M68MgAY8A525QkHO1ktz3aFTR0ASmLg/N9icY3mBJbkBaIBTfaureXOucwFocsPPRoh5&#10;ldQIov2MaRCEiXEXAD2twGrmVz9AtQKf2NSL4610M5UZOFwSjyME3EFqX0EcduXG0AXGYU9REvZX&#10;pOFAdSZ2l2nYp0i0J/uiKc4HLYSgNZK0p4agOSkQ9V4XWBHhg9LQNSgKWoX8gBXIo/KDViLLfznS&#10;CMFMwrAgzIeR2A+1iSHO43Q9WbEYyE3A5sIkwjYNexkTD9UQioTdgXq9WCgP+wnFfTU5PJ9cApJw&#10;rC7A8boSwrAMJxtKcYxRU1LZmRbCsKsFkwSX05Lb0UpIdjiNG5f6NxKIPZje2IEprp/obnX69qmV&#10;d6y7jRDsfNH4IY1z/Uh7E061NuJoUy12VjLGEn7d2eloSo1HVUIUKuKjUJlAECYTeqkJqE2JRzXn&#10;y+KjUZ4YjbqsFDTmZaA2JwUlhGJWdAji6PB8ly/B0o/ew2cE2pIP3sTazz6iI5zvgE9D82t56ftv&#10;YcFbr2He6z/Dx6//BJ/88icOENcwAgfTHcb7rUJ66Hqn9TjX6wCzg9cicS1/bNYvJwBDCMB87Bwa&#10;pgOcdN77e/c+IfBQTyN4+gHqYrz/WBB87nSSfqSO0oyUAoGgJvDJAUp/DWqCg7lAbWNSudXR1A0g&#10;k/v+nZZtqnoGE9vO5N6ne79WpqnBy87V9v3X5HaR2sb9Odyfx70/97HtnO34FoElgU8S8PR9mwTB&#10;H9y4ccu59ydHJ4gZMHRBm+Mz0BngtN6W3foeSAgZOS3pBaC8DRxu4Nm9PSsXFA1+6i5jAFS5AdD2&#10;/xfH8ULLARflBqCdm6R1Wp577oKdbW/wewE5fQeUQDgXhtYKLAc4MTnpROCLdH92D1DN/OfGxjBy&#10;7BBObulzRic+UJKCA4y5BwsJwdJkHC5NYwxmWWmq00K8V6ID3FmShGFG4570QLQnbUBHkr/TSDKc&#10;H4MhamN2JDpSQ9GUEOi8YL1SY9fRBeYTdoJfYeha5POizCIUM6hMrtOI05lcl8t5jTpTmxCErizu&#10;rzCFrpAArC/hOZZiD+G3nS5xe3kGdlVk4f/X2F+H15UdWr5oJZWkUskJVVLMYGZmS2YSs8XMzMyy&#10;ZJmZLTNIRlkyM7NdzMGDffp0n363+/a9933vjjfG3HvKy4pzuv8Y32La9vppjElrd1UudpdnYw+1&#10;n/vtryQcy/Owm+5K0/YaQrCxisBqxInWJhxrbsCxRY10iy10hq4a3kurl7vgSPCd5H5dLfXctwEn&#10;VzQzji8h+Jbi/KolBn7dS5pNr5B9NeVoqyjGypx0LEqVu4tFNWNveXw0yhLjCLp4VCYnoIqq5Hw5&#10;1xXGRCBPAzBwn8KkWOQThlmx4YgP9UeI11wsmDYZ08aOpKMbjBmjh2PuhNEE21h4TRyHeQTj7DEj&#10;DAClGXSJM0YPoQZz/TB40xkuJACTAxh1GXkLooKRHxGA7DBvpPjNRMzsSUjynoaSuIVorSjHgbYd&#10;uM7/xx+7X1yNB6jhsNRN6/5jxbJPTQRWA2nTr9UNA73IgpqcoADYO9baF94JQAsJHWuBZGVBYaFj&#10;558FQO3vPE/v8z1rvXNZ92GhpWVd215X873l3GafR25Wsuex0rWc994bntrHAtA6v2cBUHrOlvvJ&#10;0QlqFhICgnV/TgBamNh5J0QsXAQmCyUrRU+BThC0IHRWbjjhp9hr2ws6ASgXqPNLFqr23EZa1nqB&#10;0C37PL3V+9617Cz3kwQ1CzwnALXeud9FRWBO1QxGZYCXOFUzmKuE35Wrd0y7rLME46ljh3B8KwHY&#10;VIF9JWnYlx+LA4UJOFSehiNV2UaHqrIIwXS6wBS0cZsqRTbmxTAGh2NNZpiZbib4FI23FicShHFY&#10;mxNDVxhuPppUHe1nAJgfPAeFbsAVRfohl84vneBL9NeXzBj35k5AJBXvNRW5jMx1yWFYqe55FTk4&#10;0FiKdkK6rSYXG0vTsLEk1UBwlz6PWZaFnaWcl0o4X+ySILi3sgAH6srR0ViDdupArcrtGPcNBF1O&#10;8MIqV9OWk0vp7JrrcERd5Vpq0bWsCWdWcp9Vre6mL4y9BOi+6jJso+vTwAoNBFkZHVxJTCiK48JR&#10;FBuF0oR4QjDBTIviYlEUE4P86CjkRIQjfWEo0iMWIjU81HybNz40EGE+87GAcXfmxLHwJOTUpGXW&#10;uNGmLFDgm8t1M0YMwXSCcSZhN3fCKMybOIrbRxp5TRwJv6njEDF3OlKCvAnAIBRGhSAnTB9Pn4cE&#10;L09EzR6PJB9PlCZHYk1TAzoPHMT9m3fxOV/UR58QbI8Vf1URonKpxwaAisI9QzW5oWAhJAhYAFoX&#10;aKFiYWNhoXmts6Cy0r6ChhNyvZftPva8VroHC0N7Lk2d+9jraN4AiNDSfWpqj9Vxvc9tZbfpHDre&#10;AtAJded9aF8nAHXfzmN7O0ALQkFQkvszDtAZdS3ELCAEvd4Q1HqndIzW22061kJKALJTIwM/11QA&#10;tLLwE/hsxYjtMeIqJySEuP2iu7nJOYLQCT/7veBuQVDrKAtIyd6PfTa7bNfZ57COzgm+3tI2WwZo&#10;1RuApiE0Xd9VOcBLrq4+ZwjA0wRg1/b1ONpagw46qoOFSXSAiThMAOqbG0erc3GY0jdCdjEGb8mL&#10;w4asSKyn49uQF22+BbKjJAE7Cb8tjMyKxmuywrFKFSNuAFZFaRRlRmA6vGJCryzaH8XRAQSgL1KD&#10;5iGGziRo1hj4eY4wCpg+ElELJiOH0bkpIxIbywk2xlkND7+J97GuJMUMzrCtPAttdH47K3IJQg1M&#10;6tIeukCrXXSBe6qLGZfLsau6nLAsJRQrcLih3kDwFJ3g2eV0d8tb0dXaSPjV4FBTpYGg6fJGCJ6i&#10;EzxNd9hFd9hRV40dZYVYzwjbmp6I6vhIMxpzZpg/siICkRUehtyoaDq9GGSHRyAjNAxpwSFIDg5G&#10;akiomSaFBiM2KAARvt4I814An5nTMYMObhJd3UTG2ynDh2A2wafvenhNHof5dIIzRw2D59ABmD5i&#10;IOZNGAlvAs976hj4ThkNvyljETRtEqIXzOLvyfgbxtjL+8kI1Ffr5iLJdwYSvD2QGToHtVnx2ETw&#10;nzx8GI/uPsAXjLZ6Uc2Q+HyRNa7enQcP+SLKCeobG4TNx3IwfNEl7qMXWiCwUdiWBWqbXnjnPnrx&#10;teyEiWSXde1n6WOC5DGndh9NdR77rZIemN172nnabbpXlW1KOsbub+9Jy7pH6c5913a7zlyHEtR0&#10;Tk21fNexn5YfPNY1nzg8TXUfj/kHRfds78de1+kANVV5oC0T1NTC0fQFtnCTrCOyQNPUCUEDCjcw&#10;7H72eLNO5XWEgmpVpQtybmaZ8ZJgOicgUecJxAvabqRyvyc1whaAknGA+tKa+5yuoatc0kgxGsGl&#10;q6vbqNuM5qJ+vK6RYyRB0gLYAk9T5zr7PJd4rYsCrqZGdMRmbD/qknuq7m48h/oem/Pp+HNPAHju&#10;os5HF8hYrC/D6bOY+jCSAHjm+GGc2rEJ3SuazICoRxh3O0qScZiO7wiBKPd3kJFzL5d3MQJvLdBI&#10;yBF0fhrYIBZtjMO7K9PRxsi8ga5wRVooY3EgY3EIlqaEojkxCDWRPqYSpJRAq4jyMcPol8UEIyfU&#10;1wzRFEuHspAOJXDaKPh5DIf35CHw51QfXyrWWIM5CVhblo31FdlYXZSCVQVJWENtKFKvEjq9qnzs&#10;ryumuyvGfupgXQkOqmF3TSF2EIA7KjSgQwkjcwm2lxbynguxt6qc+1QxDtfjJGPtqWUt6FxcjyNN&#10;NYy4VS4X2KzvdxCUBOExxuJDTbUEaQU2l+ZjRW4GFqUnoYqxNy8q1PS4SKL7SgpUw+UQpIWGIjEw&#10;ENE+PgifPx8L589DtJ8vov39EOnvS/B5IXDeHHjPmI6Zk8ZjwqghGDWkH0YN7osJhOCM8aPg5TkR&#10;PgSbt8cEzB43Eh7DBlL9MWvMUHgTegsEQM/xplF0+JxpiPeZh7Qg9frwRXqgN9L853E6j7/zAuSG&#10;zuNv7oclhenYxuh/8thR3L//AJ995eoCd/8hX+R7dCqKs/ceEIYEF6OwRi1RMxi1CdSLrKm6yd28&#10;8wA3KDMSs8bz4/ydB4TmI8KD0pBRFjaCg2BgQeUE3TMl+GkIKd6XARtlIMTzCj76Zohcp659Q/fL&#10;66r2WtfpDTmNAGPuRfft3ma3SwK+eR7KPqPOd4/n07PcV5kopal5NgJNMus/5jNp9BmuN9en7Dod&#10;o3PcsdfWHxbBT9cw19T984+HU+qBQz0FwN5lftYdad7KbtPUqR4wEnhydDbqat7q3JkzXHeGU0Ve&#10;bTtHeLhAKBdl4691gdf15Srej3pXnL8gYMnZaSRqDW0lAMkFahirk3SA3QTeKbPce/gsJ/x0j5pa&#10;d9iz7QKdHCGsmlsjQksAPMdrn9VozgSbdJ7zcnm6tu5B51JD6Au8d/NJzMv8DQjLyzzeAvCsBk/l&#10;+c93HcO5Pdtwbm0rzrSUobsmG50VacYBHiQMd9Nt7aDza9OU67cTdGqwvD43GpsIwy10i1vKkrGp&#10;NAnr8gnA9DC0JgViCcG3hO5vcXwA6iO9UR3hhTq+gPVaTgxFVWww8oK9kTyf7mS+J2OaB+LmT0X0&#10;vMkInTmWrmYYQmaMQRzdYU6EL+oy47GsKB1LNRhoZoypLNEnOzcU8p4YkTWYg4C3u7oA+wjD/Q0l&#10;dHz52FqajW2ledhFAO6uLqVjLMSmomxGdbrGimK0a/RmQu4E3d/RRRrxpRpHNbozAdjBbQfrKwi9&#10;Up6rFNsrixm/CwnhHCzJy0RTThqq6QLzGX2T+CzRPnPpZucj1tcXcf7+iCTkgubMhu+MafDTd0Z8&#10;vIyC5s2j65uB+Z4emDVpIiaPHoERBN/QgR+Z6fiRg+E5fgTm0OUtIATnTh6LGWOHY8qwAZg0uA+m&#10;0QXO5fb5U8YgYOZkRHrNQqLfAqQH+yErVB9q9zNd37JCvFEU5Y+qBP3egWhOCcfa8nzsWL0KJ090&#10;4u6jR/j4m+/wgDH3wUPC5j5fbALgHl/Uu48IM7k/vshySNalPHEtT5zLjTsEIJflbGyMu0OAul78&#10;JzCyIHwW9KyDM5AU+CgNJWXGJ+Q92GGn1FVPvVXsh4g0f0NQcQPXSu0ZJTvcllPO/Wyj7yfPJaA+&#10;XUZnn+lZ0nb9Vnree5zaOKtjdS7brVC6zXuVbpnKI96/u8dNj7SOemo8QNsMxkJOsDBQ6+X2rLRs&#10;wScQGFfESKsyvVPdp027vach6ILes+Vygs5ywGuXeV8GyLo+AeKGnoWPnJbmBUWBT2DUsqbPgp+k&#10;eWc8fmq7Irbc3Hk+l7tm9wKvfZ5Q6wGg5L6ujpX+CoBUbwCe5/1fOtmJSwd24srmFbiiL601F+JM&#10;XQ7jbzoOqM8vI++WvFhsLUqgm0ojSDIJwgxsJRA3EoDrCMJ1+dFYXxDLWBhjKkOWpQZjWUIAlsYH&#10;ojUuAE2xvmiK98XiZAIxNZQKQ21CICPxAqR5qTH0NDqVWWa0EikpQN/oGAe/ySOpUXQ3U5AbGWT6&#10;yNanRaI2icfHh6IxKRxLM+KwriANm0oyjbaUMBYr+jIyb+N0E5c3E4CqsNhBgG0uyeP9ZmJDfhYh&#10;mId9NWV0djUEXi0OEX7tdRXoIPQ66ivpJivoGnkeHr+hMAerCL2l2alozUrFouw0NHC+KiOJAIxE&#10;QoAPXd4sao5xfGGEXOCsmfCe5kGITYUXIRi8YB4C5s/FAs7PnDQBHmNGYfLI4RinDxgN+ADDCUC5&#10;wAnDB2AyHeH08SMxa8IozBg3Ah4jBmHSoH6m/d+04YMxhw7Rm+4vZB6dH6Nulsr9oheiMGoh8sNV&#10;ARJoyiVrU6PQnBmLRSmR/IPB+FvDPwTr1vBd6DIAfPwNHaDGo3v8FT5mDH7E6KjG0fc/oT5l/JPD&#10;4TrBzELCRjVJL7mFhoCgQnwLABeUnm48LRDKzf1HsuBzAtAJPwM9uTbBTNeg1FvFujrj7Nywe5ac&#10;AHTCz8LQAtDCzAm7Z62zkbb37yLoXb15B1du3DbT66Z7odpQ3jHLTgmA5vo87qkh8SXbvs8JQCcI&#10;td4JPsmCRTCw8DvZRRdGCYAWbBfPC3Iq81MMVhx2yQLQCUELwGtX6Uqv6pq6lkAl1+WSBaCAZ12h&#10;3cdCTffplO5X26wsGF3PIAgSZJLWaV9FXrpAK/X0+CsAauw//Q49DlCRngClk3QC8PKp47jasQs3&#10;tq/BrbWNuLm8AldainC6IQ+HKlKxg25vS040tubHY7txgRmEQiahkIr1irx0fMvSQ7Ca4FMD6fU5&#10;kViZHopliQSg+gLH+6FVgyikBJkPqKvh9BLur37CpRGqGJmF/NDZKI72Rkms2q35IiN4LqLmTUXA&#10;VMa8ccPhM3E0ogmX9EBfuhsv5IXS2YT7oSImBHVJEWgmGFvT47CY06V0imvpCjeW5WBDaRbWFmdg&#10;TVEm1hflYl1hNtbkpWM1ndvavAw6wRzjDA/UVRonqMqSAwSiJDDuYmTeQmCqvG8Fgdei9nzJcahJ&#10;ikU1p1Up8SjjfFZkGKJ9FyBo1nQEz5qFYLo+fzo8r2kemDd1MuZ5TMECznvNnIZ506Zi2oSxhNxQ&#10;jB7QDyP798WIAXR+gh/d39ih/TGeMXfSyEHwHDMMMwm/6Zx6jhiMqYzA0wjGBRPHwt9zsmkeE+U7&#10;F6lh/siLDkNJXBR/w0gzzH8Rl0tjF6ImJRpNGfzDkbQQi9NjsbG6BPs2rsO5Uydx97EF4Dd49PHX&#10;+Pjxl3hMAKl7XA8AP3GVgSnK2ZfbuiPniy8QOBvzurara5wLgConlCwIna7QqideErqSE4B2FGcL&#10;P0HPDkgqabsTgBaMBnjueSvnfhZWvQHYG3L2mexz23nJnkOyv4cTgE7IOZd7r9f+ur6pBbZSg2jb&#10;HtACUCCwoBNALADtOhc43PCjozrtcH+CoRyhyshclRmCmwuCTgC6ygT/NgCvXpXj1LV1D4LVEwgK&#10;fHKAkqBk1+se9RwW8M54b92rlQXjecbwHvjpuXgeDW91lrrA6HvxMu9RIHTHcdf3SvQs7v3pDiW5&#10;xIsa4uf8VQPA04zWZ86fxcXuo7javgu32tbh3vpFuLeyCjeXleHy4iJ01WZjX3EStuXGYhMhuFFu&#10;sIjLhN+mwkSszIjA4kS6PMJuBaGnyo81GQuxIjmIACT0CLllSf5YmRZMQC7E2pxwTsOwPDOUcSyQ&#10;LtCH0cwbVXSHtTxHJV1jUbRqLucgdr4HQqZPJAAZBUcOg9e4sfCdOA6Bk8cgcuYkpPjMRl6YH4rl&#10;dKji8AAULvRFmUY8To3GsrxUM7SUtCyXri0zhQBIIiwT6BqTsZpQkxtUOz5VkOyj89tLqXmLRo1W&#10;PN5UlEdgCn6paElLQnV8NKEdiiIBJjYchQROLh1XUpAGJZ2LwJnT4T99Onwpb09PzPeYSrngt2CG&#10;J+Z4TIQHndsYQm5wn3fR//03MfjDdzC83wcYRQCOk/sbypg7fCA8Rg01sVcA1HTayCGm+cuCKRMQ&#10;OmcmYnzmIyHYFylhgUgLC0J2eCgKYyJRFsd7FAQJv4LoEBTzj0RpTBB/H1/UJYRhHR1t+5ZNuHju&#10;DO59/BiPvv4GD7/8Bo8/+cYBQDoxhwNULLUQsGCwQBAMJK1zAtC1/UmZnMBnyu0cINR6CyInCAU0&#10;0x7RAUALMws/OUILSU0NCHmsKfeTGxR8LfAER4fsPkbu+xe0BB+BS8+l59GzPA30J8DU1HmsBaBT&#10;AmpPvHXAT47QukLnOu0jCPb0BHH2COntAJ2w6B1/nQBU5Dxj5KrlFdBckdZVpneZbkoA/GsHKEi6&#10;AGiPEQCvOgCoAQYsBOXyesffpwF4wdyj4ryA7mzqY0Eo2ejvel5BUNBS2adgyPNrcFO3zl+Q+Gz8&#10;z3zqtMoYT5qyRkVt1Wyf4TOdPnfW6Awl6Guo/DNU99mLOMljzp84jMvtO3G7bT0ebmjBw9UVuLO8&#10;DNeXluJccwGOVGaY74NszonBhqwobMiNw4a8eIIsGq1JwVgU54fmBD/j8JYSfIvifNBIZ7co2gut&#10;dH/LuX41Xd8awm9VViiWp3O/9EC6tUC0pGoU6UDUJfujhsCsoAPMj/BGasAsxDEaR8zxgP+UcZg7&#10;ajhmjxiG6YyKMwiPBeOGImz6JCQSgqkBC5BCF5TMeSktYC4KIgLo0KLQlJWIltwUNKbF8/xRqCS0&#10;KmMW0g3FYElWCtYVZWNTaT62VRSZ8r3tdHw7qLbyImwuzseq3CwsY9xtzUih80tAKcGXE+SHzJAA&#10;ZEeEMHaGIjnIH1E+XoyisxEwi67Pg65v8hTMmzIFc6dKkzFr6kTMmDQOU8aOwOghfTHww7fw0duv&#10;GA14700M6/suRg/UB4wGYNqYoYy9IzGXoJ83aQxmMwZPHz3UAFCjvwToQ+28XlpIMLIYedN5H4kB&#10;vkj080ZmKEFH+JUnRKOYsTw/Ohi5GgkmzJf3PQ/VcSFYX1WMw21bceXieULuYzwkAO8zAj8g/B49&#10;/BwP6cAe8IW/85gvvCpB5MhMof8TCQqaWij0BobmnQC0ELRO0NYcWzdoQSggGYjxOAHNOkHNWwBa&#10;oGmd4GfLClUpYQGoczmdn4Eez2nVA1qJ9y4JYla9n8cCUNsENoFS804Aap2VdZKaCmiaGhhy3oDQ&#10;AUNJkfjaTcJP4rbn7PD3agxtQWEBaCHXGxqaOiFonaBkYiFh5nRy0t8CoCv+KiZrKjf1BJyXNYK0&#10;uaZg5pJA6HSCvQHoisD/MQAtyO3zSJcv61lcsfWianv5LBd4/gt0exf5H/g8HdzZs6pw6cKJzuM4&#10;fvw4Ojs70dXV5eqjzOufPMPtlO7HuEJ9GP3MJXSdOoeu7i6cPd6BKwd2EIDr8HhTCx4RgLeXFtMF&#10;luIqIXi6MR9HqrNMQ2h9IW5tZjRWpIXT9RF2GuiAAGyiWugEG2N9UB4yEyX+nqhirG2iu1tCAK5U&#10;9KVDbKbjq4uZh9q4BWhK9EVrWhCjaygauU8Vjy0IZZzznW7aAcYu8CAEZxCCngikc/Liyz99yABM&#10;oVPyHNoP88YOo0OchMi5BOVsD4S7FTF7KuJ9ZiEr1JcOKBgl8QtRRBdUQIeYG+LL+OxHl8hrpsZh&#10;aW6aqc1dlZ+F1QXZWMtIrF4dawtysDI3E4sz1bUtkfsm0qHG0WGGIF3fFmYUTyMEk4MDGUG9ETp3&#10;jinv85nBiEvozZk8GbMnT6ImYjpd66TRw+j6+mFI3/fR77030Oedl9Hn3VfRl+pPDfnwDYwZ8D6m&#10;jR5MgI5FIJ8hmPD3mzbZNIYW/DyGD8GssaMQzGsk+PsiMzwMWcZ9+iF87kyEztDvNQ85hHJJfJQZ&#10;9aWALjCP7jiXv0Vu0ALUxodhI6P9sV1tuH75Eh58+gkefP017n6mbm4E1wO+9AY+dE8P+VI/EBAI&#10;OIHJDQrB4GnI/fU2Cw1nxYRAJzldoAWhhaAFoBNytvxPy1rfAzH3NgtJC0ADP4GWUdkJTAtDs+yG&#10;soGuA2JWFup6BvuMdh/r7ux+knV7Ttg5QWiPUfmedN29rWdfSpUjN2/xeELwOYHPykZgCzcLCVtG&#10;aKOk1jv30dQJQ0kAc7m/J706BEDFYFfNr0Bna4EJGcHG7QKfVIYQguYajNC9JAhaAEo2+kqCo+5F&#10;96Z7fgK5J/fqhJ/Vtauufe2zqCzvgiIt4XfmzCkC7xgOHWpHR0c7p4dw9OhRdLsBeOr0GXTJGXK/&#10;83SMeoYzpy4QmOddADzZjfOdh3CDEfjujnV4sKEJD1eU4w4BeIsAvLm8HJdaS3GysRCHq7NNQ+gN&#10;dH4rVJERH0Dg+aEh2pcApJNLCkFtjA+KA2agwNcDZcGzUR/ljRbF4bQwLKLDq4yYg+LQ6dQMVEfM&#10;M9BsTVuIJjrJikgv5ATMRNKCKYiZO5EReAoSvPmy+zDuzfNEiKfKA4dhhlwSYTKd03lc9p48Gl6T&#10;RsGHUzUGlgIZncPnetIpzUaS/3wkB1Ca+s4jwLyQHx6ISkKiITUB9SnxaKAaOd+cnozFdHstjMhq&#10;4qJt1UmxjOYx5hOa2aGBPI83EqmkAD/E+PogdP5cV3mfpwfmE36zJ9HtTRiHaePGwGPcaFPDO3Jg&#10;Hwz44C28/8Zv8cGbvyMEX2cEfgtD+76NYZwOp8YN/IBObzB8pk3AwgUzEOk123R/U2XHdMbh6SOG&#10;Yi7PJwDG+/kgPUxtC/0Rw+gdNG0KnfJERM6ajgxCuURRnQAsSYhEEWFfRAgWEYJNSZFoa6zGyb17&#10;cPv6NXz8JZ3TV1/hNqPrrfsECgGoChC91Dfu84W+73ZolH3hBT4bdS0EnyUDDQHHXQZoIWflBKG2&#10;CUbWlVnIWfA5AWaXe0PwHqO72vs5Afi/qiwxwHXD20LOzttn6C0LPc3bfQQ3wc9GWCf0eiDnXmfP&#10;Y2FrwOgGoIXgUxFYTskJOQsJrbMg0XoDB7cEC7uvZAFje2+4nJzLAV5hzBQErRO08HsCQRf4nHJ9&#10;xtIVea1cgHviAFUe13u7HJy9v97S/Vro2fuWXM/phKKeVR9XOknHdxS7d+/Eli2bsH37Nuzbt88A&#10;UFHYAPDUaXQTgKfOCoAuFysAnpIEw7NncO1UJ+4dO4D7uzbg/roGPFxeinv6YtuSYlxrLcGllmKc&#10;XVSEbkLwSG0u9pSlYXthItZnRzHyBqMpxhd10RryKsT0/9Ww+PpOSHW4t/lmSANBqY8kVUVqEIQZ&#10;yPWfgiyfycj380RlKF1JdABqqDJG3/zgucj0m4nEBXRxBGECnaAa8MZxPmLmWAR7jIYvYaeKkVkj&#10;B2HasH7wpKYN74+ZowZhztih1DCCYpiBYgBhEkYQRhEosV6M1d4Eot98pAfTEYXrG8f6JnBwjwoj&#10;QlHMdSWMlqUx4SiNjUAxwZfP9Rkh/oSpN2K95yGK0IlYMBfBs2fBZ7on4+4kzJwwHjPGMuaOGoEJ&#10;dGvjhg3GGEb2kYP6Enbv0PW9ivdef4nwew0j6PbGD++HyaMGcv+BjL79MYWaNX44fAnv0LnTjXw9&#10;eV53398ZI4dh/ni6w2l0ufPmIMZ7AaezEDLTEwEekxA4dRKiZ89EOiO5BjyQCyyJC+fzhKAkIggl&#10;jMGtqbHYv2QRzh/qwINbN/Ep4ffgy69wkxC5cZcv5v1P6AL1cvKFvkeHpqYugpPkBqBeeuvyBEAn&#10;BO3LLVlQqKGyhZ6FjqYWgjYGa72J2wKZ3BzhJtAJXk45QSgIal8jNwDvuAGoZjJWTjdojnUA0MLM&#10;PovzmZzPY5/Rbn/a6bqa0zgBaJ9f61W+d5FG5vL1W2ab83zaR20CBb87hLWmT1WCyOVZpycA2KmV&#10;BZyNvMbpETICSg8kBRPC7lkAvMqYaSFoK0RcIJTkDF2O0UrHnicYFW2dFRxO2W2Cno3GFoD2Hu19&#10;WvhZ2OmZtGzBqPX2ua9f5/NcucoYfA4nu0/g4MH92LxpA1asWIZ1a1dj164dOHbsGAGsKC8Qn8Xp&#10;84TxBS7rXs/q+fRb6RsNLpDeOteNhyc68HD3RgPAxyvL6QLLcIsAvLyoAOcb8nC2qQCnCcGupkIc&#10;q89Hh0BYnkY3GIFWwq02yg/1sYzEiWF8ySKxOCUCjfFBBJtrUNRKurvikDnIpzvMpTtMXzAJmfMn&#10;o8B7JsoYzcpVeRHui+IwQXC++e5wit90JPt4EICTCcNJdIHjETVHXeWmImzmJHhPGkEn+BEmDXgX&#10;kwd9CI+hfQ0Mpw7piymD+3C5H2aNGQKvyWMQYhoKE4TzZ9AxzUIsnWEC3WCyvxcd5jzCcTai5880&#10;ivOeg0RCMoVOMZ2ROTXQh+DzQpzPXB5P4MyaBv8ZU+HtwZg7cTw81ZRlxDBTqzth2FCMHtgfIwd8&#10;hOEDPmTkfQ+DPnqH7u9N9H//dfQl/Ib2ewcTRxLYvP+5U8eYxsyzJ4yEB2OymrzMnzreNH5WLxA1&#10;flb8leaMHUGXOx5BBG7orBlGQdOnIsBzMoI5jZozEyk+3shmNM9bGEznt5DwDqP7C0J5ZBAqFvph&#10;eVocjqxsxfXO4/js4QN8/fvv8cm33+PeZ18RJp8bAN4VKORK5P441UeF7kjPAGBvaZsTGkY851PA&#10;cctC0AlHuT9T4eIGoGBlBmh1uzgLMTt1ukAnAAXVK4ySl2/cMVO1F+xxgu7r2nt6lrOVtOx8Dj2b&#10;BZ8dKszur+MFNgs/ndMep3XnyJmu00xcan7HecXce7x/VTbJcWveAlB66qNITvV2gxYUgomzGYmW&#10;td4C5aq794ag5wSg9LcA6IKgll37PyWHA+wNPev2JBuNNe/a968haAFoYWeB7nSzmqoM0VyLzvJ0&#10;dzdO0P0d2L8X27ZsNPDbtHE99u7djRMnOnkf3I+/g8oABcBzFwXqc7jC573F/xS3byvW8C/jtSu4&#10;ceYE7h7Zi3uMwAaAqyvxaFWFcYAXm/JwuiYbXdWZOFaVicOVGejQiDHUnvIUbM6PxkoNepAQxDjM&#10;GJwQzLgbieWZkaYHiBo+19AFlofNQylVsXC+USlhWBI4G6WBcxiVF5hhssoWetOleKOI00Iu54XO&#10;Q3bwLGQETkeqnweSvCch0Yuu0Gc64tRzZOZ4eE0Ygpkj+9H9ESgjBxJ6fTCJUXJC//eNpgzqg5kj&#10;BmO+mtJMGg1/xWPPCYTGBMJjEt0TATJtInzVq2LCaNPFbMGkMfD1cG3XyMths6eaqXpb+HH93Ilj&#10;MHPsSExhJB0zqD+G9dVnKD/g9CPzLV7V6A7v9z7jLeH34dumwmNI33cIRK7r9y5GD/4IUzWAAR3q&#10;3CljMI/Rfdb4EVw3FB50e57SqCGYqi5xwwYY9ycX6DNlvHF7kXR/kfPnIGKuy/2FzWYkpivNCpWj&#10;DacWEoAhyA0LQMFCyR9V0fy3iArCqox4HFm2GNePH8NXHz/Gn/7xH/DN3/8DPvnuD3j02beubmMG&#10;EtQDV9s+0yOCYLlHaDlBoJdfMmMGqq8w57XeQlBTHWsirQN8TgBaWQhqvWkK4wagdYA9zo3LTgBq&#10;2QLwLo/T8TqPYrUFoBygrTk2clzPXFuQdwPLAs4CsDfQtaxt9rktBLXeODmeS9Oe56cEwJNMXh1H&#10;O9F++BiOd55k8rqI67w3uW0LQf3h6YnA1vG4XM8T+GnaGxCSQCKoWABqXustJK+4BzCw0Htarvgr&#10;+PUGoAWerQnuKQfU/g5nJ7g5AWjB56wldm1/GoKSBaHkhLp9LklNeU6cOGHcXeexozhx7AhOHD2C&#10;wwf2Yf/uHdhN57eHUbi9/QC6uk70XEsAPHXuNB3gGZ6Tbo+/4UP+J3jE/+g3adcvEo6nD+3F2e3r&#10;cH3TcjzauAifra8hBKtwV01h6ABPCnzFSdhfkIA9+XHYJWmYLKqtIBab8wjBjHAsJgSbGXeXJLm6&#10;wC0mAFVGWBuxAJWEX1WElykrbEkMRWtSqJmvdcdlDZRQxPhbFMIpAVgW5Y9SusriSB++wPOREzQL&#10;aXSDKd5T6Qo96Qo9ETefsZiOMHia+sISXBOGMiYySg7+0EBwIjV54EeYNmQApg/rbzRDw0xR6k87&#10;c9RgzBxNd8X5qUP7c/++GNv/Q4wfSIgO6Y+p2t/GakbqWZxOJ5gmcd/RhNzg997GR2+8gvdf+y0+&#10;fPM1DHj/HULvAwzp8y6G9uE8NejDN+kA38II3ssYutNxdKUTeT1X+76RmKUmLrwHAW/KKDpIwnos&#10;rz2q/wcYRYiOpYvUvczg/oHTpzB+z0dyoK8pg4zzmc9oPxtx/vxDwThfnhiD6qQ4lMVFIY9xPpMO&#10;VqNAF4b4oCYmhP8ukfy3SkN7cyPO7N2Lh7du4bs//Qnf/dM/46s//wM++/qP0MjQ9wUtvsB3Hrnd&#10;Hp3VI/XQUNzkcm8XJPhJmrfgsDJdxAhAJwQFHTtvJRjZckAtC2YCmy0D1NRKy1bWARpYqreK+zwC&#10;oDP+Os9hygDd+xkQElrG8dK5WYDZZ7QQ0zor/TZ2u/0jYPe16+3za3/F3s6TZ7Cv/TAT2n7s29eB&#10;I0dP4Cw5cov3pt/VVDwRgHKG167ffgJAJ/gk6/6e5ZAsMCxU7DYLQDuSix3MwMLtSVmfAOeaWrki&#10;sEsWgpIcoAWfy9m5HKBt+CzgCX6SyuwEQTkw571pKkiZGmo1ueGynk3PrqkFoY7RoApHjhw1FR1H&#10;Dnegk/Dr5l/xE0cPo/NIB45xevTIIVMm2M1orOh7ga5WvT8uXSOIr1/h70frfe0mrl66Toiewtat&#10;bVi+dDGW1pRiS00xzq0i/LYtxTdbm/HFxkY8WlOLG62lOEsHeLSIAMyLxe68GOzMiTaDpG7PjcSO&#10;ghjsKIo3o0Wvy4ww/YCXJhJycf4EYoBRfZQX6iIXoJFucGlyKF1IJNblxGJVdhRaU4IZkb1QEjIb&#10;uX7TkOM/w4wWUxrpZ1QS6Us3uIAvsgbznI40bw8kE4IJcoLeU5DI5ZgFU7Bw9kQEThuL+eOHGieo&#10;8sHZBMuskUMweyTXjRgEzyH9TA3yRMJFgJzE+QkDP6T6YAzXjSC4htCxDfngLQz98B0M4/yoPm9j&#10;Ap3bhEF0ldx3PN3baIJp0Htv4MPXXsK7L/8a71AWgKrlHfwRz0HoDev7NuffNBox4D2CrY9xeTPU&#10;xW3iaOMkZzHWeqh729ABGE+nN1p9gQf1NRF6NDWRsPUcOdjUBIfOJvgJtbQQf6QF+yM12M98FjMv&#10;ZiEqUuJQl5GMmuR4U2aZHcJtBGMuAVgVzT9IabHYUqCPXOWhrbwYm5qasGPTJrqSozh38xbuf/kN&#10;Pv/uz/j0y+/wWP2C+fLeJQDNy04YPSQE5VacL7l9+a0Lsi++hYakZjAGaASgdXoWPL1BaJfN1A0r&#10;p5zgcwLNbnM6OwNBwsVWgsj59ezLeW3vKX8k+FROJ6cmCYJOB6d58weBMJNTtJHZgtD+HpL9o6Df&#10;Q9tt/D18vAu797djR9sempX9fI+P4tSp80xgt3GL8Vyu7+q1W7h4SV1drz0bgFq2cLDQs4B7lnNy&#10;blcZoB3IwAlAF9BUNuaSE4aSdX1OCKpszQyeYBodP5Gt+VVDZBt/BcBr1xRrr/bck+7HAk5ws93f&#10;LnK7nu/GDVdZnwucVw0ku7pOEoCq7e0woOvuPI4zXZ04f7qbOomz1KmTXaY5zKlT3abJi3qM3Lh5&#10;E/ce3MODhxpf8Qb3PYP9/Aeoq21EVFQ0Fsydab4jURYRgBONZfhm50r8efdKfN+2FF9sbsbdldW4&#10;SBfYxejbTse3r4DujyDclhWBrZkLsT0vEruKErC7VP2Fk+gwYrCSUGuJ9kFLjC+W0QW2EoItcX6m&#10;b/CK1IVYmxWNzXSTW0qSzJfgmhL9CcBZyPSajAyCLTdwFooIPcXggtAFyAumw/GfTQDOQLqvp3GB&#10;idxXZYPJXE7ynYZYr6kInzMJAR6j4DVxuOk+F8SYqzaEfpPGYd7o4ZhBRzdlAMHX7z1M5nQiI/J4&#10;RtLxnI7lupEE1/AP3sSQ917D4HffwMC3X8WAN3+LYe++gmHvvYrh77+BkX0Itg/ewKB3XkW/N1/G&#10;R6//Fn3efAUD33/bHYMpnmt4v3cYh9/FcEZfgXBEfxcAZ4wfifmMsr7TJ8N32mSohncqHZ6c5whq&#10;OEE8mgCcMIyulI5w9oRR8J46nu5vqvkWiL7xmxLkg6yFgciPDkN5KsGnbnl5GWjOSTe9U1SZkxGw&#10;gA5wPorD/bEsKxHbSnNwqL4ch2pLCMMEZIaFICY0FAnJSWhavgLH+X/7/idf44uv/2AGQH3Il/ju&#10;Y0GDLzqBYeKvnJwbDPaFt7Kw6A2NuwKVA3AWPJpq2UrnVvTtcYoOuBloCXCKrw45tykSuwY1cAFQ&#10;smWHFoAWnAaUDgA64Wdra20kfupZKCcE7XYLQUHPumHNa19VfnSTFwcZfXftO4idu/bRAcrEdOLM&#10;6QvkwE1cvnID585fNrH45GmygNPnBAGnrl931X7a9naSjZkmYmpK2Fm4qbJCU8VeQe/6VZ6D6hnJ&#10;xV2ZIag9XfHxpPbXKSckJWeDaQ2k4BKXT8sJ8hjCx8LXjNmntny6LwewzQg1Bqx0jLz2Fcbqq3y+&#10;69dUGyyQu2K13JzLAR6jjhiXd/LEcZw92cnrd/E8p43OnTuFU2dOmqYtp3k/GvFGQL1+nX9V6D5P&#10;EJxb16xBZWERAvx8MXTIQHz47qsY9cFrSCc8TtTk4Q87V+E/HVyDP+6kE9y2GA/W1+HS0lKcqM02&#10;gyMcKk3FwaIURuF47JAbzI8lAOOxuywF+6oysLMkBWvTFmJpbCBaYwKwPD4UyxMYeWMZjeMDsSwh&#10;GKvTNHYgXWNRItZlx5joXL1wHkqC6P6CZjKyzTaf18wNoit0K8t/JtLp9lIIyMT5kxE/dxLi5k5k&#10;DOaUy9HzJpnRZEJmjEag50gEe4xEKKOxFDx1DPxUK8zIO294f8wZ0hezBvfB9IHvw3Pgu5hOd+fJ&#10;+cmqnOjzDsbR+Y0mCEe8+xqGvvU7I82PpRuURn74BmH4OsH4GoZQw+gYR3z4ntHIj97HSELQRFgB&#10;jY5wKJ3lSEZZRdtp40ZhgQdBPdMTftM9MG/iOEwbNpggpuPr8x7GcP8pdIPzuJ8/9wubPR2R82eb&#10;pi4a7CAtyBeZoQGmVloDrzbQ9S3OzcDSgiy0EoJVidFmhJ3cYC/+EfFDQ2I4NhZl4iDhd7K1AUcb&#10;ylEfuxC+UyZgzOCBGD54CAKDw9DUugKHjp+GxgP88rs/4hM6woefEYKKoQ9cYDJlc5QqKXoPYODs&#10;x2tqcd37GgdIEFhwWLcl9S4vs+7RgMYNt55464bcX7k59/rrAh3dnsBnHKQbuJLWOSFs4Ejw2SY4&#10;FoC2BtdOrRO0Ds95f38LfhpB2wnAS0xcqvhoP9KJvQcPYc+Bg+jge3yC7/N5mqErN27SIV5mRD6F&#10;Yye6zfQ0WfDcTToXK8FPLqo3AG3E7JGpzOA+lEBowafYZ+Gn9U4ASs6yv97gc+p/BUDXelecfVK2&#10;p+irGEvYUXKAPQ7VXFdfaruM67x36ZpATvBduCDwaTzBEzhxoovQO4Hjxzjf2YluOr9T1LlTJ3CW&#10;ADxz+gQdogpXj+BYJ39cAvCcAHzhKk52n0Z7ezu2bliPpqpKpERFYo7HVPT74D385lc/xyu/fgHD&#10;33kJmQTKybp8/P3e1fjP7Wvxpx1L8TUBeH9DHS4vL0d3Yx6O1+bgRF0eumrzcbw6Gx0E4v7SZOwt&#10;TcLeslQcqMw0I8dszIzGqqRQrEwIw4r4MIIwCIsYZZui/dAsECaHYBUd5OrMSCxjJG5RY2q1J1R5&#10;IV1jRbg+sD6Pzm8Wo+8M5AQSfj50eoRcAqEXM2s8omaMRbjnKIQSdlKING0UgqePRJDHcAROGYag&#10;KcMRPJnTScM45fZJdIUTRyBg/DD4jR0KvzGD4Dd6AHxHD4LXiP6YPfQjzBz8IYH4ITwHfWTc4ngC&#10;UZJj9CQ4PQjOyQTmREbacYThGG4bq7K6vh8SYB8QYJxSI/u5NLyPAEg4EoYGgGNHYh7hoxrkBZMn&#10;YO74sZg1eiQ8hw1hPOf5hwxgdOf9exLqBF9SgA8yQgKRHRaMvEh1dQs3EVdd3SoT49CUloTFdICL&#10;c1LRkpNCBxiN4qhAlEbzj0pcKJZlJmBHZT6ONtfg7PJmHCcIa6NDMXvscPR76028/tvf4cMP+2Dm&#10;nAUoKqvBkROn8Oizr/DVd3/A19//EY8//9pA8ZZqcgkQgdAJwGfB72k9icQCgi1rc5a39YaJ2fcZ&#10;ABT4BDutt5UkmreOUBU3d+663GRv6V4EZEHwbwHQKQtoJwAtBO28UwKeom9vAKr8T83Njp44iUPH&#10;OtFx9JiB3Bm++5fVouPWbZzne3/i1Gkc7z5Jt0iekG1PAVAO0BUj5Z6euD6tszJw5Ink+nrD7yZv&#10;QlPr/pzlfy6n+NeVIBZ4dp0Tgk7oad5CUdvNsYSfACjZMj5b+WHhZwDJfTVK81Ve+xp1RddReSDP&#10;qzZ+gl9n51Ec5Y92hDp+9Di6TpwwzV8EwDNdx3Gy6wgj8UEcPnoQx44fQWcXYcgf8zRBfPxoFzau&#10;34KGujpkp6ci2NsLE4eNwAdvvIlfvvhT/OT55/C7X/4YYz96FXl0V6frC/GP+9fiv3SsJwCXGAf4&#10;eGMDbq6uwvnF+lpcEc61lHC+FGebi9FVrx4idBflhF9ZGtrLM7BPgyXkxWMLIbg+NYIOMARN4b6o&#10;ZZytCfdGXYwPGhmJFyUzJicGEoj+aIrxMxUmS9PoRJKCXd8QiSAEw+ejIExOcNYTAM6ZgLg5LghG&#10;0N2FTB1O0A0zwAv2GGGcX9DUEQicPBwBBF/AhKEImjCEEByBIEJQCuR8AGNy4IRhhCKPn8DIPHYI&#10;5o+iOxzej+qPuSMGYdaIgT2VJypTlNQI29XUpg8h+D7G9X2P4HsXo+j8jAjB0XJzA/pg1MA+BnyS&#10;Yu14xdqRwzBNozuPUfe2EZg+SkPbc1nTEUMwh9v8CMjIebMM/DIXhjDqLkRRbIRp11eaEG0qOeT+&#10;VOHRyDjbnJlktChT3x6JRlVCOOqTo9CcHoO1+WnYU1OMY4trcWbZIhwjAOUA544biQ9e/R1++cKL&#10;+MmPf4rfvvIGZs71xpJV60zt6bd/+DP+9A//bIbCv0VoXL0l50ZgcV7Q06jH0v8agJQTbG4ISjZG&#10;WgA6YWMBZyHnlLbZ3h/O/eQ2BTvrPiXdnxmglPeqqe5HLlAR3MZxjdNnIfgsOOueBDSnnGV9zmXB&#10;T1M9g86hbm4qA1QtsKJw9xmygpy6elPtAXW9e3SJ1wnJ89znHM6KQ1x+Tq7PKQs5p5zwkywAbfSV&#10;LAid8ddGXysbfyUnBJ3Ldp0Tgk742X1dIKXLM87vrwGoCCwAmpjsPtcFAVV/FfgX4GRXt1F3d5fb&#10;/R2l8zuGw4eO4nB7B44dPoyu48fQTafXzW2dxw+h/eAeurz9dIDH0X3qpLHSe/a1Y/mSlUhLTof3&#10;/AWYPG4shvbtgw9fex2v/uJXePH55/GjHxCAv/gxJvR9HQU+BGBdAf5p71r8W/s64wC/bWvF59ta&#10;8IAQvL6qCpeWlOEC4XeO8DuzqAgnGwtwtMblBNsZjTtK03CQOlCSht0FSdiYFoUlMYGoC1uAipC5&#10;KA+bb9oDqstbdZwvX0Q/4wqbCMGW+CC0EH61XFempjJR3qikGyyP9kXRwgV0gbOQQQimenmYrnJp&#10;VDLnownEhdMZdY0bHIUQRV/P0QibSjdI0AXS7QWMGwqfsYPgPXYwfMYNMfLmst+4wYTgUASqzJDr&#10;FowaQPD1x3yCzmvMMMwfOwyzGZufgp9pY0h3SAmAo1XhoSj8DiPzB++a7/SOHdQPYyhBTxozuJ+B&#10;38QRgzGJUvnepCEDTde2aQSi54ihRgKg98SxCJvliTifeUgN8kMG425WGB3gwiDkhtMFRoSgMCqU&#10;EIw0PVTqU+KwKD3BfH2uKY1ATIkm/CLRkh6L5dlJ2FCokXsK0M7o27W4DkfrytAYHwmviePx4euv&#10;4e9+8gKee+4H+NFPfob+g0cgI6cAB48cN4Ok/ukf/gWffPEtrhMUF6+pr+p9AvBxD1DkAAUUE3Ud&#10;bssJICPCzUpQsRJcei87AeiEm12265zLBoaEkAYh1f3oHgRqTXWP+pjTZ19+Z4ao171r/dPx+Ikz&#10;teV7uh/dr70fJ/wkga63LBDN/fNYC0A1gL5A9khyfTfu3OWzPuK5Bf9HBoYXr14zUiS+fvuOhsN6&#10;4u4sAC3snNt64GfcIcF30RVvrZyO0Fk+6ASghZh1cL3VG4DWATohqG09TtLtLgU68yEjBwBdsVh9&#10;kzU4wxk6uW50HTuOziOEGXWC892MvBpIVRA8ceI4AXgchw4exsG9+9C+bz+OtB/E8SOH6A6PMBIf&#10;QUfHfhzqaGdMpkPsPoUDHUewdNlqAz/PyZ744N338NpvX8Jrv/ol3vz1b/DaL3+NX/7kp3jhRz/A&#10;y7/8CSb3fwulATNwsakE/7xvHf71wBr8sW0JvlcM3rkMn21XFK7H9RWVuCT311SE002F6G6gA6zK&#10;MmMG6iNKaiZzsDgVhzWsflkGNmXGYAkjbwOhp2YwpaFzUcJpccR8lEbNN+0DG9WDhGqIUW8QAs98&#10;PW4OynlMdZw/YRmAUjWFCWUk1niB/jNNjXBO8FxkBTIiensaCEbOGEdHOBaR0nTOe45B2OTRCCIA&#10;/UcPwbyR/TCbmuvWPLo97zED4Td+MPwIQW/G4fkj+3O/AQThYAJyuOltMkdNZdxO0MBvoKuJjWlm&#10;QwCO+ugtDHr7FQx66zWM/PA9jB9I2A3ub6AnBygAKvpqhGcBUCAcy+3jGXWnEngWfhrfT9FXPTqi&#10;GH0T/ReYyo6UAG8k+S0wSvHzQjqXc8IC6AAj3V34CEDBL1XivJQW7RoSjO5vEwG4vSQH+6sK0bmo&#10;Ckfqy/iHJtY0ph720Yf4zc9/RgA+hx/88AW8+35fBC+Mwqq1G4wj+v2f/sHA4+rNezijb8ncuGfA&#10;4nRUFn5ab6Fj5QIg592DhApwTujZZacscJwO7ynQUb2hqHVmUASVSdLx6br2XnSPgt/nX31vnsXG&#10;9qfu21SMuFypvS8LP+fUzuv+rNtT5HXGXm3X8ba8U+WJdtQXOcxb9+7zPK7vrTz6lPdOCN6+L3d9&#10;17hBbZeeCUALu96y0djlAF0R1ylb7mfhJ9kILFkAOiXQ9Tg0NxjtsuB3hjHTCUFts6DsLXsucw4t&#10;X9Dgp2cYZ7tw9PARwq0dHfsPEGwddHedOE03qBFdBEHT9o/xV+5P8DuwZw/2796Fg/v24vDhdgPI&#10;LsVhAlVfeDve2YUNm7chNT0b0z1not8HffHqb1/Gqy+9hHdfecU4wHd+9wp++7O/w89eeB6vMAKr&#10;IqCCcLnYWIR/2b8O//ngWgKwFd8pBhOAXxKEn2xpxt01dbixrApXWitwqbUcpxmJOyoysCM3FpsZ&#10;X6WduTGMxdk4Xl9gPqO5Ni0CyxJD0BDtg4qFhF/oHMJstgFhDV1eQ5SfAWB9jD+qCcQyri8Kno1i&#10;7lvOY8q5T1HYXOQFzUR+4EzkBqpMkCAMmIlMv+l0hIzGC6Yiab7kgWQqftZkRE+bgPApYxA8npGS&#10;AJwzoh+mDfsQ04Z8gOlDPzQQ9B4zAL7jBlFD4DXaBcD5IwbAa+TgHgeoGKxyv6mDPuqZWgdoYjCB&#10;OLrPOwThuxjP2CtnN57wG839Rg5Qje5Hpu2fBjhV+z+N82faAqqBM4HYM8TVhDEIJPyi580k7LxM&#10;7xN92yOF4EvwmkNppJt5SONyHt1gZWI0mtIZewm+ZgJwUWosI288wZeI5VmJWJOXivWF6dhSlEkA&#10;ZmMfXeDxJgGwBM1J0QaAQwnAX7/4In7wgx/g+ed/grff+QALvPxQXdto/h99+rle6i/4At/FuSu3&#10;zMAFFoAWJBZ2vQHogp9bDogIDhaAFipWFi7GcfEakq7RWz3R2u0+NXXdE/fXCNbu62gqKH36JR0g&#10;Ha1AZV2aE1a6Fxt9nbHcea+SPeezACjZc+oc1lHqD4mkefvM9njtr3nnb6Opju8BYO8I3FPhQfUG&#10;4GXTm8MVfSWBz0rwc0LPKQs9C7NnybmP4CdIaaplZ1mg0wmqd4nkhKFtO6hmKscJtoP7DhBoewg2&#10;Ao0g7O484S4DPN0DQO137NBhs1377Wrbjl072nBg/z5u7zS1xbfv3sXlK1dxiFG5pr4JM2fNo/P7&#10;CK//9jW89vKr+OjddzGsbz8M+7Avo89beOVXv8HfvfhjvPabn2LW0A9Qy4h6pbkE/3pwg4nAf2xb&#10;bCKwAPjNjmX4fHsrHm9owr3Vdbi9shY3V9TifGsZDpanY3NGBFYw0i5ntN2YHoZD1VnobinF4dpc&#10;tBUmYkNmNJYnhxJ0vqgg4Ero8Ep5veoINwAJv0Y6vTpOy8Pno1DNYAjBEgHTDb9cwi7PfxpyqSz/&#10;6cjwnYY076mUh2kfmBs013ShU3OZ5HnTEDdzMiI9xiFkwij4E2ZzCLdpw9Uo+gPMGPaRcYA+hF/A&#10;xKHwnzCMEHS5QG8NRjBa8wSg2uwRWKoAmdT/fQNADcKgMsAZIwdi9hjCS42YCTYNVOpJRzdt5HBM&#10;HDqAEfgjjOJxmo7j/oKfBjiVpo7ifmN4bl5jFuHnPXk8Qmfxnr3nIpUOL53RN53wk9I06IK65lFp&#10;vvORxe1FjMEakLVRH1xn7F1MALakx6GVUXhVbgrWF9B90/ltLBAAM9BWQpdeLQdYiY7aIjQmRMDP&#10;YzIGvPMWfvPiz/BTxuBf/OLXeJ8OcMbMOcjMysW27Ttw/eZt6BOZNxkTb95zfRBd3cyccHLCzwLQ&#10;gq8HVHzBnS+5BYqWJW0z0HODych9DXsdp+TyzPxTAHTB2gJF0nkEGsHpky++NlMbVZ84NhdwnBUf&#10;FnaStln1BtjfcoDa1zpKKx1rn9Me3/Os7vu0963j/8oBPssFOvdxAdDl9qwUe230tbG3pyEzwWcj&#10;snVp1tkJbla9nZ4FnXPeLlsA6nyCsQWg7WanbSr7U/yVw5P727NrN3Zu2469O3fhKF2eIrGup+0a&#10;0up4ZycBeBTHua8c4gHG4F07dmI39z948KCBpNoM3r33AOf5LGpnlJmVhxHDx+Dll17F22+8jQ/f&#10;/xDDB+oFHIUxA4fiozffwcu/+Q1e/MnzeP2lFwnA91HPeHp1UREBuJ5agz/tkAMkBHcuoRiF6QK/&#10;2NKCB2vrcGt5Fa4tq8Q5Qq6dDnCLBkWI90Nz1AKsTArCTn1QqT4Ph+pcAyfsKErC9oJErM+IQmt8&#10;IBoIvkoCq5Ixti7cB4tiA9GSEIJmOsW6WH9TBiiHqK5zJXSMRcGzCMWZKCD88gI8kRNAEDKy5wQQ&#10;ikGuNoMVUQGojA5CUag3Mr1nIWmOB2I0IsyUsQibOAa+hNy8sYMwj7HXa/wQ+E0choDJwxDqMYoa&#10;gxAPVahQdI1BE0fDh2CaR1DZcj+BT+WAcwg8O9CCD/fVx8jnThhpGjTPNN/sHQkPurrxQ/rxt/7I&#10;TAU9D7rJmdx3Fs89m1JDaI315+sx0QxokOivfsf+yAz2R7o/3R8jcFaIH/LCApFFEGYE+DD6+6Ew&#10;LAjlMWGoTog04xvWxkegidPFjMIrspKwqTgbbeV52F6ag23FdH8E4a4ytQEsRveSav6bFJtKEK+J&#10;Y9H3jdfxmxd+ihd//BO89Jvf4UOmhUmTpiAmJg5r1qzDmXP8w3rvEV9OOqfPvulxXIKPBY8TfpIT&#10;fD3QckPJAtDKCT8LlMefucAgh2nhp3Pa82pZ095wtAC0MLHSshM6ThhqWesFKOvWnE5N0ryFmMCk&#10;dfY8veGnc9ln1HFWWqdt2sd5P73v1R5vANi7HaCtCRb4LBB7r79KB9Qbfk4APmnErDgqh+baX4Ay&#10;cCLETjkqIiQtWwg6o6ykeQtACz/j/Kirly6ZJi2aXlZvETWWNmPy6QNJroFLj9DVCWTbN28xEOxg&#10;xFUZoK6n7QJgJx3hiWMn0HmEMfjgIRzcfxD79+5HO2F4nHFZQL1zRx2rH3L/U1i6dBWCg8PxHt3f&#10;S7/6HT5670OMGj4Sk8dplJIxGNF3IN577U38+ue/wE+e/wFe+zUd4OD3UcdYerWpCP/pwDpqNf5I&#10;+H1PF/i9ASDVtgRfbm3Bo7UNuKUYvIQReFExOjQ0fj5fvpRgLIrxQku8D9ZnRhB6ieYTmntKUnCQ&#10;++izmvvLMrE1h/vGBaEuZB4qA2ahJmy+qQRZkhyG5ekRWEynWB/ja8oHqxl/q9WNTnE4bA7KQ2ah&#10;JHgGgTiDgJyDisgFqI0LQIMidkIo54PpIP3oEumk5k9jFJ6C2BmTEKOBEGaMR8i0sUYLOR8+YwIi&#10;OI2aOR4xjMyxc6Ygfq4Hpx4InzYRARNGm3JAVYJIGnvQd/IY8/lJPzpLf081Tp4IP88J5vOU8wiU&#10;2eMIN0qxdpJ6d8g96uNGPHYOj/OeMQW+lLd7oAON9LKQkTeV0MvVqDSUyveS6fQUd3NCA1wj0sQs&#10;RGlUaI/Ko0NRpmkkp/pOSkwoWlNisT5fX+bLx56qIuytLMRugm8vpQ/FH20sxckltThUW2iawaid&#10;4UevvYpfEX4vPv9j/JqJ4N33GNn5fyQwIAiNjY04dvQ4Xd99fP7NH/DV93/pqfUVeJ4FQOv+ngLg&#10;x66X3oLOuhy96FYWBhaABghuAOo81mU6z69t2ueJdNyTyggLFF1LQNLUAsd1nSfQEqSsa9PUwlmy&#10;2zTVeu2vYwVRJ0jtuXSM8/je19W83dfK+XvY6z1365aGwn+6KYzkBJ9zm3GI6j1yxVXb64SfQCf3&#10;Z+EnEMr5abtqhy0AjfNSWxxVQjikdRaAxt25I651dXa9BlXQSC1XGUkvnaMjJOjOdHfhpGpnjx11&#10;1d52dZomLsYBHjmKvYy/Owi/HVu3YT/d4FFCUdcUAF0QpBPs7Maxw8fQQQBKRzivniGqXFFD54cP&#10;H+PBg0c41HEEFeU1mD1zHl5/7W386hcv4aP3P8JIAnD0iOEY2q8/+r71Dt546WX83Qs/w49++AO8&#10;SgBOH/QOaumyrjcX4d86NrjLABfju+0t+E5lgW59vXUxPlnfgDsrqnGltRynmjRGoD4+rq/ExWC5&#10;+3OYazLCsDknGttzY7Gb7k/jCB6vK8Cx2nzsL03D5nQ6RpX7EYLVdJ4qH2xNDsEKRumlaQtNf+Km&#10;OH8sSvBHM9WiKR3mIsbsxlg1pdHX5bzQyHUtPK4lJRQN8UGoVvc5ff4xgDHOZwZSF8xACpXmp8qS&#10;GYhboP7DnoyT05HiTfBwXRr3y/Sbw2g5D9lUmu8cxM2dRghORtCUcfCeOApedHiCX7AGTyBMgxmv&#10;Q2dPRRhhGchlH4/xmD9pHOaMH0uNYbQdjumKuASoPmY0c/xIzJs6HgGzPBE8dzqnHgQnz6MBTH0Y&#10;a8NDTPu+AgJQrk/lfYkLZiOXAKyIj6LTi6bjizCqjAtHFYFYGS2FoSoqiI5Ov10CthbrA/EFBF8+&#10;9lUUYn9FAQ5WFaCjhvG3qQKnl9ainf8GFRGBhPpwvP/y7/DLH/0IL/zgefzy736BN954CwP6D8QM&#10;z+nIzaGD3N6GK9du4uvv/4Tv//wv+PSLb3tclwWSnVr9LQD2fvGdoBAAtE7bLbx0HScAVWNrr/Vs&#10;ALplj3dc71nXsKDUsgWQ4GOle5MsGLVO+2h/Qa93pLbXknS+Zz2TldZZaT9dp/d1nwKghZ0TfHb6&#10;ZB+CkVHw5jVXmz9nsxdn/P2PAGgd4P8OAG2stRL4bl67jptXGcfPn8PprhM42tGOg3v3YN+unTi4&#10;Zzcd3AGc6DyGUwSgINh5/Dgd3QHsZqTdxf9sisGq7DhBZ6ch7W0XOTVmPnakE4faGYMPE6Zdp6Hh&#10;8a+qjeONu4Tfx7h1+w7a2nYiPS0TkydOwRuvvcX/1L/G66++gffeeQ9vvf46XuZf+d/+7Ff45U//&#10;Di/wr/4Pf/CcAaDnwDdRHTQdNxYX478d3YL/emiDicDfbltkJBB+r/JAAvCzDU24v6oW15ZW4kxz&#10;MY7V5eGgIFiRjq2FidhM6G2hI9yWF4u2vDjsLkhAO2Pw8do8nKgvwJGqbOwpYFRLJezUBjDaG40x&#10;3licGIBlqSFuiAaZz2pqiH2NJL0uN8p8gF2f4VybHYnlXLdUX51L4/7mE5zBqIn0QlEgoeE7A9l+&#10;M5HjP5uRUX1h5yN/oS+yQ7yQ5j8H6b6zkRXIdSE+KFrog5II9Tl2fVOkcKEfsoO9zfD6CfNnIWr2&#10;NAM9jSATQMgJfqEzpxj4LZzrifB50xBIGHpxu8BnHeCc8Yy3jN3zJ40101kE4Bw6Sh86Pn3ESArl&#10;uRV91dYvmwDMXRiEDFV80P0Jfsnec8zI1QJebVK0K+4mEIbxjL7x4ahLjEQj1y9KisSSlBj+RqnY&#10;XpKLHYTgjqJs7C7JwUEC8FBVIY7WFuPEIjr2pTUGgGV0yTNHDMV7v/stfs4/gj9+7gf4xYs/w8u/&#10;/R3efuttjBwxElERkWhtXYLTfFe+/u5P+P1f/sXUplooCUiC0X8EQMkC0PniW0gIKBZOvaFhASiI&#10;6pzOc2udE3pPYPg0XJzX6jkv1RtIdh8LH4HIgk+RWNKyBaCg1xt+Tj3rWr2X7Tp7XesyLQR7ANgb&#10;es+at8s3b9zEreu3nwKgs/LDNnvRvNY/qShxlQMqxqrcz7TDI/i6GD81r3WCoyBpAeh0goLhtSvX&#10;cJ0QvMhzaJCCjv37TGXF9s2bsG3jRuzathXthOHxY0cIt266t1ME2QkTg9W8RRUhhw4cROdRApLA&#10;VbMZ22D69KlzhKIco3qC0FWe5n1cIrxv3MGd2w9w984D08B67Zp1iI2Ow5Txk9Hn/T547eU38PLv&#10;XsVvfvMSfv6zn+GnhN5Pf/ATvPDDF/D8c8+b5g+vvvQiZg59F/Vhs3FzSQn+nQD898Mb8WfG3u+3&#10;NbshyCnj79ebW/AFAahBEm4ur8K5xWU40VjIWJWLfZV86coysKcsne4jA/tKU7GX8VcfVDpUnoZO&#10;9SBpKCAIc01bwR25cabL3JKEQEZnHzTH+ZkPKy1llBYENXz+6qxwbNJgC+XJ2F2Vjj2VPK40Cevz&#10;ovjCR7qnUVieyvjLqFwUMAN5/jOQTweofsT6CFABIZfHFz4/zNU9TN8hFuyqYvVZTjUYjjAwqY5b&#10;aD6mVBgewOjphww1P/GZiwi6QUEvbNZUMx85bzoi5k9HJJ3l0wC0EVjlgnSOU8bDi1oweRzmThhl&#10;BjPwZuwNmUPwLSBc589GtNccM8BqZkggNMx+EpdTGH0zArzM0P3FkcGoio/gPcaiITXOfMekVmV/&#10;BGB9UhSa0+JMW7+1eWnYorI/ArCN8NtRmIHdxVloL8/HYcZhJwAPEoClBH1vAP78hZ/i13SBv+X/&#10;lY/e/wBzZ/M3LCjCQf7R/eyr7/F7OkA1JRFoLACdYHKqNwB7Q8ACxwlATfXia6rtgpwTghZ8dp0F&#10;n91u5k0MfloWMk4oPUtOCApCveGndfbetL/z/P+R7D7mmSi7bI53V9o4oWvVUwbYu7zPud64Ps7f&#10;vOmGYS8AXnc4QKunKz9cy9bNyeHJ6Z3uPoVTjJjW+QmM6qHhhJ5zXt8NURmfKjA69u8n9DZj49rV&#10;2LB6NbasX4/tBODubVvQvm+XGbXl9JmTBJgAp7aAvA5he5KwPc3j1Z9YDlUNpjVggsCmz2KeOnme&#10;wFTlCWP8ed67PsykZ71+h9H/JredwsqlK5EUl4gFs+Zg8tiJGNhvMN54/S383S/+Dj/58U/w4x8+&#10;j588x8jzPAH4/I/wAwLwrVd+Ad/xA7Ek3hd3V5Tj349sxn/p2Ii/7FqKP6gMsI0xeOsifLN5Eb7a&#10;2ITP1zfi8RrVBNfg0rJKdDcV4XBNLvaXZxF6mWivyOQLl2ec4THC7hjjr1FtjqkdbqdT3FeSil10&#10;i1voFlcLgoy8LbG+WMxIuzQpAKvo6jbS8W0uiMWOkgTsq0pDex2PreU1CMFtxfoyXRy2lsRjW0mi&#10;+Uj7stQw1Mf4mW505eE+Zjitsii6OkIwK3iBcX25gYRkmB/qGCVb0hPQmqkPrKv9XCzBEkHYhKGC&#10;jqskOtSMpaePLWkE6Vgqnq4wKWA+EvzmIdqbAPOaaaTRpv3pEr2mTMS8SeNN314fQs9nyliuG2vK&#10;ByVfz/EIIkSjdC7/+WZwVQ2+Gi/o+XkRfAvo+uYiM9AbhRFBPc5P4FND50VpCWhIZhQmqKUGbmvN&#10;TMTa/HRsK8vFzop8tJXmEIBZ2EX47SUQOyrycKS6iL99CSNwWY8DLOVvMGvkMHzACPx3BOBP+P9A&#10;FSE/f+FF4wRff/lljBk1GlGRdN0btvAF/RTf/OHv8eW3f8Inn31jYOMCnyue/i34OQFogWBB4ASg&#10;ZAGgqbYZN+cAnBN+H3/69ZOeHbwHC0dBUa7Mqjd8nNe2etZ63Y91ZZpaOe9XssfbZ/tfyVzH/SxW&#10;unf9bnLS+qNiov49OkAz8rEZBl4VHKoJdgKQgOOya53cn8sBan8DPgHwGpc5r4FQzfc7jAhDAsUl&#10;OkM1SjZuUHB0ledpsFFVVpw5rW8HM2pyWd8FuaRyvR7ouYB55eJF033tIt3cKUbb9r27sXn9Wqxc&#10;3IIVrc1Yv2I53d967Nm+FQd270THgX0E4FFz7suXNPCBaoh1Hk4NoAlWwZj3Kfi5RoxRz5ErhCB1&#10;9pKR+hZryJxrjPtXr95inL6AgwePoLVlCVITkxERHIJQX3/MnDwVfd79AL/4mbo7PY/nf/hD/Jjg&#10;++mPX6ALfB4/5X/8/q/+CrHTRhBG4bi/rhz/6fA6/GvHBvxlz3L8adcy/GGnom8zviQAP9vQiI81&#10;ZP7qWtxeVY0ryytwahFjbU02DtD1HSjPZORytQHsXlSMU80lBpDHCcMjNTk4UEoXV0w3V5SEnQTg&#10;dsbjTTkxxgmuTA6mgrCaMXhdxkJszY/hyxzPSJdgBlrYX5Vhovb+Srqb8lTsLE/BLk53V6ZjF6G6&#10;heddmRmJRfEahDUQdXEhqI0PQQkBmE1HmOEzC7kB81AeEUCYxGBZTrJRCyHYyAhZT7jUc9qQGo/a&#10;5BiURofRhfkhM8gL6QRnJh1ZVpiGofIhBOcj1mcOATiLLnAG4+x0BM5wlev5TJkAX8Zlr0mjMX/i&#10;KPgoPjM6L6R7jCX0Unh8Gh1mMkEXz2UpgbFX7f2yAr3oWANQSdenr9g1pSdymoTmjCQDwDoTg+n+&#10;BHBCe3l2sunp0VaWx9+hEHsqKM7vLc/DvrIcdFQV4HB1If89itG1yF0GWF2AqsggzBk9HB/+7iX8&#10;4nk5wOf4R/F5vPjCCyYpvPLyKxg4YBDmzfPCoualuHTlJl3gd/jq2z/SBTIGE04a5cU11p/gQCBY&#10;AD7WS+6SC4BPXI8TMvc//pQA0z48lue4re5ot+4Z3bn3yKzXcR9//jWnrnirYbpckGP85LzuQ/eg&#10;xta6tq7pOuZJ7ayW7XXt1ALOgsy53arnPt2y++o4Qdo6Qrtdx/QGnpV9fsnVN9ol/XHQ76XfydWN&#10;z/6Wn7hGhNbwV1Z2PMAn6+2yhsrSKNGur6v1yMCTDlDdS9wwcQHFNRKLGaWFULyk3iMEjqBmAHhO&#10;w1kRfmcUNU+a5YsXznHf8y7oyZlx/2s87rpqei+ex4VTXTh6YC+2r1+D1QTf8kUNWLesFW0b12H/&#10;ru04fHAvjnW0mzLB40eOGmd5kRFX1xT8zGc2r9xwAVr3475Xc38E4gXC+rx6uHBqepKcE4SvGfd3&#10;9dptHD9xGjt37kdzUysyU9ORlpCA7KRERPr6YcygQXj5V7/ET194Hj/kX/sfqgsc9QL/0/+aGvvG&#10;b5C3YCJflCR8urUK/3R4Nf65fR3+vHcl/rxnBf6wYznj72J8uaUFn9EBPiIAHzAC31lVg6vLKnCu&#10;uQgnGnJxuC4Th+vp9Bry0NlYYKJxdxOjV4MAqC5zecYd7mdE3lOcgm358eYzmxuzosx0K93g9rw4&#10;tBXQ2THWbs2JxDZOtzMqt3Ff1SjvLU832qOIXcVzVRGIdJb763Kxm3DcXJSMFRlRWJwUhiUphERK&#10;OGpiAlCiobWC1azGB7UxIWghAJdk6QNIcSb+1iVFEnyxaMlKwdK8dCzJTSMU4xiTFxKggSgI9UVe&#10;iI+Jxlmh/kgP9jND5CvGLpxDJ7hgDuGmwUnncHkG/D3pBjXm37hh8J0yDmGzPeki5yA12BeZCwOR&#10;HRGMNMJVPT20zgxvxXOX0PlV0d0JfktyU7GI4KtPTjAgVFe3RoK5mfe5hPdtGjvnqvKJDrA4h38E&#10;CnGgpgTtEl2fQHeoju68lgDkv0GXKkFaa3GgMg/1jP/+dKsD3ngVv/zRD/Ej/j94/gfP4acvvoBf&#10;/frXeOPNt9Gnz0BMnjIdpWXVONp5inD5wgyO8M3v/4THn3/pfvldULjn7ulhgdAbIhYOvddpkFWN&#10;Majx8PTH3A4JZf6437pNSH6MT75wuTmBUBUPFmpOsOm6xokaqLhqaZ3ws/f2LNl7sXLen3PZ7i8A&#10;WmdotzmlY+yzWjmXtc+zrq15nVO9ZjTtGRK/N/zsOsHNwtEuPwtyWu6Bolt2PyuVAwpGisDnzhKA&#10;hJ9VDwAJOkVlAVD7q9LjGh3cVa4/Tfe3f+d2Rt7lWLF4EVYtacbW9avp+trQeaiD7vA4Y24nOo8d&#10;MY2aBUDbbEau0pRF0qkKfi7o0eHxfmzXuYvcrv8UWu8CIJ0ol29cv0vA38KRo13Yvn0PWhYtQWFe&#10;AYpyclGel4/06FhMHz8Bb7/+Kn7G/9zP8T+5yv2ef+4HeJHT1/mff1aft9C4cC5Blo2v2mrxjx0r&#10;8fdqBrN7uZEA+N12DY3Vii82NePjDU2mLeA9usCbK2pweWk5zi8uxunFRTjF6ckWvWxF6DTlffk4&#10;RvAJfkcYkw9V05UwDu8rz3C5v2xGrIwIbCX49hFsco8abn8PY++W7AhsVG0yt28TGOkYd6pZTVka&#10;9spt8lyKcwfpNqW9jNs7CNiN+UlYlRVDNxiNpemRaEoM4QsfhPq4YDQy4i5KjMBiAnBRarRxU+Wm&#10;nE3QicXS/AysKc0zWpqjz2HGoyZhoYnSBYSn+bQkAZYTToARgoKaIKiKjCx9NCksiFF5AQKnTcb8&#10;cSMwb9xw+HtoYIMZSKHj06jNeWruEr0QWar0UD9fTnW+IjpO1fI2qmFzdoqBcBOjr2qAG1JijQNs&#10;zUjAypxUrMlPxbr8NGxUg2feswC4p7IIHXXlONJQgaMNpVQJjta5dLy+FMeoTrrAfeXZaCDYF9Kx&#10;jvjgHfyGyUAO8IdMBz/7+S/w6utv4/0P+qFP3yEYM2YK0tLzsH1XO67dfIDvGIP/8Jd/xOdff9fz&#10;4toX2b7UdtlKy3ZfK603johTjYKsohzBT0PFa6Tkru4zOH/5Mm7evcv9PybIPiMAXU1PBDZzrBsq&#10;Or8BBwGoLm0CiM5vr2O323tzyrmf1bP2sfPmOm4961innMdrv9734zyHc5uV+SiShd2z4PcsqPW4&#10;OjdATJzkOm13flWtNwBtOaHK+c4x/gp8584y/hJ+F86fNfC7fEmgcjlAU3HCY65cphO7cB5nuk7Q&#10;5e3Dnrat2L55A7ZsWIvdjL1H2vcb8JnmMJQqPVSxYitVBFxB0FbIXHTft4WfqyLkIp9DztD1WUwD&#10;RJVbcvnmzXsGgIePnMCmLTvQ1LQEJUVlqCwpRW1JObISUjBr6jS8+/Zb+PnPX8RzP3zOlPv9hCD8&#10;zY9/hH6/+QVCxwzGWsbPFBodsAAAOHVJREFUa8sK8dXWGvx531Lj/v5g4i9FAP6e+n7HMny9tZUx&#10;eBFdYD0hWI/7axpwhyC8wTh8dXU1Lq+sxnm6wtOLS40DNPCrpjusIqwIp/bKLDqUHEbZbAMyQdA6&#10;QLUXPMT1KifU8FpygOvTQrGR8VgA1L5qUK3j9DGmfTzXfp53L0G4i+fezvVb6Cw3F6ZgfR7dUQ5d&#10;EgHYkrIQS1L1jZJ4rMxOJECSsCQjHg1JEajQN4Pp8ATApvR4LC/IxLryAgcANdxUDGoTwwnBYBTT&#10;oRURmAVRoWaAAvXXVXxNDw1EfkwEciLDDAwj5kxDAMHnJ/c3y4NQnMcI7Y/ciBAUEH5SzsJgcw7B&#10;r5DHVSZEoZH30JrjcqGtBJ3K/1QJUksINqcmYAXBuL4oC5tKsrGZUsXH5kJ1dcvF3soSAlDwq8Cx&#10;RqnMBT43AA/V0g3WFdNJZxgARs+ZjvF9P8BvfsToy2Tw4gsv4uWX30TffsMwePBY9B8wBsNGTEF4&#10;ZCqWrdqK0xduumqD//wPBoB6YZ2yL7amvdf3XieZF5/r9QEgjYR8+swFA79Dh48bEGp0FA0coH6y&#10;6i8rCNoo6YSGrmnKD++p4uIRbt13NVnpLec92Huy6+y8PZeVfZ5nrbP3YO/jb53H7v+3tum43ueR&#10;egDYW063Z4Fml10fEX/S3cyOyuzsPdLTbc4ts6wKEUJFrkxgkiz8XAC8QEDJ/ansT1N1teMxhJO2&#10;n1NkPqlBDY4SegdwYM9uUxmib3ac7urC2VOuobPUwNk2qjYVK/xHdkHQVTFzgRH7rwFIyAp+jMgu&#10;ABKIhKZGmL554w4uX7mJ9kPHsXbDdjQ0LkZpcTkqSqmiUqTEJ2OG50y8/94H+AVj8A/4V14AfPEH&#10;P8Bbf/dzjH/ndSRPG4etWeG4tZwA3FRJ4DXjj7vo/AjA3+9cSmmeUZj6lk7wy02L8fH6RqoJn2xs&#10;xmMCUd8SvsN1NxmPr66qxYUllTjdXIruxmJ0Mv52VBBqJaoVTsUBxtZDdXk4TId4kDBUFJYL3EQQ&#10;7iTk9penUimMvTHYoMqQ9HATjQVAucBdhNzO0nS0laYZbePypvwErGOEXpsTiw25iQaCGwpcTlAQ&#10;XJ0dh43F6dhSloONZVlYmZuMejrByhj1qghiDI4w/WhX5KdjLWGysiCLjivexOOm1BijendTFJXP&#10;6WtrOXJwGppevTQ4zSbINGKLlvWVOfXpjSJk4r3nmnW5dIf6UlsBnaKUQ2jq621aX0QA1qbEYxmv&#10;v5KAW0ZX15KVzGgezRgeznuNoftLxuo8Or4i/malBXz2fLSV5KGtOBe7ygqwv7rUAPBIQ7kZ9FQ6&#10;RuAdMeArYvQtMNpO59jImB1PVzqp/wd45YUfmd4gr/7uNcbeIRg7bgbGT5yDocM9MXTkdPgGx6Oi&#10;cQU6ui7gs69VG/wP+OKb7//qhbUvt33h7Xq7rve+Zp7r9RGgK1dvGgAeO95t1HnilBkaSgOFanQU&#10;DRLgGj3FdZwFhs4jkJgaWw1txXPduOvqzSHZhs3ax3mc5p33au9d+/aWzmGlZfssvUEs2XPpevZY&#10;e4yV3SZpXvv3Pl4yALQQfNaQ+BaATkfoir1yfqpMEDhcgNOIyIKf3WYhaSHoqgBRExlnFzdB0DVV&#10;JYic2hOpKY32P0+3qP7AjMmqPFH3tePHcfTQIXTq27ydnTipD5Qb6KnP8JN+wxZ+RgSgKmQEPkFO&#10;z6F5wU/LV0w8fhKBLxOC6vVyg9Hh0uUbONhxHKvXbUNtfQsKC8pQkFeM3Kx8xEQlwNNjlinPefnl&#10;1/DiT9UU5kd46ScvYMDLL2H2gA+QN3cytmeG4friHHy5vpxxt9H0/vjewG8pY/BK/GnPKgPA7+kE&#10;v966BJ8zCn++qQVfblmCLza34lNC8eHGRbhLCN5YVYcrS6txbrEGSygzEJQD3EdY7aXk/o7SHZ5c&#10;UoHO5hLsovPbkBmJdXR6mwjC3UWJaK+iy2MM3pYbja2MyW2En/ZTBG4rTML2olRsVlvCfMKO0tSI&#10;67YUp2JHeSbayjJMmeBG7r+lhG6zIgdtVQXYWsGIW5BKR8UIzEhcQwl0LYqXjJSri7KxLDedDjEG&#10;1TFhrgoHxuMWusZm7qPx99Q4WZG1IDIU2XRx6r+bQjeYGeJnljOCfZEW6INMgi9bozdrGCuJgLTf&#10;Hjbzgl94CMroHhcJcCU5VC7dX5oZ5aU6PpL3EM57jccqwm9zMYFH2O0sL8LuimLsLlfFRzHhV2bg&#10;d7ihCofrCcH6ckKPrk9lgXzm9upCRt98uudcbMpORm1kIKJnTsLEvu/i7V/+DO+98gqGDx6JqVPn&#10;YoFXOGbPC8OY8fMxbMwszPGNQlZpI7YfOI4Hn36F7/74F3z57e973JjzxbUvufNFtuuf9ZLfE7xu&#10;3zcO8PyFK6b879Tp8y7xvdDIyIKghonSkFH6VrHz/JoXZAQ75/D2N+6oX6/G2rvfA6AHHwuALgmk&#10;dx/Kgblkz2Wh5ZSFqWShped4+Ing9+R8rvJQ3Zt+A0FOx+sY3fOTaz0Ljs7nseoBoBOEvQGoZa13&#10;brMuT9K8usmpycyzAGgheVnzhIrgZgEoUEmnT7oGPJBj6y2td3aT0zqV75mBSxl1NS+5+hTrXC4X&#10;6HSA5roO8Fmwa74HgAIipxeNQyS43QBU2cmFi9ewv72TANyOqppmZGcVIS01G/FxKQgOicDkydPR&#10;f+AwvPvuh3jld6/i1d+8hPde+g3GvfcWgkcPQpmPJ7alBeFifRo+XVWEb7Y24Bv1A961FN/TBVoA&#10;aioAygUqCguE32xlLN6yFJ8Tgo/pBu+tJQBXCoBVuNBSjnME4KkmRjC5QMVfSgMkCHxnV9Sgu7Xc&#10;RFo1h9lA+G1MC8eO/DgcrKRTrEglBJOw010Bsr8y0xWbCbRNdHlrM2OxLisOWwroFkvU3zWbcTgP&#10;+xvysb8+H/voMlUuuIcucw+j+M7KXGwtz8Om0hwzTNRSAq0pJcpEYTlAJwCXZKehVoOOMvKqm5mp&#10;NMlOYCxORiu31acQggnR5qPp6rqmgQpi6ajUf1dlhAWEXJG6rdG9lcdFEnDhZgy/PJ6vkDFYH14v&#10;IjxLoxaigvCrS4rDsrxMrC3Lx2rG7xZCSm3+6gjaRrq/FVkEPsG4izF3b1Up9lWV4wCht7+qBAdq&#10;KnCovpqRtwbHm2r4x6XKxGANe6XKkP0V+cb5CX47i7Owjs9ZHuptBoId/9Gb6Pf6Sxg7eCACfPyR&#10;kJCF+MR8BAQnY5KHP4aPm4Np88OQmFOBtW0HcfP+Y1MRIgfojKP2BdbLLTlfaskFjCfldhaEcoB3&#10;6NrUnlUQ1P9nSd/IOM//7wKgnKBg6HKDtw047HUsSAygNMCpQGjgd9dIzvHOg4e83mNeV7HVJTsO&#10;n6Shqew92XM6ZUFogWWfT8Bzns8lwdQlnVvXvvPgAZddY/+5tj+Brc7l/I3svPQUAG/evG2mTgA+&#10;KdtTUxgLSVWICIxPBlCw8LNQ7A1AyRVvCUOtp7NTOzy5NUHrzCnr3FzDYFmpTO/MqZOmptjM0wVq&#10;BBfTfe1EN7rVjpCwO0WAnurWAAsuAAqGTgAaR0kAOuFnAWhdoIEfl3vu9/IlXNNfxWs3+ZfzKgF4&#10;HCvXbkdFdSvS0gsREZkEP79QzJzlhXETPDF4yCj07TMIH73XB33eeheD33oDHn3fQ8T4Iajw9cCW&#10;ZH+cLI/Hg6X5BJoDgLuX4/e7Vxj9Yc9KfLeTMViVIm1LCcJl+HabHKEbgIrCBOBtAvDqsmpcaq2k&#10;CELqFEF4ol49EvJwrL4AXQTg6WVVOL6o2DSaVrxVRYhGkt5L6LVXpROCaXSDCQaAewk+lR0aCJYT&#10;gkVp2JibRCVia2Eq3VAODjLmHWoqxdHFZTjC+H14UQmOtpQZHWwowg7us7Ew3dScrqUDXJGdiMXp&#10;dHZuLVGtKuPn+rI8LMtJNYMMVESqm1koHVgMFhOYLRmJjMqJdGeJqE2ORyUhWECgqdF0isoC9RnK&#10;UD+6umCURYUzvkahKj4aZQSlgCf4GfAxQpcy9pbSCVbFRmJRejJWFGRjXUUB1tGpLafba+F1FlOC&#10;38bCbOysIMxqKwzw2qsrcaiObk9qqMWRpjocbarFMQLwmBnyim6wrhwdNcXYy/PtK6drLM7m75aF&#10;VamxyF4wHd6j+2Hq4HcxZXg/hPl4obSoBLV1LcjOrUTIwjR4zg7B2CnemOkdgajUQrSua8NFwknl&#10;fxpeytawOiOgdS/2JbYvuPa1tbLWNd7VPg8IQH3jgy5Q0rwisT4NeYnvgIaNFwAFQtcoyrd7nFhv&#10;OGlgU03l+pxj6wk+GnvPygktVbBoXvdlAWhBZwFl19n19plc7u8J/Cz47PwTAMoBPjLXcl3/CWwl&#10;+3tpnZ1KPbXAzwKg4OAEht3PCUAnBC0ArQO00rIBowGgC4K2cbTtNucCn9WTcrzThN/pU4q33UYG&#10;fO7hq7rUk6RbAx4Qfj3OT0B94hitizQR2O307DNpqmULwHOE8jk5RXvPly9S3J/RWI2i97efwOr1&#10;O1FR04qE5Hz4+kfCY9p8jBo7BUOHj8fAQSMwqP8wDOk7BIPf+wjD3noTHh+9jbAxA1AyfyLWxXnh&#10;aGEMbi3Owxcb6/H19hYzAIIA+D3h990u95QAlOQEv28jDLetMC7wq81L8DEB+HBdE+6tasCt5XW4&#10;trwW11bU4xqXL62ow1kC8eSiUnQRTEaCVEOBadaiaKta4MOE3OHabHRU09HpU5vZkdiWHcPonIp2&#10;ujmVHXbU5ZreDHvp6HaUZmJnWSZdUR7aGxi1ef7OJZXoIoBPMIafoBM93lqBg4Tv9vIsrM1Nxsqs&#10;BKzWNCcRSzLisCQzASvyGD8LM7CJANpSVYS1hEVLeryJv00J4WhMikQ9Y7LK4yoYfcujOaVDrKI7&#10;EwTl8lSOVxAeRAUaABYz2pYQcCVye3R/Ap+cn/YtFxBVHhgSgHK6wJa0ZKwqyMG60nysJ6zWFuVi&#10;ZW4GnWoWNqlrG6PuvppytBN40uG6aro8Aq+R4FtU7xZB2FhtInB7TSkOVtMd8ln20QHu43RHaS62&#10;8Blb4sIR4zEG0we9jdmj+yPGfz4aK8uwc3sbNm/ZgYKSWgSEJmDWgoXwmBuC+UGxBGABGlduwpmL&#10;V59qXmJfVql3HJbsy61tOsYJQLNPLwBaXb95x1SAXGDKEfg0RLwisOKthVNvqSGxa2Rnlf1pWCsC&#10;lfARjASq3gC062zlip5H92vB5JTzOtpH928BKD0LgBaCVhaA9vdyXsueU7+J3f6cYCc9gZsr5joB&#10;4YSgq12gAPmkwuPaNVcEtgB8Jvx6AKgpwaoKEVVIOPoOOyUQPgHgCbo/AZBuj45PsVejMnd2dpnB&#10;Ck52aUgtOUbB87wBoOBnI/WTaK1yxScQdMJPOk/4XVCNM+/16tXLdH+SyjZv4dy5qzjYcRLrNu9D&#10;Wc1SRMRmY8acIMJvOgYOHY3+g4ZhwIChGDJgOIb3G4zB776PYW+8Bs+P3kLoqD7InTkSS8NmYU9W&#10;GC40ZOPRmhp8sXWRG4B0eYSf1XeMwd/uEgS5vIPwa1uJb7YRgFuW4NONLfh4fTMerl2Ee2sW4Y60&#10;thl31i/GrfUtuLq6ERcJxXNLXI6wm9H4SB3jKl2dXODxpiKcFbwWFZr4uz0vGlvMt4djsUfD7ROA&#10;RwjMY2pYzXh9lLDrYLTepwoWaj+3d6jSpbUaJ1c04OTKBoKQUOC+exiNt5TQ/eUQfgTg2rxUA0GN&#10;mryEoFtJR7ihLAdbq4uxrbYUmysL6RIzGZPpwuiYBMJyusHCUH8UhAageGEIygjBygTG1NRENGYk&#10;oy4tEdVcVqQtI/iKVOmhUV5C/M2QVnJ/GtlF0KwQMAnAfAKwggBszUjFmsI8bCwrxpbKUmytKGZc&#10;L8YOzu+pKcOBukp0NNTQ2dUY+B2qVcyt5W9Wj2PNDTi2uNEA8FBDlakM2VtZxD8KbjEG76kuxNaS&#10;bKzNSUFlmD/8Rg7A6Hd/Bz+CsL44F/t2bTMpZn/7IZRU1MMvLA4L/KPgHRwH/4gURKcVoX7ZBnSf&#10;u2RA4YSfXlot2+Ypdp1T9hhtl3rOoca/qrkl9PRdXEnuT5FYw8KrLaBzlGQLCyeQJLP+Ac8loDqg&#10;Iun6uifn9a0Evr8FdB2n43Uu53Xs81iYS1q2z+o83p5D0jq7n/P8Vs5jJfNdYEmAs85P84KDBUTv&#10;6Gh7jvSAzcgFP9fUJdUWS2omY5rKuHt3uGp3GT0JoycAdI0f6HSEZ04pxnZDX2TT93gl04e4uwud&#10;au9HAJ5QDD7BeEwAnteHUCjVBgt6f12meMFUhDif7Qn8FIF5nwTeFYLvxnXV/kp0t/zDcP7iDRw6&#10;ehYbtx1ESfVSBEWkYfI0fwwb5YGBQ0Zi0KDhGDRA7m8ohn4wAEPeeRcj33wd0wjAkBEfIt1zKOoD&#10;PLApOQCdBM+t5eX4dJMrBlsAmkFRqW/pAgXAbwjAbwjAr+kCvyQAvyAAP9u0mMe10gkuxkNCT3qw&#10;YQkebFqKuxtbcYvrbxCO1xwglCMU1OQETy2pwPnldG1NBaYWeE9JInYXJ5qeI/sJSFWedKg7HaF5&#10;jPCUBED1P24rSqETTMM+NblpKqMLrEHnUgKjpQL764vQRve3mbF5Q74qRdLMN3I3lWSZGNySEoVl&#10;2UlYX5xF+BRgOyHYVlOCzSqPy0s3MbRG3eMWEmKEh9xdRUykcYDllD5EvogxtYWObVFGiinPqyQE&#10;iwm43EA/ZKsiJNg1rl+h4i8hKAcodyiXWEtoLsvOwIaSQmyrqsAuOry9hN3+hmoCnVCTs2O8PcJ1&#10;Al97tSIwI25tNR2fA4DN9WivrzTtAXfRyZqeIQTgHj0PY/C6vDS0JEcj22sWZg54H4Nf/y0ivGZj&#10;86ql6Dp+2AzQsWvvfhRX1iEwIh4B4QkIjUpDSHQGYtNL0bBsIwF4pedFti++hYETCE4w2JfdvuB2&#10;m9n/MYFA16bYawFoXaCJjoyv1mG5nJQLFBYaFnZGcoBqB2gqG3Q913UtUOw922vbniKaOu/d+Sw6&#10;znkdzdtz6dgn8HwCfns9e5/OY7XOyp7bynms9JygZuWEXw8YzhNQlGDxBIAu1+hyUU+kZed217lc&#10;lQw6h6uL2xMAuhzgZYJKINQ4gi4Y9oBQNcT8i3meAHR9mLzblAXKCXZ3awirkz0AVL/ic3SM50+f&#10;NlO5x94ANAM06LkI4t4ANKCnW70ox3fjGm7fuoE7t9XvmbDXs165jePdl7GprQOF5UvgFZSM8VN9&#10;MHw0ATh0JIYMJgD7D0H/9/qh/5v8j//mmxj11qvw+OA1+A97FwmTB6B0wQQsj/bB/sJE8xH0B2uq&#10;CLZmgm4JvtpB7VqGr6lvCEBJ3wn5mjH4q7bl+GLbUny+pdWUA37OKPzppiV4vNGlR5uW4dGW5Xi4&#10;ZRnuEYR3BEK6wRtrm3CdILywvAbdBF9XaznOLKvCGdUMN+bzBXeVAR6q1jiCOVzONs1nrNoJwsP1&#10;qt3Mw86SNGzNV7e6JOwm6PbXFqKdTrCDgNxfV4idFTnYXJyOTXR5mwm/7eXZ2FvHSEhXtDovBS2p&#10;kXSBsZxPNRUkOwi/3YyR26uKsbYwC810eDUEVlkkHRwBVha5kPBT7I0izCLMl9kW56ZjWWEOWnMy&#10;DACruK1MkTgkELl0gQJgdogfchYGmCisSpEyOr9Klf+lJWFNgSpoSrGzpgr7CL2OlgYcWdyA40ua&#10;6HabTPne4ToX+A4wrkqmHLDeVf53hPA7vKiOTrGC4HMBcGdlvmtgVFX80P0ty0xEKQEeOWUsJr3/&#10;Nga/8TriAgOwd9sWk2IOHzuCtRs3I6e4HMFRiQiLSUNkXA7CYnMQn1aBpuVbcJJpQ2CwL799WS0s&#10;LAwtXLReL7YTAhYeZh8NBiBYEYK2/E+OUL1DBL5HnwhauoYA8dcQsec1Dk39aHUeLluYWAD3hp+9&#10;vpWFnnO9vX8db6/nPJe2SzrO7ue8pu5V99W7TNEJO021bNfpWKseB2jB5QSgbSMnWQBqH8Vk7W8h&#10;YqVlFyTlJJ+cS+7KfMOXEFLlh+KvhtS/dIHHn+e1CD8XAHlNBwQvnNcxp3Dh9AmCrYtgc5UFapSX&#10;k3SCKv8zZYCMwCcJQjPIAcFoAWgh+MQN8pxynIq67uez0neFL8nBEn63bt/EbcLv1k0NCnsNN1Qr&#10;dushTp+/hW27O1FYsRTz/BMwepIXhoyaisEE4ODBwzCwz2D0fetD9H3tbQx69TWMfP13mPzey1gw&#10;6HUsHPM+MqYNQ23gDGxKj0BnVTqutxbh8YZafLqlCZ9vbcGXgiDd4Nd7VlIrOE/40Ql+SQcoAH72&#10;FACX4mO3Hm9ejo+3rsTH21YSgstxn+vuEYx36Q7vrHXF4vOr6nBuZS3OUwLgiaZCHGvIwdH6HBOH&#10;uxcxKtfnGwdo43K7apPr8tBe4xpx2jSNKUzGztIMvvw52FWZh91V+dhZRbCUZGA9nd/a7ASsy0lk&#10;FM7Antoi7K4rwUa6wGVcb7uWaVnw27+oBjtry7CB8bCF0bYuIRo1+gwlpfI/lfcVEYQlUfoyWzya&#10;s9PRmpfFKJyCqvgoVOi7vSYGM+aGBiKHMTiLEFSNcVFUGCq5Tz2dYwv3X1mQgy1lJWirLMdOQm2/&#10;nN4iOrvWJjrZRThOuKlsr6O2HAerKMLPTLlvex0dIuHYQZfY0VSDA3SA+6oJ8KpC7CAEt5bQ6ari&#10;IycZ9fHhSJrtgXn6Ut3bb2Lk+32QFBaJXVu2ov3gQaxYvRoFJWWITkpliohHRGwGouLzEBFXgLi0&#10;Sixatg3dZ6+YF161wKYx9Meuwnz7Iuul7g0HrbOQ0j56uQUYM56eBjDVcFl0a/c1rBbhp6HdHtEZ&#10;2vI56wBdEPwEtx8QJDyPEc/bI7cDtHDRdXQvknPegu5vSfflHOvPHq9zOs+r81j49d5ufw8LQMne&#10;p7bZe7Twk7ROx1r1VIJYWbA5AaipBeCz9rMOSss2KltpWdt1HttOTxCylSDqbytdPO9ygDYKu/Yh&#10;eM+dJgAJv5Mn6PI6zbd61ebP9TW3JxDslhNUk5gTjMuEo6tJjKsixErR+rz7eYzccHcBkK6Q92sK&#10;gW/d5H3zXs6exKWL53D3zj08ePQ5Ll1/jD0d51FSuwrzCcCRExZg8IipdH8jMFTlf32HYMiHAzHs&#10;g778j/8Bxr73NqZ8+AbmDHgT/kPeQcy4fiiYOwHLYvyxrzAOZxuycXtVBR5uqCfIGvH59sXGAX5L&#10;AH4jCBKAXxOAXzEGfy4HuJURmBD8TADcshSfbF6Gx3R9nwh+1OOtK4wTNG6Q2+5vaMXddS3GDV5f&#10;34xr6xbhylq3I2wpRmdTPk5xen55Jc7RGXY1FZtaYMFPlSZyhLZCROt2MCbvUPu/knS00e1tI+Ta&#10;yrKxndpYmIrV2fFYmRaDlekxjILJhE2uAeB2uqR1dIX6ePiyjHgCLxv7mqpxYHEd2morsK44D4sz&#10;ktGYkoCm1CQ0UpWxUYzCwSgIDUZJZASqEuJMOWBNstoHRpuIW+yOt2rjV7AwyAAwJ9Qf+RHBZnsD&#10;91+en4UNpYq9ZdhBoO0g2PYQagdUxsdoe5Qu8Dh1lPA70kC3V1tpwNdR45pvZxzuqK8z8GsnBA9y&#10;vwMNdJB15dhNCAqA2wjAtbmM5ynRKA71QfD44Zj8wRsY9d5bmDx8FDIT6IzXbsGK5WuQnJ4F38AQ&#10;eAcEIzAsCpEEYHRcLqISixCXWonGJVvReZoA/OwrfPuHv+Cb7/9sBiiwL7XzJbZwkLSsfawD0rIF&#10;4Cc818c8h4AnJ6hmMYLhI+7zkHC1lRaCn6Y6vwXKbbez0jnNtTUYgxssuoaBFKWpU7onJ/B6L+u+&#10;VMutqd2u43TO3gC057Tb7HYLN/vcT90n79FKy1Za1rH2/M/Zml8LNQut3nCz8Vb7alSY/6jGt3cF&#10;iObP082p+YqkpiznzjGWcp3r/LqOYHveyLVevTMEQO7HGKyeHhrxWV9z00CmZhBVdwy20lBV3SdP&#10;4+QpdYEj9NwDLdj+xk5XKMCqPNCWNxoYX7qOs5eu4Qyv2XnsEPbv2oYjB/fgwb27+OrbP+HWw2/Q&#10;0X0TFU0bMT8gCSMIwKEjPTFiyCiM7D8UYwaNwtQxUzBzkidmT5yKueMnYfbwYZje7wPM7f8egod9&#10;hLSpI1EfNBvrUkKwryQRp5rzcW1VJWHVQKAtYtxdgu8Yfb83FSIqByQA21bii+10gdTn25Y7tAKf&#10;UI+3uMDnBKBc4SM6wQeMw/clQvPuplbcWNeEy3SD55dX4Swj8UU1pSEQLy6twulm9Wkl8Bh/NSKM&#10;aoQPUvtqsrGHrnB7aSq2EYLbCUG1CZS2MPJuIdy2FmdgY34KHWASVhF0a+mGVAa4r67UaHtFvmkX&#10;KAhu0Ocjm+uwh9pUWYrVxfloSU/BolSNHJOFpdmZaEhKQHlkOErCQuj0GIHjY4wUh/MXBpseHvmh&#10;QQRgKCoYcV01xKEojBT8wky3ttbMFKynu2yrpFurLsPuilLsLivGHk4P1qhBsyvamlpezrsqPugC&#10;GXkPNdThMAEpabmd++xnbN5TX409DdXYxRi8k/feVl7E58/G8pR41DG+J8/xxJwhHxF+L2PKyEHw&#10;W+CFksJKrF29HaUVjfD2C8HEqR6YMm06vPyCEBqRTPeXi8jEYkQml6GyZQMOdl3A9Qef4Ivv/owv&#10;v/kzPv/8O3z6GUGhKOt+ee+7X2ADFq0n0PTyS/Ylt6CxgLFyLlswCogGjnJ3jLhyiZraebusfR4+&#10;4rkJzk/oHD/97AujTz6lIxVMHwmucpeM1pTW9YjXlQRmwc/KQPoZ92mhZ57XDT4rJ9jscztlnoMy&#10;2926Lek4ncP9GxoAShaATlkXp3kbfRUHBUDbBMYJQgs/2/5Py1evctsVReSLhJCg5NITACpeq2yO&#10;Tkw9RNzq2SYg0r2Zj5nT4XX3AqDcn77Ra6LwqTM4qdGdz51l5HYAkACVDAAJSFcbQVe7Q9UYn+Mx&#10;+sD6hUs3cKzrLNp27sCalUuxrLkWbZvW4v6d2/iHf/o3fP7NP6Hz/ENUt7ZhXkg6hhGAA4dPwYiB&#10;IzB+6CjMIPQC5vshmpEnKTIWsUEh8PPwxIwhAzGjz3tY0O8dhI/si6K5E9EcuQAbsyJMU5SzrcXm&#10;g+gP1tebKPz1tlZ8s30JvmlbZmqAv9qxCp/vXGNkQSh9tn2lAaCir4WfnJ9kygU1r7JCusSPtxKI&#10;1J1Ni3FzQzOuE4TXVjfg6vJa06NE7QnPtpSZ4bU6GwtNpUm7nB9doOCnyo+tahydH0/o0d2VaF0W&#10;thVxfQHjcUm2cYObixiF81KxgbDbXsbjCb8DDeXYW1ti+tWuplPaUMpIvagOuwif9QTIivwcNGek&#10;YlFaClbk5WBlfi6WZKajnq6vMioCldEEHCFYHBGGXIIvPdAXqX5eyArwNS5RbQDVXrAqKZZOMdIM&#10;s6WhrVbmE9DqylZRhB1ljKslBdhZlI/dJYXG5Ql4qvEV/KQjhN6RBkbhJjrCRarxbTLzHVy/l45w&#10;ByG6vYrQY0zeIdFVtpUVYRNj+WLG7UK/BQidOBpT+r2L0X3exPwZk5GSkoamRSuwZu0u5BXWYbLH&#10;HPTpPwiDhw+H58y58A+OxcLYHEQklSAsuQT59Sux5cAxdPP/4p1HBNjnv8cXX0rf47MvvsHHgggB&#10;8tANCANBjfZCMPV2OYJIb6g8cgNII81oWQBUPBYEDQg11JYbgnZq5YKfYEZ3+YlLAp9AqHkBzwLw&#10;WSC096B7cjpA3Y/dZqFu5y0AnwVC+7xWFn5ygrrfu5RZ1npuv0Xd5j3d5v0Igveo527fvotbt+4Y&#10;Z2crL6xcbu+v5Roj0NX2rzcEewPQVTPsdoGqjCBsbJmcbaBsKkfkNgW7ngoLApDxVMNZXeAxgpYd&#10;PVoyALTOT/BTW0AB7Swd3VlO5TQJPxU8nzGR2OX+1GPEjkQtqfmMIreGwDp95hK2bN+NsrJy5NCR&#10;FOfR1ayhm3pwH//tv/0P/OEv/xVnrn2OplX74BuZh+FT/NB/6BTG32HwHDMe/nPnIyk6FiV5Bagp&#10;LkVpVhaSQ0Pg7zERs4f2xXTG4fl93kD8hEEo9Z2KJXG+Zliqo7VZZqSXWyur8PHGJny6aRE+29SM&#10;L7e20v2pDJAOcOdqao2BoaR1n7etwmfUJ9tX/VX8fbR5qYGeACl9KlhSD7Ysxb0tS6ilxhHeXEsQ&#10;rqjDZULw4pIqXKATPNNaga4WV82x+hFrOKzdpYy8BUnYmBeHzflJ2FGahb1VudhVzghcnEW4ZGNX&#10;Bd0WoSfnJ/jtqSlmZKzAoeZqHG6pIUAIC22rLmb8bcDuRQ1YTzAtzc1EU5oicJJxfwKgnGBjsmqG&#10;Y1AVE4XihaHICwlEdpDGDvRDBiGYE+hvmsqo3FDj+TWmJ5uRXZozeZ7cdKwtzsG2ikIDwO0l+dhe&#10;lMcIn489peqzW2Zi7mFG3CMCoWTa+wl8jTjW3GQkAMoNWgC2EYDbazit5bSyiMDPwYr0RFSGBSB+&#10;+hS6vwGY2PcDTBs9FPGEdnPLMqzZsBNLlm1FUkohhgwfj1feeBsf9O2HcfyD6eUfidDYPESkVGBh&#10;WiWya5djZdt+7D/O/6sXbuDKDfW+EIA+MS5Q3eO+/O4P+Ozr7/CxGx4ff/Kl69OVBJ/AYOFnIWKd&#10;l5Y1tQA08wSgU7as0LpBKy0LkC74fU65XKABmxtyAt79B6pccenBw8dPwdBCTPeke3A6P+e23gDU&#10;1M5bWRdon9kuC36mLPAu5Y7vAqCVgGiAyX2lHgA6I7B1gFrncn0WfK42gq7BU5+0A3TCzwlAyaxT&#10;rSvnXVB7GnI9ANQ+nGq59/bznJ6hCzylDxip7I8AOyn3pw8ZEYCCn20MLQiaqM19T510fWfEdpOz&#10;8wJf57FjlOvLcK4+x5fNaC+19YsQ4B8A3wVzkJUaj20bCZ5PP8F//x//D/7yT/8HLt76Bks3HkZo&#10;YjnGTAtB36FTMXTQcMym04sMCUZ+Ziaa62qxrKkRzVVVqMjJRlKIP/ynjIVHn7cx5Z3fImDY+0id&#10;NhKVgdOxKjkEOwsTcEwQbCk2I0DfX1NnxgP8ZFMLHeFSE3cFus93rO4BoHGAhKDWf9q22kBQTtC6&#10;QcFP0NMxcorGLVJygQ+2EpA8/iHPq3h8e00TrhOC11fU4+rKOlxcUYOzSytNVzpBsIOx+GB1DuOj&#10;C4JbTU1wJtfTSdUUEII5dIBZaCvNxo7yPOyqKsT++jIDvqOtjJhL6KoW12I33eAOQlGVH0eWtxCC&#10;TdhQXowl2emoS9KQWBqOKhlLsjKMmgjE2vhY4wALQ4ORFxxgYq9GdSmOWojSiIUmJhsApqr3SDIW&#10;M/aqj/GKgiysL81zAbCcKiswLnA3Hdt+RWA6wEM1VXyGKtPFzchE4gaHA2w0Ebi9rgb7GI13EYJy&#10;gNurqapibGKUX5mVjIbYcGR6zYHfqOF0f/xDN3Ikwv38UF1Zjc079mP91gOoqF6GgKB4vP/RILz0&#10;u1c4/Qgjx/EPo89CBEblYmFyJSKyG5HTsAZLNu3B1n2HsevgcextP2Z6IB3vPIVbtx/gK8Lv2z/+&#10;BV/9/k9m6PxP5QrdABQEBAoBpbezskCx262c8PvkUx7nrjCxsdjKBT+BT/tquwt4gpwTek45Aaj9&#10;nQDT/dh70Lxdb+9RsjDXfO/nsMCz8NN+WrYOUJ8ZNdPeAJRTpOT+jAMU/JwR2Bl7e8uWDapNXw/c&#10;HHKCT/FVMVZx1oLPKdM1zQ0/C0ALwSe1tjzWfQ65OoFNX3nrEaF42kjbNIw9I7AbhqaipEtR2fXJ&#10;TQHQQlAR+tiRowaAGoRB11UU3rNrP/JyizBl0mTM8JiEguxUdOzfid9/+w3+5//1/8M//ev/iev3&#10;vsOa7Z2IzazHxLlR6DdiGkYMH4X5s2chIYZRjRFrKV+cVYubsYRxqqmiEkXpqYhhPJozcpC7UuQd&#10;hI3pj6zZ49EQ4WVGat5FCB6tzoQGPr2+tBx36AYfrmukI2xxVXi4XZyzDPAzQszl7FwQ/GzHGjM1&#10;EHTHXm3/zH2s5ATgY55DTvHe+hbcWt2I29QtwlDR+NLKWpykE1Q3OjWKPqZvkhCE+ytc3yTZX5mN&#10;wxoLr6kMB2oLGZMJvnI6Qjf8DhN4ncsajY62qga1ijG4lBDk/s1cXroI+5rrsNEAMAO1iRqUQCNG&#10;uypCWvibNTMS1yfGo4IxuCgsBAXuMj8NalClMsHYaFTTHaqNXxMBuDgzlfDLwKrCbKwpzsVGxt+t&#10;bge4s7IYe9S/t7ocHXR9Nv52EHxWAqAt+xMED1MGfgTfrupKur8KbON5tlUW8rz5WMPor48l5QUs&#10;wMIp4+DZX93ehiJorg9KckuwceNO7Dt6Buu2dSAzvx4zZgXgjTc/xK9+/Ru89+GHGDFmIqbPD4V3&#10;eA6Ck6sRXbgUBS1bsGTzPmzafQgb6ATXbGzDspUbGKE348ixLuNuPmF0lAv88ps/4Iuv6QY//8aU&#10;A1pQGLDJGboBaCFjwWLXSQKehd+nn31l5AShUxaUcoHPAuC9+w+fgp9k3WFvADqhZu/Luc0uW6jb&#10;fe3+FnwWfpIA6IzCPXJDz0rOr6cM0Dq7J+7uCfDssoBo4acKEVctqquy4qlyPEFQ824XJ4g5e2Q4&#10;XZ0FX29pu46RMzPH8piz5xhpzwh0DgBy/qwblLYiQ3FW/YHVLMYVcV1RWdAz5X+UjdIaMFVR2t7P&#10;0cNHsWHdJqQkpWHSuPEE2gw6uSpcPn8S//KP/4D/5/8G/vlf/yduPfg9Nu8+jfTi5ZgZmI5hk7wx&#10;dvxU+Hp7IZUvcTlj1iI6iyaqtqIC9dU1aKioQlFGBqJ8FmDu6OF0gu9gVt+3EDl+EAp9p2FRlC/W&#10;poZhR14sDpWn4kxDHi7TDd5cXol7axrwcH0zQdVKqLlqf60+IchMxO0FQDnAB5uWmAqQh+o+x0j8&#10;CcEnID7g/H0eKxAKkgLggw2LcW/tItyhblM31jTiyup64wK7m13d6k4uLkP34nJ0LirD0UaCjzre&#10;zOWWShxbVG5g2F7HyNtAZ0XYHV/SgK7lTTixjDBpqcYBQnFPTQl2GQhWYCe1lUBaV1xAaGWZCCz4&#10;SXKDTanJaCEAG7gsMKrPb0lEmJmqhljr6ugY6zhtJCQXp9P5EaQr87KwpjDH1CxvIAC3lNP5EVp7&#10;a8tNT492A7oaQk6wqzFywY9TLastoBt+qiU+SOe3t5r36wageo9sLsszTXlaM2NRstAX4VPGYO6w&#10;QfAYNAiBM+ejJKccmzfsxdGuKzh67jbWbDuMuJRSjJswC6+88rYBoBzg8LGTMG1BBLwi8hGa3oSk&#10;6g0oX70Xq3ceRtuB49hIAC5fsxnlVXSGucVobGo1RTQn+H/9FiHz2Zff4dvf/wXfffdnfPHVdwZo&#10;FhwWGhZ0TtDYdb1lY6kTns/SY53bDTULQQtCO2+dX08FCGWv74Sclc5rtzn1vwNApwTB3nKWE0pa&#10;Z8//V+0ALQydQHTCT7W2rraBvSosKMFPQBHo1BvDQIw654agZIFjHZ91fVqnbdpHkDIfS+fUgO+s&#10;q/b4affnbOPn7jlCAJ48QcB1umKu/dJcD0zd+2vZbte9annv7t1obmpBdEQMpk6chGB/H6xfvQwP&#10;797Ev//bv+L/+r/+v/jn//R/4NbD77B9/3nk1ayDd3QJJs0Jh+eMBQgJDkF6SgqK83NRVViAkrw8&#10;5GXnobysGo11zYRhHfJT0rFw3nx4DOyP8W+/DK9B7yFp2hiU+M/AokgvrE4MwvbsKByuSEN3XQ4u&#10;yA0uq8LtVfW4u66JoGrGJwSaS6342O3y5PgsBCWVA96Vq6ObE9Tur2vBI3dlyAM5Ph6vqSpIDAAJ&#10;ygfc564AyGNurNJ4g/W4tKIWZwi9Uy1lOLOkEmeXVVM15qM/p1qr0LXYqhonOBUMj3P+GB3fccbe&#10;E8sacGJpHZ4CIKPjVsbRjQTUOv6xWJWfgxV52absTxUhGgBBUbheEGQE1rKAKOBVxeljRWorSPAl&#10;xKGBf3AauU19fJfnZBJ+OVidT/dXkG36+aoGeDNj8M6qEtN8RY2YTWNmwk9SDbABYSPBRx3WMvc5&#10;rOhLAHYQgAfoFvcwLu+sYvytJNhKi7CuIMP0bqmKCUTSvKmYO7QvZhCAftOmoSAtF1s37sOZ03dx&#10;5fZXOHr+PlrX7kPQwiwMGjIRL7/8Fn790u/wXt9+GD7BE9O8Y+AXW46owhXIWbwH9VuPYtPBk9h9&#10;qBtbdrVj6aoNyMwpRkhoJGJik5BXUIYVazbgWPcZ0yhZMfibb/+IL79mHKYzFCDsiy4gWLBp6oSI&#10;hZyFn3Odc5vzmB5YPaP8z8JQsvN2fc++7nP0Bpymzmtoufd+5rqOfexxVhaAkgDnnO8NQuf2v+oJ&#10;4oRhb+cn+Lnc3xMAWgeoGlzr3Gw5m77epkbJktrmOSF0gecQ9Ky0zoJPx55QRYeBIM9F4J08Q51W&#10;ZQfjrNyfeom4XaUAeO4Ur8//FKc1yu3xbnMeXc8C2V7XKQu/I4eOYO3qtSgpLMbCwDDGX0/ERi7E&#10;jm0b8cUnD/Hf/z//Ff/n//if+Kd//q+4ee9r7Gw/h5KmLQhLrcNM/2TM8wlHVFQCstOzUJCVg6Ks&#10;bOSkZSI5MQ0ZmUXIy6tERVkjaioakJOYDu/JUzHx/XcwjXHYf3hfJHiOQonfNDQTgutSQrEzLwYd&#10;pSmEYC7OMYJeJQRv0pHdXduIxxsXu9sAEmiEl6AmxycAfr5zrdEjrrvJOKvaXenWyno8JOQUgR9v&#10;X2EqQOQQVf5npnSAD9a24N66ZtyhjAtU5Qij8MXl1ThPJ6gudepDfJ4QPL+cYCQETy+pZkyuogjE&#10;JbU4TbfXTR3n/DGu61xSh66lWhYEa0xt8E7Gxw0FmViVk24GIlhB9ydwLVfNLyEm4Al2Ng5LiseC&#10;oObVPEbwUzQWANWDZGlWujmPYCr4rTfwyyOsCrBNY/nVlJmuburKdrxVlRsq53MNcCAgyvUZ50f4&#10;HWoSDF1NX/YzIqvyY5dpQ1iJLWWl2FxSiKVpdKWRQUid5wG/MYPgOeAD+HpMRmFaBrau34GrVx7j&#10;k8//GY++/Bccu/AQVS2bMdc7Fh/1GYlXXn4bv335VbzfbwBGTJmN6QFJCMtYhIyGNtRs6cLK9gvY&#10;efyCAeD2vYexZOVGpGcVIig4Er5+wfANCEVKRg4WL1+NPfsP4fS5y7hx855pK6gKks+++tYAQi+5&#10;4p/g4IScpHk5PQHzKchx3sLGHmO2u/cxUKLUdtBC7W/Jws/C0EjHutUbSPaa9jp2KkhZyNn1Us+9&#10;ufeTtI89r6ZOmVFxHDLnJch7ACjQPSnje9JX1oLPyrX8dASW1G3Nwk/w6fn8pByYyuA4r9pYOcLz&#10;hM8FwkfSvKRtJwk+NWY2bf2Oucb661ZZ3kmCkNA7fcblBA38eE3XYKmK2xd4XgKU8fdUFyMwXaDK&#10;9M6fdblNQVAwtNKyHZlG97qzrQ0N9XWMsCnwW+CHWZ4zkJKYgH27d+KLTz/Gf/v3fyME/zv+8pd/&#10;wbVbn2Bvx3nUL9+N5KLlCIgrRUh0FlLSCpCXU0QA5hJ+GUhLSEF0VBIiojMQEZONzOwq1NUsRU1x&#10;HeIDI7Bg7GjM6Pcupr3/OnyHfIiU6WNQ5j8Ni6O8sTY5xDjB9pJknKjOMhC8TAjdWFlLp7YIjzbQ&#10;0VGKrq6Yy4jrBqBisKB4ky7uMqF1cXEFbgqABJ0qQR63rcT9ba4YLPjJARonuJ4wVBSm5B7v8Py3&#10;CcNrPPYKneAlQu8CYXqBDvDCcrUjrMO5ZS4QnqHLO0vwndXgCMsbDPiO0vUdW1xjAHhyeSPjMF1V&#10;czV2VxVhfX4Glmel0EWlYRUj6+oCOsHCfCylE1QjaOP0FHEJPQHRgI9TxWS1FRQEG5K4nJxo3N9S&#10;Rd9cOj9CdB3ht7GE0besiNBi3Cb89tdXGrgJfMfU/U0uj8A7ymU1hLZd3NQnuL2hFgcJv4OE3z65&#10;P8bfHXR+cn8bigqwik61NjIUGXOnIXjMELq/j+A1biSyYqKwZd0GXLtyF3/447/jz//4f+PxN/8Z&#10;HaduI79yOSZ6+OONtwbgt799Ey+/9hbeHTAUIzy9sCC6ECk1W1C1gfDruI7tJ29jX/cV7D1yCm37&#10;jtABbkZ6ZgG8vYMxbfpcTJjkifk+AYhPyUB5dT3WbtiKw4e7cPnqTfNC25pVyULBwsMCRNsESjPk&#10;1ueMvCrvI0AffUzgPCQgVOur5i7c/2PBRuV+7u1GhMezoCc9BTzKRmITkR0wc8JI0r09C4C9712y&#10;8OsNQEnXEACfKgNUMx5O9WySns0+i4nAFoBPR9yne0k8rb8GoNr2OR2cACjwWQCqh4YFotr1ScYZ&#10;uuGo/buOHsMJtzqPHDUQPNHZia5uukk3+CQ5T7lO1wjTal5zwQDPNQ6gaovlROUOnwDQukXNK3Zf&#10;v3rNRO+Og+1YvXIFSooLERMRDa9ZCzB9ynQkxsZh+9atuH/vDv7pH/8e/+U//xf8/vu/8D/afew/&#10;fB7LNhxCYeM2xOcvRkJGJXLyq1FUWIF8AjAzKQWJ0fEID4uDf1AC5nhHI3BhOrIyK1Fd2oSKnBJk&#10;hIQicPwITH73Fczs8xYixg9G+qyxpmZ4SbQP1iWHYkdONNqLBcFsnGksxKXFZbhFGN1RJKY7u7Om&#10;0UTcexueQNCWASrOump260ysFew+3rbCAPDB9uW4v3WpgeBDAtDE4w1LjEs0ZYfUvU2tBobGDdJN&#10;arityzyXQKhhty4SdIKgEaPueS6fW9WEMyr3EwCbq4w0f2oF169qpiusw/66Mmwt1WCpmVhD+K0r&#10;pGsrzMVKQnApXZxgJwAqBguGpnmMe9qSmWYqRxSNpWbCsDUjzVX2RwCu4zk2Fqvcrwht6vGhcf0a&#10;qgi2GgM74/wM6FxlfYKfGeCAUwvAAwSftL+u2gBwN8/TVq7ufEVYmpmOhtho5HvPRdT4kfAZ2g/B&#10;k8egKC4S21evxK2rt/Dnv/8v+G///f/FP//b/4tbj/+Mdbs6EZ1SikFDPfDS796n3sIrb72L9waP&#10;wJjZgQjOqEfJysNYfuAmtp3+GHsvPMLB09ew79gZ7Nh/3AAwOTUPs2Z5Y9y4qRg2chwmecyAl38w&#10;wqMTkJNXgubmldi5ez9O813QOH2CggAn0CnKWuhI2uYE4OdffGMqPlS5oZpeNXmxjZ4fCYKEhK0A&#10;sfP/OwB8CnzuihHBycoJPy0LXn8LgBaCWif1BqDdV7IAtM1hzLiGdx+aZ7LNeVxtGfUsn+P/Dx4j&#10;Qkt10ZFMAAAAAElFTkSuQmCC"/>
  <p:tag name="ISPRING_PRESENTERDATA_5" val="R2l1c2VwcGUgRGUgTWljaGVsZQ==|UGhELCBFdXJhYyBSZXNlYXJjaA==||aHR0cHM6Ly93d3cucmVzZWFyY2hnYXRlLm5ldC9wcm9maWxlL0dpdXNlcHBlLURlLU1pY2hlbGUt&#10;Mi9wdWJsaWNhdGlvbnMg|ezhGMTVDQThFLTUxMDItNEM4NC04OEExLUE2RkRBQkYwQTBDOH0=|R2l1c2VwcGUgRGUgTWljaGVsZSBpcyBhIHBvc3Rkb2N0b3JhbCByZXNlYXJjaGVyIGF0IHRoZSBJ&#10;bnN0aXR1dGUgZm9yIFJlbmV3YWJsZSBFbmVyZ3kgYXQgRXVyYWMgUmVzZWFyY2guIEhlIGNhcnJp&#10;ZXMgb3V0IGhpcyByZXNlYXJjaCB3aXRoaW4gdGhlIEVuZXJneSBFZmZpY2llbnQgQnVpbGRpbmcg&#10;Z3JvdXAgZm9jdXNpbmcgb24gdGhlIGRldmVsb3BtZW50IG9mIG1ldGhvZG9sb2dpZXMgdG8gZXZh&#10;bHVhdGUgdGhlIHRoZXJtby1vcHRpY2FsIHBlcmZvcm1hbmNlIG9mIENvbXBsZXggRmVuZXN0cmF0&#10;aW9uIFN5c3RlbXMgYnkgbWVhbnMgb2Ygc2ltdWxhdGlvbnMgYW5kIG1lYXN1cmVtZW50cy4=|SVNQUklOR19QUkVTRU5URVJfUEhPVE9fNQ==|MA==|||"/>
  <p:tag name="FLASHSPRING_PRESENTATION_REFERENCES" val="W&#10;CIE International Lighting Vocabulary&#10;https://cie.co.at/e-ilv&#10;_blank&#10;|&#10;W&#10;module&#10;http://lms.nlited.eu/appLms/index.php?modname=course&amp;op=aula&amp;idCourse=4&#10;_blank&#10;|&#10;"/>
  <p:tag name="ISPRING_PLAYERS_CUSTOMIZATION_2" val="UEsDBBQAAgAIAKJNRF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3h8hU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N4fIVB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3h8hUxYpsWPAEAACoGwAAJwAAAHVuaXZlcnNhbC9mbGFzaF9wdWJsaXNoaW5nX3NldHRpbmdzLnhtbO1ZW1PbOBR+51dovNPHEmhhS5kkDE2cIdPcNja9PDGKfZJokSVXkkPTp/01+8P2l+xRBCYhXBS20N3ZPjDB0jnfOTp3y9WjrxknM1CaSVELdrd3AgIikSkTk1pwGrdeHgREGypSyqWAWiBkQI7qW9W8GHGmpxEYg6SaIIzQh7mpBVNj8sNK5eLiYpvpXNldyQuD+Ho7kVklV6BBGFCVnNM5/ph5Djq4RPAAwL9Miku2+tYWIVWH1JVpwYGwFDUXzB6K8hanehpUHNmIJucTJQuRNiSXiqjJqBb80gibu83XVzQOqskyENYmuo6Ldtkc0jRlVgvKI/YNyBTYZIrq7u7sBeSCpWZaC17vvLI4SF9Zx1mgu8NTi9OQaAVhLgVkYGhKDXWPTqKCMSh0B+i6UQUg6MraEqWBr6ZccEvpXNCMJTHuEGurWtCMz4ZhKxyGvUZ4djrsOFW9OeJ23Am9eKJOuxme9fpxGJ2dxN3Oxkxx+CnegMlfs8EwjMJeHA7P3rX7G3I8RkrYPW53NuT5GL6L2vGmknrH3U1ZBif9nh9Po386jDax88nnQTjstHvvz+J+vxO3B9dciyheitdqZTX0q5gislDLAW6mRTYSlHEsNzeiXIPBgsWpmkAsWwzzcUy5hoD8nsPkt4JyZuY2R7GunQPkxzqHxAxt/tUCm1PBNZwDRMUwKcvs3n9bJvebg5WjV5z062PdqmW1LHeDqTTymbXf3dkv1X+7d7/6dyhapcbQZIplzFxVoeWVKypmOWli2AxrJNw45rjgPCryXCpzXciWF0sl7oCpjqVY8bx9JiPJ09JikI0g7dEMlop/dM5ECyl3AzLGGOVoy34OgkRUYMNhBu2blAC6GGnDzKLRtC6pjxWjnCAedkQg3WjN3smUKr0SlKVrbZFP6qFISVPRC+xizuRu+S7yAQgfshN0L7cuBuVDHiqqN6Akx5x7EWcY7D6EH2GkmQEvUlnwlMxlQTg7B2IkwbAsMvxvCmS5e5KxktliFTu8IZoz9NCMwQWkRz6CPqOIrEBOHCdyDsZJ+FKwb2QEY6kQF+gM3YbrTDv87Y2Ac6r1NSi90vGF61ntXjP89MIekKYziv18M3DMQchy8yT4dE6ENFd8aI6EFhgV1ikpSxd7PmfbfrwbyjKAfv5O3ljB1ywrOP2e8KVBlqCf0OVPI2UTxz+ogbfYKZ0tEt0m7wIaU5yhSxwmbiRYwpkowBcwoYJIweeEJjhFaFs2ZkwWGldcgXDQ+vEaOn4M08XTBNsNSlQpKC/Ind1Xr/f2f31z8PZwu/LXH3++vJfpcr4acGrFuQGrce9c7s154x3gAb47Zu0HuO6cuL35Hi9xbfr25rxlBvfmvTmJezOuzeMPcN41lT/Ads9svsbbkiqzdSddi4PbX9Q82Nv2rMeNuP2hHX++BWCRDOtzVbViZ77bR8DFKPxvnQD7pzEaO/QpDAubeo2Jw/CDFyBa16vI+Ynt9X2o+u99qIZurBssjXReKmCbnri2g42aswznyvTZiu4zJPl/I+P+8UuXS9mnybhHufr/Uel+mv3HhPvPO4ZH3jFEACTDFzQ/jVPwbD3ugtGHuEvVOSgSS8n1k/WZh8M4Crvtd/1O82f5/lEWdE/lpfXKLXV5e7r6YcfuZEywDM1q3xjLr0H1/b2dauX2ra0tRFv9ulbf+htQSwMEFAACAAgAN4fIVFm3kZVvAwAAnAwAACEAAAB1bml2ZXJzYWwvZmxhc2hfc2tpbl9zZXR0aW5ncy54bWyVV21v2jAQ/t5fgdj3sgIbrRQiUWBSNdZWK+K7IQdYOHZkO3T8+53jvNiQENqoUn33PL473+OzGqgD5Z0jSEUFH3f73fCu0wk2qZTA9RLihBENHU5iGHdfFy/L+azbsxDBhPwArSnfKWMpbB0ajbvrVGvB7zeCa9znngsZE9YNv/14Ml/Qy5BtLIFpIedX9tPC2ZINVGHm8+l8cBMlj3GdsBFxQvhpIXbifk02h50UKY9MagPzNdH2pwQko/xgCu8/Ps8aAzCq9IuG2M/pYd6f92+jJBKUApPS02zSn/xsZTGyBlZEGo6Gj8PJjZwq1PXGnNGOVFGd0Ub90WA0bKIlZAf+IU/ns4fZoBnPcXe/K1fzsgQN/3Rr5Sj+E8gvbS6SNPmKRhIpduZAzzgj87VymCARXj8kzJ7M10owBZlArYJUjEbYBiEjK8Xv5msCN51l/qc7JAJzt6Vg76YJZ9PDKGTNINQyhaBXrKxP7cXnW6rxMkG4JUwhwDVVoHes8J2kqtjGt1W4v/BJeeSAckOFWAmWxjC1+TpA317hp9PnbK64+ZU2J0EJx9zoZFgZK+QrHusF0jFWyA/TrTfOThfwc4/lFHp4Jnkzr58+eoETXBbnVawKr4m0MLdcOaFzQ4GJRQRhJqsljcF0LehlNptS7yKngJMj3RGN79Ifg1ufsmJU0Dtz5Eqr11WgqWZQJ7eNSKXCZNC98mqvcViGfTfURC9gq4s2+8aqJ+axcKWQrduFnm9XHptddzQ+JeNuTOQB5FIIprqdnIfXD7exj/IlwwxrfEpBvvCtcDhZYk0kLjSoW8HCXsFb4URrstnHmFNTCeWR2sbW9y/Iw9Y1lqfxGuQc9UChEKRvs7g93e0Z/uoVhU+IfEKD0zL1HrfjhJZ6dwy5AoDIzb7sv11ZV5wyTRkcoRgqjiGruKm0QKH86wo28vJF6VhuUmQ+gyqp+LPJsdfgV5iWt/GZp130mqxVVpg3UYrhXqXijftiShqxutGtIZeStzP6604Qm+UdJ0m1+NBE6jxytc6LJ0eYcBpnEwgduhRNncdymBBJfiyZs0j4wl6lYF6tcrOywhpPE8XM2bBfR8k850N2ifcz3EoAd8BmxjvnCfgNp7UgMnotId6bUOO2bKwRX81sXuOkjxMd9ByTbU7ZBvwb/ysJ/wNQSwMEFAACAAgAN4fIVEYSMkHpBAAAMhsAACYAAAB1bml2ZXJzYWwvaHRtbF9wdWJsaXNoaW5nX3NldHRpbmdzLnhtbO1Z3VLbOBS+5yk03ullCRS6BSYJExIzZJq/jU1brhjFPkm0yJIryUnTq32afbB9kj2OwCQkgMICO8z0ggHL5/t0dP4tysc/Ek4moDSTouLtbu94BEQkYyZGFe88PH1/4BFtqIgplwIqnpAeOa5uldNswJkeB2AMimqCNEIfpabijY1Jj0ql6XS6zXSq8reSZwb59XYkk1KqQIMwoEoppzP8ZWYpaO+awYEAfxIprmHVrS1CypapLeOMA2Exai5YfijKz0zCvZKVGtDoaqRkJuK65FIRNRpUvN/qfmO3sXcjY5kaLAGRm0RXcTFfNkc0jlmuBOUB+wlkDGw0Rm13d/Y9MmWxGVe8vZ0POQ/Kl1Z55uz27DTnqUs0gjDXGyRgaEwNtY92RwVDUOgN0FWjMkDSpbUFSQM/TLFgl+KZoAmLQnxDclNVvEZ42fdP/b7fqfuX5/2WVdUZETbDlu+ECVrNhn/Z6YZ+cHkWtlsbg0L/W7gByF2zXt8P/E7o9y9Pmt0NEU/ZxW/Xmq0NMV/9k6AZbrpTp9beFNI763bcMPXueT/YxM5nFz2/32p2Pl+G3W4rbPZuUfMoXojXcmk59MuYIjJTiwFuxlkyEJRxrDZ3olyDwXrFqRpBKE8Z5uOQcg0e+TOF0R8Z5czM8hzFsnYFkNZ0CpHp5/lX8fKc8m7pLCEqhklZZPfHwyK5Px0sHb1kd7891loty0W1642lka+s/e7Ox0L9w/2H1b9H0TI1hkZjLGPmpgotrtxIsRxJI8MmWCPhzjGHGedBlqZSmdtCtrhYKHEPTXkoxZLn82cykDwuLAbJAOIOTTD+eqfCI0MMSo7G66YgSEAFNhhm0KBRgdDZQBtm5o3l9Fq6phjlBJsHdkAg7WDFwNGYKr0UhYUv86oeVX0Rk4aiU+xa1sZ2+T7xHggXsTP0J899CspF3FdUbyBJapw7CScY3S6CX2GgmQEnUZnxmMxkRji7AmIkwTjMEvxrDGSxXZKhksl8lVNtiOYMPTRhMIX42GWjC9wiyRCJ40PKwdgdvmfsJxnAUCrkBTpBt+E605Z/eyPilGp9S0pvdHxnm1Sz0/C/vcsPSOMJxQa+GTkmHSSpeRF+OiNCmhscmiOiGUZF7pSYxfN3LmfbfrobirxHPz+TN5b4NUsyTp+TvjDIAvULuvxldtnE8Y9q4LztmE7miZ4n75waU5yhSywnvoiwujORgSthRAWRgs8IjXBs0HnZmDCZaVyxBcJS66draPEYpvOnEX5b4I4qBuVEubP7YW//4++fDg6Ptkv//PX3+wdB1wNVj9N8OztR1R8cxJ2Rd4b+R3D3DNePoO4dsZ1xT99xZdx2Rq4Zup2xd0dvZ+DKAP4I8r4x/BHYA8P4CvZUqiSvO/FKHKz/MnOAN/Oz1uph80szvFhDME+G1bmqXMqHvPUz33z2vTPyDf6/ma97HqJ5fZdSMLei02DY9784EaI9ncqa27adrotU97OLVN8Ocr2FIc5JBWzMI9tosDVzluAkGb9amX2FtH4bObb2u4o9mGQ2LV8mx57k3DdczX5Z+rViWq/rHCSAhOWgX9cG//naIAAgCX5zuWkcg2NvsZeELsJtqq5AkVBKrl+skTwewoHfbp50W40XjWXmFsxvooA8r/nsU3HrvHTNXFx/Lv9nZgvXl//PVd36F1BLAwQUAAIACAA3h8hUl6U2gbQBAABpBgAAHwAAAHVuaXZlcnNhbC9odG1sX3NraW5fc2V0dGluZ3MuanONlF1PgzAUhu/9FQvemkXZlM27OTAx2YWJ3hkvCpwxstLTtN10Gv+7lH3YwsGM3tCXh/d8QM/3xaC+giwY3A++m/tm/+zvGw2sZtQGrnyd9+iV1QPNyxxeywp4KSBoIdvjqyf554+gjAPRmKa7F2urHb8A7ZMl49rFJWGhCE0T2pbQPgjtkwr85VV2qGpfkdPmdGMMimGGwoAwQ4GqYg0TXN5O7XILbMG4BbVHH5uLQJcsA880SebJqJf8c+xyGVaSid0CCxymLFsXCjciP8Qf2eXSq50EVX/w9aGWcPIQe3a81ObJQNUJfJOESdhPSgVawyHuNJ6FszsS5iwF7viOo/FkPPsH9Yy7DW3R21KX5khHYTSKxi4tWQGdLs2T+CYe+ZiovTrd7ATfcwY+TV8xkrMdqHOsUG7kGR9QKixsR7poZBeJcmR5KYo9F0/tIjmbrLXt+zeaiTFMUeWnv+LaLpfpNMM7Ztg6Zivi1FZ9w4WaDO3TbcjTrVthF9SrnBIFJSKRjfxvTnnJmPaosfu3um6m1qBeEXk9PQcBM4Zlq6oeKHX27+5gIBPNiPgk2Erq4ucXUEsDBBQAAgAIADeHyFQj5b6WYwAAAGUAAAAcAAAAdW5pdmVyc2FsL2xvY2FsX3NldHRpbmdzLnhtbLOxr8jNUShLLSrOzM+zVTLUM1BSSM1Lzk/JzEu3VQoNcdO1UFIoLknMS0nMyc9LtVXKy1dSsLfjssnJT07MCU4tKQEqLFYoyEmsTC0KSc0FMkpS/RJzgSr9fDxDXF2U9O24AFBLAwQUAAIACAA4h8hUA2zBVZkrAACiQAAAFwAAAHVuaXZlcnNhbC91bml2ZXJzYWwucG5n7Xt7VFNnvmisp3amRZye6YyiPMZiH1olFRAMCaQtHdFaoC0iPoBoKSBiEiEQEiBJO7bSqUhqFVOBJHUQoqig8gjhkagMoESylQCRJCTFELYhJDFv8r4BBT333HXXWXede9c65/YPFnt/j9/7+e0vf/8sIW75q6tfhUAgy3ds//gLCGQpAIG8hPrdMu/Ih1WT4d5/S3BfxH0EaRT4q7wv/5L9YfyHEMh16mvOgy97339/dPteHATy57fm/pbs+GLdEwjkg8gdH3+4i5CuGfdQW4kkudWdfXVf8l+GGr47sPfszT2DKz7Y2Dp0mL797kdLRva1vX1RXHnz712fnbu4sdCHcJ0WUiA6GDDzpxv/2nyAtVn6+83/gvkK+jOUfwN1YCC3HVkUU6IpFBR2A7AwnABEBA4lWe/ZYsKs90jpOME9FyrVSxNkv5+XCci1mwQvF1+/3Bfmfdn4PmMJBHLg1od9xkSKPUnzMGQqBJS+BIG0Jyj1iMivCh4W4/pzY7zrL3+xGsAd+2vKaasV492S+t2Igoi5uL3/zxDIzeT3GVt2eaGl3CKMfjY3+bJib+zLkGtUGopsu7EynfDh0IFu09BOGlPeqV2msH3vUPPc1WM9rTDI12mux3HIjtlbK8h/UfmIM+GrgDgpz1FEgZW0R7wCuXZiJao0z+LbdmFzidsG6kotTUX5Ctt+uX00E9cfEFvWRerDRUMONDeRzaNKel9SpYTBnthAGN4bxWtoLEBQnhzjEfVrdI53mqKcDrnH3dvNs6yABlKcYU1RmEty9x0k74i2/TDHLa3I4YzjWCjhWiyqEEFRvofqdkRMRji1/ci8Yfmh9h8gv/7Ine2FppdOZnvq2wz2zbOtTNd+ZMpx5SsUIxPTlfSzcJfseOqoKQrzBcaRPL5M8YyG7H92T+jct5UX1SuAQ4MTneX3YiuEPnykoxmabrHwPJdpGWHQRCy2LlbGnSZgsHHue2iCqFOGG5PmxC2H+L6VYVMgO7E/3hrdZtJI2Dr/kmYxekDD57k0ZqnfTNA5173smBIi4fTEGI+7jqWTv1JpTP8ulaffqPosOc1GYJSYYKhJHGHNOeI6O4rkNhaVZacLJvyu+4mJ0bRTIkmOWO9XBqOkAzkSvd+P1SHBZYl8NBrMaX29KvSKxHwE3hhwluaQVKt1AK8+rQ8nq3BfE3VZCpu2cscZXYniCY4LtpFi0THdrjFmDDQxUVSB7VfeEB8FItfn+xE9VsrKfDHe5nKQhZq9f4T4f7TscafMxYA3de/bllMSHgWNJBKj0iV6TXv5A/yY3zFNvv1glVAQELMl8m3jobzGd2I9NIotJURX1Co0KWD9bPUddFVn8BiTS1PPOkHPrCB3JQ2bWNKJs7vzq62umZgPEoQVfFW+n8aMdzvPsXnIRpLwS7ulkYS8ehCxE0wZqaSC5f+I9My8VrSmwu8Lv2R0uPKaP01YV34PsYHeYywOqU1LSBAJaDQj9cM1KbZmeogyVKxMgAazmKMV2CY2H0sTYYxDeRqLUunT2xUNi+8c1BhELTqCwNHRDcWN27a2SKQYioMwqSwfk8rwezVPhgXVCkNbC02i1qAFTBiKCxtKOC2SOA6qFK0qyxWvptdmXAkq6y5vKe91ngv9THK0uqI9YkbMh6GOZ8Pj3dEYmvB4Vl/GmqvrPdswHadpCsdmP9ev9Aq52yw9Ww50MQ5KMNlQli6IqH0FI9NKG93VSx4kVOdLJETDcpelDeywi4zZmNhJsyUGzUJjM9Kx0BRZYu4qYMiWXLhJAYvdQH1z6lpXzYfDKxq5NdzofVVe/j+hlMJRx3NKWsKU5lS84HR97HVeOadeAWOzeU7y9xh4I6Uzv9ulatCEMnBwL4Pi2XtoDDZj4INBzT09DIGNpeyFcZEbsXG+fC8rHu60fMp5jhoLDwnmBIjYi8yfDzqX5PeDS8gO+0BCuHdfDdBEkncHmUHOse1H8vuvngTTt32VINp2EClg5RPWnI6nSFjYuJJoNtLqZ8iffuUwtEwZMQUMy91d48ToMmD894PtGjlXylPLsS6zMlxj7qphc2giHNGl2qBjbSnPVjkbOs7qa5ZU5p3pEf9I9230ZwhBJRkBXuuSHmYNKs1LL9PZ0H4grS9V09Ymwrnd5mGMaChvPRTUCLbfQ6PLksXgKbBLKgPXi5iSIQzqMDb2eGFCdZ400I/BBex8LSBJTxTSkhJEPNlAZquwTdyP0z7TNEEYDLgenyDf33QStOSfVt9xVQ03QmkjCZLpuOwmnvbtJrbkPs/fa8Fcd1TocVY9yByA6JhV4zJGDbSnLaiF0zTMz6nCl9RDIzV4U78ScFtY8S8yRjN+ZzoW5BzspH7SdusMa3rqRA7yp7N9uJBg6mdToZIJv32uX3IHvdy50PHEC4XCWr6kIhebAm+s5GOpLzWh5Sw0qMTvD90OYlJQArmMRQyyymsuIgxSVKJj2Ucl3a0qxYhIzmhdcnPtV39oY72emPmG1n4HV0LcUPQoH/UmZeqGnf8wS3K/hutlw3IGfEtotBraJkmnvpFqv52Sa8ifWkF5NgKINqQSFxyz9SRYziavswa/59nzVY2yxW/fTgWHDmWhe66cVOFhmmIwJKPR3Vbv04/fM2BumeBp2t0WM/utjM26Y3hbbtQwgACBM3E4h+QMNrWFliQr01RDiDAvWyE6SYRb8qOWmovFeSzs/Op8Gd7u36ZRjExjATHk1z/kszZ4EjL/kvVL65vUxqw97J78DsvFvDVDrrzqPtwygkCUIFn2ZYkpgjZSIVnXH1+WlY4F76Lv3kQ3WfuVUeK8HO3nkhqu5xyIlznPGeMwWOQhSeZUKSdRJEjyA2xWXjc2H6bpsAuTF32uTgHrebd2EzT7ollxPehTvx3oAuU1fEdNJO2BICwaNUDMH9O042Hry56qCZ35mM2vSu+rV9gloorEkYmaBgVRix5UayyTs+4IpVnluEJZdtOkGPJNJJbkE9wz8im3crfjIZt/uAws0FzDz5quuS1Xfg/xXe+Vp4w8m9Xe2lNfuykDWmatDatfCs1oTds2ULgFlkaRvs0pd5d6s8MfBKt00FpkSJG/BB3vQufWYymHy6wZnd0yFMqX77hEb6Sz7+rjE4TpgOZO5Dt279RpCTNklMscfZ9RZ7w8/Ul/s+VyFCMTsfTmJf5ftEGV3JC+5gJysh8QV6NPXQHZiu5rvqBuGCDEPCoHiyE3c/gBYoTL0eE3J6JMRFAexZyCYkanVi+FPPxOv5GOSu5rPv4q5MDKZ1BWb/BWEaueLs69CIHg5y2pUn/l/EsLGy734+6d/FNavEze6S1LXpvPzOVg8NVz8ATjEsjMAOGsoKlhiICZOn7CV1jDEaoqvaM986P0uTqp/J9zzxsUfpCvm7OfQveB3BwLm+NvwFtO/TrzjNilkKOWeQfcF83gWVqbdvy0bsc7SU+JqPPugbBuEs627JrffrQ8e8fO5LmazKf/xcH4EruKBQ0kz8autHYr6CutUpzuyIqY2fu9cUG2h71X97OzoLEZ88je91fsXX/M5rbGHNVXibiN0mqZ8yz/Ono7df8zaKBRey6bW2DbbpC+K6tDvElyWDRj6iHV7mfbbaX82t4mSs+a7LgnMcpTj99hEPItUYVVC3TF8Ax3nuyXWyxjEyV3DOFPOGqRagG1zRk1KWyhDdRKcOwPWcmLGA9roC/zhRyjpC2MDDb4PIkLcg3PoB+odi3iHKBs2hKJcRiMA36duWRVCrkTf9xUxawWQN+u7vShb0ueE3rPZgZQ6zPO+VxCy4suktWFttACHwjeZcKbEmrnVTGxCgAftLH2gqcUsYjQmrgrYAivMu4SKGApmua0cmBrn3E22mUSNme0Fd5h7pBZflewrcOz1B5+OdRb9q6q0CPIksBCmfmSWDIAXV3d2Tj5ABReWdj6EO3YCzpRAA4cY6eC9ag3p7KZic0LmDPYmsgjoEqKA2EfE78laqNOy7tIxQtiC+yMTxzjNsTR99vGpjjqeEbHi3McfVXjo2w6C20fA33sHKGasEgQRkKW2TYwb4yLTcNopLX0+S422vPXEalqxXg8iuebsiDsvDBG4cWG8mwI5HgGglqtvxK7oB2itDw7oGGBXEWbZuXxtH5Pa5fK87PltZ6EpkVGIiPThbVU8mGLqWzGa0nvl4y7LzcILy+KoduMxjIDrtmQP4MJlDvpnuORgnTrsRUx4SXFAdgFTfWHxBZibmY9lHFJJRZE2SEJAEfq/3m6GXygXzA14kzoLnDZkY6BuK8jox/RG/Nb1IcbFhVhezkNFxyR1gv1lZhO3P6C7FusRURpFzlDkWEPpT/G+42Wla7bmlGqLd5nW/4rDhTmpSwYFUJseYxjfEn6/vNqJk5m2nn7pzh6IvsFQ0H9WhlabCW+am2LYwuTPX8LTUMv2hkrnkfsrPymWrhrGybwuoBSsqWISCL3WHIWwXftCyuQfC+zbC8IzEnH7V3P++CINrQgatFPmgwXDeIHJd/P+W0zO/YFd1B3LGuZQCQs4mr2eVzH/EbWitBIklr7GxbkTKTJb3dreNcb8EC01c6reWXBEJsN7xaQlzyMCY6qHcMOBy6yNM0PfuB3G7eUuI/BoDPplu3G2QVqdjc4RUnC0H/oKLql+z2579Hxi9jZiDQ473W4ogjzhm7I69j4RHngtUUp7SWvsayNM7YgzPDEJcxODD19ceNlRGsU1RdYLrv8ridgd+AEo3NTFH1BP8xEYpQ5OUbctd5DGlE918kAEAEsl6CVr0/7yDkNwQiW9bXehEUOFDT5t9GRh1hKD1FwJ93RPKDxlKWX2O4CHzKznhsWEoeI/NJh2G7g1kbERvG+3bi0VBtld0Zon9tou/LzCY5ePHA/2vQj2uMakZpbEd85TIvWlUVcR8S0txl2qS87Nz3065cEfif42rK/PZG1SErl5x2alcXKUxMcY0CHtALt2bSbERJTFBOAWqQkV3Kgu3FCum/1fdu5GY5R1b4If7fXa7cmjjDgQDI7/BfXMu3zALRVCZaDfTkdlyakA1/LTGH3YYh+gJ7Y//miB4tNj7XXy4VohUzIpnYuumWLhlcXVc/6K7Zkn20u5gO11YtAVWzN+geRrgINJ2J81CHTC8aE6qmFGFJqRxeHW/d4oMr5YG55m4eY2bo4Kc70x9qR9CYHr67hjMdbPkQ4eEzqYlhjjc8lmZnfRY96Y9dcXMOznF9e5xgfTzUsQkDbbRMZ5GFOq+oBmOGEaXDP6WrTZJclTkSmYB3LJ/qdF22wxTxTwA9uwfUYz5BzzfVMkeAaA96NqV/EujfwHH0NfT11O0AHV5U8uVWWJT/O5mo0zSzR4GLaCJeYzoBOH5NURW1FdJdqNdtZT4aNuEsL2HPOsrKA5YIkZ+b+arJqL/n0rFRV6Fr00O626Ey45+VhKbGC48x6wmH3JrGpiwbAEtXLb9BR3C1F9gyop8kolZx2jmoUFxdZa1WxjzANHmqX6pKErLbkLZJlWp13qGJ2+TenFiW076RdcinOppmoXWS/ZQCAgLS/DXrBJ+UMs3PPLHjOzn0LEaD5Qt3/zUH1mQ5v8u/tWUF5fGM+I+cUzC7MyY/MFRm9uemOjhMi3sRJGpSVzbANzeRgO/azMYOBXG85GfYtWFGtvvVKUAci8bgxWRo4uOjmWbmKzdSLMd5MuzKINJlBy7CvKpsg6QjgzIRjVwCA3goEsC4vOutgRGSg45uf4/YZs7eZXTrSr9qLAj0MNZDnJ9c4id0BNPtarqaU43TnPLgU/SrDmDkMttXhCcsoFLu7I2LcwnVrgMypYkM25ZymBaaNx5L5vXMVCt9oLrOykH1YRE3xgs9i28iItlBfydZBvR/DZvz7O4wuxMaMzaycDG8T69PfJaOKI35k06GZ/t7mWGEsruArlbPOc/nnOI3+owlyTHZnF97tHMM4WtwRk/lGk7lciz/nx+eMa2al7nJ9V01PPTYJnthZGrBoy5H71/yMPjOlLL/lnvW57UbAuEG1fjf86ERYz43oR3C0xDZkUj2CoRt5SG53TX60UD1QaOqhFEtY8f3Ggtm2tePpgEpyNIHDdZvPsGjY1Wrx1eew+w4sy3B/6ndCc+oR3lngn/XPrPA244WIIzhZF+P1mIAfJQJRhS6RqR7MiQhgetsERmifRDOoFkpiNrFU/bh0HRXIk/QZTRF1KmIL5UUxCbZEfhC2yvFNdIrgdNyBsCxJDk3A5hO8RZNOimaO8lxC9U7hWkT3Pfcp46gJIeY9JwoZCFat+YVoanf5P/kCRmEM0Gk0QUoAQDyDoB61lpkHxy05LgmPT8AkErFNrFLhAY0jTr3oLs1mRV4jZ0lVXInx+9xlX1bwmeiNbSJj9sABDNUXC0ftWw24iMbf4ckxUWWt3izetnycY2dTikk5OQg2ez2lTQ2od1LvXd69EFKrr558wFF8UcF0NNHE9z91BV91TVxaDtYZ68gX6lOxlNJ0DJjr3Thlxp9zZR7p0JBg8SUOloiWnwqPGUzLkvUhXoruRkelLsjnrU2L5fbQF78N/p8M1kyTRCCTQrYIWi9sdkysoBDAZkr0vAnt0nW6J99Bnus+tinnXnqpvhfOdKnno3Y2zdEI7TYN9eKA6MiSuP1DW7uf3H6tKEadOx+4FNz3jh6ax5Mn/9PW8Hlg7bpX/avm7UBa9LLv4HzM0Xa+VJY1T5k17ZvYsHmzczTePP80M5BSfr3/HwCH79bZDXwoynL7Nej21Vdo6cUqg9HBQrpUdGB29fzimXy5OQ5pf9C7gvxk6Y7s+yFLxfP4R7xccGcfzQQc2ZFhcRoBuW0GBSzMBBYutJZeX/rp7IJXbMy59J8ymNpP4M7F/blA+8iMJSjmo3znuLWiKB1hvEfTMrQTZcgCIsE9A1C8lWd6oNskTJRHD6bCxk0ml/KC/ygzolUIWpRtGDg6nRnR3T106GlOBaP6cMdx26bmm861VeIftWWqKr3zcS2zo8QPtnGub+CVurwZo3hE5eDvkPThDtOuq1o0BZyTVznqU9ueJamUaAZ2vKOw6KiFOj2ljPhFUgvk9uEohE6paqKzAix3eOMvIM0xFh9u2gl+9tTHG4sRFNMpalrFICIKEY2JOostRoCfa7wr1W36GsU+V+TLF15/WvMIkqlgxPeOJVHR2j19uHTBUQHfz4VjeWPiVGPc6kXRNfkDmllEndObIkpHvMgGVPsCiaOPn3Ha0I9b84tfrVBhkLThUhNOi6gHEdYmtkTEjGiysioF558J20xI0KzMM9e2B41oTkk4ccVGfqf4AD3mtsRXHs6QJDXth2EGCdomXLEYv4fCsdUd0hBy/vk0DeMCFLCMluWPuT6g86dGd4smu4IVn0gT56FXscWrGGcVo+XgsLvkqipHcpAkjBuoe/BU2YLCcvBM3Mmw7WEfJzH+ddy986JKFbpNohoq8Gfnd4STJiNjOwNENEW+uEtK1ePtlmJKxzyMagwz/JOnfspp1G9UFVz+T7a9/36DqSMEN79J1jErpBizVyaStdSQQMqjFW8F7Eh06ZmpZAxZgSThLLiixqfr/YsRSMdMUQjZaiV7Hk3I3bx1AcREJ5+VhaSyntnWfQWsqA/UXtgZJWDYDKh75BDr4oyNjbRTANmHtIIakr05UfDiHFEr4FxQaB70BzJdqdpF3dGL5jR65WiAwhbkrC06dG0qRhA1OGdheyY6+ow6l5sFZZAse5ffb+JZKUzXVnX4XEQ88LJi70g5eD30t+f/Os/bAgGmI4WSr78ud3WPKexuMzM6rGR27b6SNb5zgRLy3iqgoY1PEDx0TrExQGAkuoGu64d2PWkQhiQHnOc0IglOT7fDEBdjhzdFxf/A6Yms5Kug7+moSNttpiBQJD+uvuMN0l//qTw7+XI5WH67ydXfhPLtHSAw4F37OrUcRUQrvn03NqPPUM+nB2Z7k+zN10MZyVftd4zZnic4WsZRuV7qC2RmHiXboG7eCZ1nRpeaDhROGpJ8gWABLD7wquAgcUMBZa/fqMZEsY3sL+o/nM4s4Zz04O2p2M4rNfUBtOsxpBZ4E2iiGL2ulHi6J18yJM2zNafphjKD3vT6GWT3+4xkNI2FZr++tUja8hBPCHnvWJiiOYDGxySSGL4Avopbw14+7TOEl9Vw6bzuGkXo7bD7EpUEvcOPix6eyg9rlORddecnrQFw/eamJs4MadEnGjMQYMvViPxgiiBtd2Dl4LWZoHPjeDrnnr+IOjocNJqeQAzvRKZ1bmLODmfQejpOTkiPc9Q16aIqfZflhnVwQXzw43EMFq0yrkzyF0z/prTsBOYDelxR2C7cngT58SMlsNbzkmnszm1oeNph2ogIhdkXxhBW8WWRC/xpVvXjUMuyyduImsKsj0EEkRN0Q6P0GcWXXh4/ixga9ziN9XZ+fG6fUfzirs8UsJ5r0W91QuvLzGVA2u4+9JoLxHUwJLNG7we7EsS6RI9oZZWCT8h3LFAwVFI4CZCHp8z+8hBscZomnNPlzxRJcsAKdVPRYKau+kWbEjawEmGC2h5cYqws/A+SCRyt0pt484iwMjPytfEg2fQKLA9xhQJrFU7dsKsPsTRUHXUnpwZfmg7kiFX1/fFNRaoX5CPJRKgJv0Wi/0bP36lXAZ7HFBKg/Hp01bhnje55svkulgpS3ScS782ntmg9lFm1mMME5/uNQtSscAz++KeK5v0eN/LfpESYS+vNYTP0gh39I0lMz+kxYCLnWRHzg75mLoOmxry6SbV1v/F73LMzh5QtjLdOJv1vP7r8Lwa9jo80DyetZLpNrC3bbQQBqWYL5hmmCn3NLXO3jqR7BJfbKpY9vt4fWO3amit9VsnRFbaxbOYIxHUryHlrpn+vYuEcaE44xoWTkOYGPwBcOMnPTg5jAIt9QEMWgrl48Jg8SIjhLRzVXK7Sl5IXz3m3KGzOhSLlyuE+oy35/0tEcLa+1Nu7CAJjRLVU8vSNLue9MFTxiP7qK0Glh9T6/t2LK71J7B0GwTDfCSkhJGG1PF8/yu4mWQpImhZbGOh6HBxUHT1eaK4ScTGWJ5y543yaUukzKWFjedPh67ESYSIyukS6+blGNyhgCv3o1f1FKJ6ne8UR/zPrj4X2ELXtW5QPpGiavAEx3akmyPD7y0H4HMcJ33n5ciDQJSrVAAwjrBVq2n0A5xjyTZIcLiMSCYcVWxQtSFKCMIEZ12I0TeMZ5Xb3DXGtElYq/BlLrQBvSAotClh/6zc1kqrXGT1iNLofXdJZUbco6TY1QbD93rt0eCN0KTz4hmvm6HuKGx7iI/xev/O4Y2EsXZBZ8BB9bEtsW3dNXBmORISxAJXYZgClwQAnAL3Oil4NuAoTUXITPiBpUWVomr7mm6pbP+dtLXK21IQEd3jTzynJ7jWtfpdd76OV4S616xrd9xFenJoAj8/FIEDN3TuDwUKXZBgVF9IcdEcTLlREdKf173quiwrQZ7D8dmsPBxrbEl3XER2F2MTiaPXSgeA+4mo8PJESwLm3RUEUSgo/XbSP1mmoD/+zmjUC2Mb+xBU6vvC6BNiQ/ZXg5KRzmw7xSXQ0QiRBkQVM4ZQyXgGj5ltjI0FU8bp25GC9vkatxe70tGjisaLNyS/qrycydnPsjZHjGIYF4dqr9AHcLX5n0QQQcN+w36qhscpAE4zSWeM2VffhBlRi86QF7HLlJFHguNKSglIhQRA8TCyRZNbjpW1s9Z7n5tvpvn0tJ9fbRy6eFu8d8d3CKIz6T/SrNoDALVSPjnvkhH0eyjp1+3NwI3rng7gYvFX51OgNSmcQQI2xX+rs9wP697/oE4gBZ30kT5n/BuhdG/FzUOmT8ydKtByrod0/JgDQfD595vy4r8ic8qLQqFG8uQ4fXmPMXobrezJ3wHAjosKhrxHhuPg9y2ZNNwpJL6gtGPDj45qsGUR7cWClluotIIgSdYdsMQqIvW1sTZY4DChVaXMKu5/vVK8GiFVF8ITI5xRLlCuPm5usChjSKK1Q9+PIu+3coi7h1zE/LYLbl4lglf/qM+U8q0GYo5BATY9x5618wsAEjGxHpbQqkuCpItQLpphNJ/8Wb/+rIPLmX+fk6cR0hOVhBq12J0sOxlg5Y9TmvqtPwYg2M956/s3zt+PX3wZ/G/xt8LfB/weDrcUIikuN4jnfXLfjp3X0j/40f0vvaqA3C7y/4enFO292EDCeXuTzbssG/kN365IDASRR9cpKpLs6EeV8XB3EnXWj3NC4cRyK8viRDesR9PKR7lH6/hWQe3d5OltkmIfreZJrBdydDTZDzE4o2SOXErHa+nHegIvGUT+wWFxb528NJq8GoNHWyhM6sl6XWgqiPLR3UtwfvgRJ15zxkJBthpNlDaWKRyUei24wnYHPpVGPPbvO52Sj3L1j0M9YP8X9suTXkQSX3Jpx2b7c4dPN4T8gJyN9F1i3NZqkK+uTNiTGLYW4mxG9hVr5p5p0xkepm4v8xLzp/lvzNw1HFMRvKalG3PuQmxTL7SLPIcv8qr+lvbjKK6eHOx1vxdp8PdxE1z0gdSrfwM/fgMw61ZSoWek/mIapk47Zb12lpBZ3yDd3rTiQEkiMKbX5N/7c6aNBmRUHnkl4ZmYD5W78tq/IqV/t2KaV2lY8qEJtxfnolj4s05fOloOKO08b4S5WlxAr55LA1kyUa/oqHJpXgZlWUJJF1XH7wRiRb3LgkvT8Ed5aQk5XYI8DYjmICIpR2LaGPrUP3dpjk/NX92MMpyhk8EeNYYm9FeUoK0p3cHx0qX0Sj7sp3TLXarFWrGsalbGJTJDkuCV3sooqOO2lsDJle02Wds1fHAzKYa0iqDokV2K2xnhsSG5Jh/OcqBpPx4lKfsfJCLVy8HfaOBVNO3eiIjF2EsQRyljB1Jf6+z09xC8y9ULJ+vz7pU4Fc080A2k8B6RHjCA3/Kxw6Hu0MiuXYvjBWrSmHn0mAhafAG/V2Vj5HW7Dl5JMdIf7kr8sxmbM7uzqquHV2joPI3SyEIVNlehmN5OUKzzqFDo+/mhlOdiTjQiKe3rjAgxoLcIfN4r1NWubTR8OHE0vIR6xHuc5XmsiULLLp6oDLlHeiDwWzjrp/lycJuANSvsp86juhL1hsK6TE+4qLaEMSeRX+cQ+I1kTyqCoaGRV8rgDydM/WkNxorqnW3L/drngDlCb7WZ6prSRJwwGaY5grYIzupZ7dytt7oNFwxo/gLOUo3otM11LlZgFU6ll/sCgl6TNxsYiHijINRqWzJStcNy9OdNKHZH2X6FHZIT1hoDyr4QL1CiVOr70fYEa1sW5q3eWBZUMKg8dWRrKFOJYktGIMmdHi6ot4EuELqzmj6l1saTAzI1Wis5oQxZ14O4QGs2AzCqXu0qMl7Gu746NW8PmbKIwWAEr+sJBOYA03KcUWdu7pEFsPl0TPz5JENSe2JnYL2ivirlKG9fAydZoCnaBFNlmKkgOx9pLyTNsVOfsuz0RI007ObFn4Tk4VEq+o76sLrYcJPEqbiVHDfN0LtDp0s0GZSeGpXh0bo/pPR5BL6A8Oc539yJLxmdyQhvzSxtrgx4LHX++WhOByjXkCyQJcjvSzfZMGNqdsGiMCJOPsOouu93Jh3W17id4cQ4sRNfZheiuwQfAuDwuZ7TUxRdNlR4REw2FxdqCkWcnSCVVa8JxYuA8JtRl222JJIlxy2akwkZcFYeVpitxy+qpnja+uMDVjXgpmiTGp+uY3Uf/qOB4EAL6hPT1gYPC7HMtwsmEJ/WAGb0BRcu3aQR7KWkapb/MVw3/J0HgOMBkXbudHPVPnk4I2AaCyzRdMLmpGqPJ3UapGq4A+JpwWyqmLHu41WB+h80KiHQdT3N0HL0TN0DNRCQi/6whnRG29IhzjFydHOtl6bIlBqtjqw7a+j6GJ/ryM1uxRy94HdRORU3zEnRVTz98ERNz+3Cenb9MrRKkZNjJg1+jE/na/iMevYrZ1s23gUfg5HklHUqUVLifqJS9hVTQfala4/swVXPqF650YqA23kXvRreR0gZEFaXROzSn6nZ7Ct9qslISJIUIsOKQdk/b5h/hlZ2+h9o/cbgdMa7IbrsO7yjieYpP0XB7OinvF1VFFEty7JIHCUIadkjZ7n5dYzFvYDJdOVbNqj6cQyxE/kMmi9OQzhqKxaa8XJqIEX9fRnVlttQHsQ9rOr6IebsSe/te5tO7UTJhlb5mYgj5rw/5wX8nfruZpcqg2L69U3uNSMn6zBIbDgWv+Ys8bzb5jEakF8E8NTVZwn5kRNpomxqQn7O8W1Bi4tB5lAF8qpWgLTtccuHLRvwrV6BFXfVMo+SIoyPctW+Ipj6EKjIUe8CWtD6ctqUNTrI1B93vlPp9e7kF8OYnh3TbEbFS1abBtQb1aa5ZiB1T4S7SCXwV17K8M+KlpM7y2JhMeEAPQRD5e3HwLY36cElQq3XvgNqVM3UY1SPOBM0coQbOSOpsHKZcwd99dm5JR+RLAnujs1zBQGQOZmsbfGhnUbEdMJ6Bt3mdNoupr0HiOlRMId4PEH4jXWaqZ+et98rc6WBcl8Y0GTg8fmSZ/cOzwOAwt6KF9QVbOPmkq0b8/hHg8c8y9iFlCyyGfTVgFJO95nCZW5nV/z5D4lgPZWOjWqyflzAvdMVc9bz912nm52ciok9M/UFBLE5zlB555hs3BVPHFVLQ3CL1G2jXMjvGkZU3sNUZAUCZb+NQjIfLvn6m/lguujomxREXCSac1kspsQ087CnJ0HSikOF3uulD9KfZP7IVK0aul4NdJzVrXicij6wBiBS2dczk9y+cGsvgD2jgl7tEFg11lddIgvKfyWTmiEgvZRfY0QleYxMcVJ46NM+xjEzc5ZCKTfHX0K3AiPtzZSnGtPQq/W1mpB9XY7fHfeBw/FlzLUfT5feAU9HVxU8apEWd1deIJJJz1KQShyRvfRMLbWWLqWMta7mqc38tWwV47cyz/Ezas+yHPQX9R2K0ebhXQUW6f2CQLGNw1tfGiEh/mjbVbE4E+PQOjvBIM0DAPLOUy14IvlnTrxSkMxxVr6TkyCnysJ8lctCnBc1TH2i0cKqAExyF0BSuMZNTzdZN4oO41uvywO9kpjcmSVH1+hoDeeAgThHRxIr30vWrQGRxV7+FQzVbA7yU7XOQFzQRZug1nmY6J3tJ1vEiWzayxmhv8tibUKW/Lg16/x+wElxPngbqs9OVExm9/Gg12huHxm32U3Ym/1OXqLJL5oFpNnht+g8W6mhmODuubIo7dWs+JDkQ+x66x5vKwdLuQ/KLuda1Bo4QE+uba5b/8olLRE/dRpGej2rTS3nY+v7WHgM5R9eML/W8MW1pvUS6OjAhbJI4ysFYxImDC4Fn23F9GdI5wYf+o/qr7dmpWPjycgxm65TvZw7nIP1x/NIOSsthifBt9qXStIHg1UL4N5e6a3okB0kpmxnCgg/Yi4S57nxSqR+eJ20Y+ck5gKUinRg15TuMab1JbcLrJ8Hh4xpTO/5hi7+Iuz6UhGzlV8X0XAyI6dZuMbOx9s2SLU+rXOPHgXvJHoecArZqYtx6Kgrx5ObSlQDS01Xw0/zNJHeELkt4dAZJxZVFxcKY/PVFqe9Rv0AnuTrOrGWqqx0dP0lCozemjRAScEuLtW1P01VnjLIteudXElUk/e2yOn/mEnm6rrpTipeaTgljC08rON1NBlA6IVSIDwrtinody33D3mPkCg4K1emH5Sw3dmDO0EdOloMq5FHXyrvu1/KjJpFHdhb9jac/iU2NeavTcMiAdY1i00otzUx6wNtD61uo6J7NXgpOjXDLH9cBejTe1RFeRLcVh3mpUxIwiZSZ6s6Ao5W+rkH96Pll99fjTytsb+TWwtGOtz95KozIUAa2oQ5+i4ow3OldyX3yHbzJJV3B9NztLUHqNSeKEIarfLeLjbJtTyNrbWm6YtHMu6cSzpM2Lu+X/n6awr1WyQxLdRiPSFL7RXWXVwO4HphSoDC1HK3cNmt1PQxlUIOfCh33DjUqkfL7h8eoLnPvGrICKdUwPEZkmu+0rFPu0p7Ako3VzT0fR1ks19VHr7QMrqeCn/zP9Zig2yorAeuYjiFUtOeHCWnxpFHejfuBWfL4fFmI2wl4SvE/b++XxZCPqoMAcmNAw1wzIOXUE+c6gzFjwA2Q54IXNaJl8bwVB1B9xomw5+T1E0ZhbdQgzyArGynyHVnBw3voueIZLM95ohmM3gX1zO4vasyRzRXjQf92Z7Y2R0KswiNr5KZfKV2zFjm3AHzINLag6fmOAfppDsAm8YMbkcQc2wlxMhm9z171QGr6d0V2UYTr9jWnFEfeu4ec91AK9SkBSmQ4G8q9nfWQG6o1cCrh68s2UNtCoh9J+CIWglSsvYHfRH23qXCu3K/0lvsGWOq/7TE4p9eWyknWNLI+Vb00aPbm5WWRkJpXFbYnfkD/qfnickQBo359j3Qwqm4U8ZPpbiLZ8Milo3galtDjGnD7IFuTiVP/lPLOibtBrvs+3aqNkjvYFKwlvwU1Qo1lnNxSBO4b+jk58H30bip4p+jJFHcr/aNKZsC9rwXB9+WzfZFaf8MnxLjscPBzME2mghz9NMHm7a42UqdSJs/l4Wi1rgayP9kuZKYjrFJcc9GNt06K+FBeKdhM6R7yVpKA33kc6peK7pVcR1yR7IdCw64Z50vXV1Bme1Z6Y/HsuOEQzhe4uezr1yer+SmuajVQV+eRYf4ov7n1SCfZ/1E/0q1XHgv+qW+TfKPkrzmIOPc3gysvlNJMu8RmmnYywFEHJan+pLBdYjGKR7CTy75OKvrBww3aPxIXxTIoMnG0y95o6w+JWE/19rqQrZEv/tb+m7lv6JDX5rpgyJ4D3hYacvOlua/1kD+v+nc/zz9SmKf3LI2Cniq88PDMwNxv+Hf8NeHjxo8O/O1/AFBLAwQUAAIACAA4h8hUqt9hcF4AAABqAAAAGwAAAHVuaXZlcnNhbC91bml2ZXJzYWwucG5nLnhtbC2MSQqAMAwA74J/KHlATKixFVr9jMUW3FBx+b0izm3mMK69xkEdYd3SPHlgJGibPHPLGo4UTnW9jVDoA9TtoSQk+fVM3R49VNYgV7Vl1qBiSH3cPQgLamO0WIHiXT5QSwECAAAUAAIACACiTURSNmFYAkcDAADhCQAAFAAAAAAAAAABAAAAAAAAAAAAdW5pdmVyc2FsL3BsYXllci54bWxQSwECAAAUAAIACAA3h8hUnF4yCBQGAAA3FwAAHQAAAAAAAAABAAAAAAB5AwAAdW5pdmVyc2FsL2NvbW1vbl9tZXNzYWdlcy5sbmdQSwECAAAUAAIACAA3h8hUFR5gG6MAAAB/AQAALgAAAAAAAAABAAAAAADICQAAdW5pdmVyc2FsL3BsYXliYWNrX2FuZF9uYXZpZ2F0aW9uX3NldHRpbmdzLnhtbFBLAQIAABQAAgAIADeHyFTFimxY8AQAAKgbAAAnAAAAAAAAAAEAAAAAALcKAAB1bml2ZXJzYWwvZmxhc2hfcHVibGlzaGluZ19zZXR0aW5ncy54bWxQSwECAAAUAAIACAA3h8hUWbeRlW8DAACcDAAAIQAAAAAAAAABAAAAAADsDwAAdW5pdmVyc2FsL2ZsYXNoX3NraW5fc2V0dGluZ3MueG1sUEsBAgAAFAACAAgAN4fIVEYSMkHpBAAAMhsAACYAAAAAAAAAAQAAAAAAmhMAAHVuaXZlcnNhbC9odG1sX3B1Ymxpc2hpbmdfc2V0dGluZ3MueG1sUEsBAgAAFAACAAgAN4fIVJelNoG0AQAAaQYAAB8AAAAAAAAAAQAAAAAAxxgAAHVuaXZlcnNhbC9odG1sX3NraW5fc2V0dGluZ3MuanNQSwECAAAUAAIACAA3h8hUI+W+lmMAAABlAAAAHAAAAAAAAAABAAAAAAC4GgAAdW5pdmVyc2FsL2xvY2FsX3NldHRpbmdzLnhtbFBLAQIAABQAAgAIADiHyFQDbMFVmSsAAKJAAAAXAAAAAAAAAAAAAAAAAFUbAAB1bml2ZXJzYWwvdW5pdmVyc2FsLnBuZ1BLAQIAABQAAgAIADiHyFSq32FwXgAAAGoAAAAbAAAAAAAAAAEAAAAAACNHAAB1bml2ZXJzYWwvdW5pdmVyc2FsLnBuZy54bWxQSwUGAAAAAAoACgAGAwAAukcAAAAA"/>
  <p:tag name="ISPRING_SCREEN_RECS_UPDATED" val="C:\Users\feder\OneDrive\00_E+\0_E+2020_implementation\03_IOs\O3\B5\B5.4\1_postproduction\"/>
  <p:tag name="ISPRING_RESOURCE_FOLDER" val="C:\Users\feder\OneDrive\00_E+\0_E+2020_implementation\03_IOs\O3\B5\B5.4\1_postproduction\"/>
  <p:tag name="ISPRING_RESOURCE_FOLDER_STATIC" val="C:\Users\feder\OneDrive\00_E+\0_E+2020_implementation\03_IOs\O3\B5\B5.4\1_postproduction\"/>
  <p:tag name="ISPRING_PRESENTATION_PATH" val="https://d.docs.live.net/79c11a183e1142f7/00_E^M/0_E^M2020_implementation/03_IOs/O3/B5/B5.4/1_postproduction\B5.4_base.pptx"/>
</p:tagLst>
</file>

<file path=ppt/tags/tag10.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11.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12.xml><?xml version="1.0" encoding="utf-8"?>
<p:tagLst xmlns:a="http://schemas.openxmlformats.org/drawingml/2006/main" xmlns:r="http://schemas.openxmlformats.org/officeDocument/2006/relationships" xmlns:p="http://schemas.openxmlformats.org/presentationml/2006/main">
  <p:tag name="GENSWF_SLIDE_TITLE" val="Credits"/>
  <p:tag name="ISPRING_SLIDE_INDENT_LEVEL" val="0"/>
  <p:tag name="ISPRING_CUSTOM_TIMING_USED" val="0"/>
  <p:tag name="GENSWF_ADVANCE_TIME" val="5.000"/>
  <p:tag name="GENSWF_SLIDE_UID" val="{B6207063-9AB9-4970-8DB0-08D62635F08F}:615"/>
  <p:tag name="ISPRING_PRESENTER_ID" val="{8F15CA8E-5102-4C84-88A1-A6FDABF0A0C8}"/>
</p:tagLst>
</file>

<file path=ppt/tags/tag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TITLE" val="Cover"/>
  <p:tag name="GENSWF_ADVANCE_TIME" val="5.000"/>
  <p:tag name="ISPRING_PRESENTER_ID" val="{FD0FCB20-3D44-45CE-9270-22809DDF8C02}"/>
</p:tagLst>
</file>

<file path=ppt/tags/tag3.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4.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5.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6.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7.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8.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ags/tag9.xml><?xml version="1.0" encoding="utf-8"?>
<p:tagLst xmlns:a="http://schemas.openxmlformats.org/drawingml/2006/main" xmlns:r="http://schemas.openxmlformats.org/officeDocument/2006/relationships" xmlns:p="http://schemas.openxmlformats.org/presentationml/2006/main">
  <p:tag name="TEMPLAFYSLIDEID" val="637559757421290270"/>
</p:tagLst>
</file>

<file path=ppt/theme/theme1.xml><?xml version="1.0" encoding="utf-8"?>
<a:theme xmlns:a="http://schemas.openxmlformats.org/drawingml/2006/main" name="Module cover">
  <a:themeElements>
    <a:clrScheme name="NLITED">
      <a:dk1>
        <a:sysClr val="windowText" lastClr="000000"/>
      </a:dk1>
      <a:lt1>
        <a:srgbClr val="FFFFFF"/>
      </a:lt1>
      <a:dk2>
        <a:srgbClr val="C9D3DC"/>
      </a:dk2>
      <a:lt2>
        <a:srgbClr val="DCE8F3"/>
      </a:lt2>
      <a:accent1>
        <a:srgbClr val="9DC4B5"/>
      </a:accent1>
      <a:accent2>
        <a:srgbClr val="93A392"/>
      </a:accent2>
      <a:accent3>
        <a:srgbClr val="FAC62F"/>
      </a:accent3>
      <a:accent4>
        <a:srgbClr val="0070C0"/>
      </a:accent4>
      <a:accent5>
        <a:srgbClr val="18314F"/>
      </a:accent5>
      <a:accent6>
        <a:srgbClr val="446092"/>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module cover">
  <a:themeElements>
    <a:clrScheme name="NLITED">
      <a:dk1>
        <a:sysClr val="windowText" lastClr="000000"/>
      </a:dk1>
      <a:lt1>
        <a:srgbClr val="FFFFFF"/>
      </a:lt1>
      <a:dk2>
        <a:srgbClr val="C9D3DC"/>
      </a:dk2>
      <a:lt2>
        <a:srgbClr val="DCE8F3"/>
      </a:lt2>
      <a:accent1>
        <a:srgbClr val="9DC4B5"/>
      </a:accent1>
      <a:accent2>
        <a:srgbClr val="93A392"/>
      </a:accent2>
      <a:accent3>
        <a:srgbClr val="FAC62F"/>
      </a:accent3>
      <a:accent4>
        <a:srgbClr val="0070C0"/>
      </a:accent4>
      <a:accent5>
        <a:srgbClr val="18314F"/>
      </a:accent5>
      <a:accent6>
        <a:srgbClr val="446092"/>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ersonalizza struttura">
  <a:themeElements>
    <a:clrScheme name="NLITED">
      <a:dk1>
        <a:sysClr val="windowText" lastClr="000000"/>
      </a:dk1>
      <a:lt1>
        <a:srgbClr val="FFFFFF"/>
      </a:lt1>
      <a:dk2>
        <a:srgbClr val="C9D3DC"/>
      </a:dk2>
      <a:lt2>
        <a:srgbClr val="DCE8F3"/>
      </a:lt2>
      <a:accent1>
        <a:srgbClr val="9DC4B5"/>
      </a:accent1>
      <a:accent2>
        <a:srgbClr val="93A392"/>
      </a:accent2>
      <a:accent3>
        <a:srgbClr val="FAC62F"/>
      </a:accent3>
      <a:accent4>
        <a:srgbClr val="0070C0"/>
      </a:accent4>
      <a:accent5>
        <a:srgbClr val="18314F"/>
      </a:accent5>
      <a:accent6>
        <a:srgbClr val="446092"/>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3C737E023FA8814B8FAFC758585580F0" ma:contentTypeVersion="14" ma:contentTypeDescription="Opret et nyt dokument." ma:contentTypeScope="" ma:versionID="e71fbb3f4cfa6443c345285e720c6591">
  <xsd:schema xmlns:xsd="http://www.w3.org/2001/XMLSchema" xmlns:xs="http://www.w3.org/2001/XMLSchema" xmlns:p="http://schemas.microsoft.com/office/2006/metadata/properties" xmlns:ns3="590467b8-7c49-4d2f-8728-66506e20d5f7" xmlns:ns4="4476fa85-d045-4754-b08e-1a23255828c4" targetNamespace="http://schemas.microsoft.com/office/2006/metadata/properties" ma:root="true" ma:fieldsID="fb36a6e3471183b0fccd2fff4755a83e" ns3:_="" ns4:_="">
    <xsd:import namespace="590467b8-7c49-4d2f-8728-66506e20d5f7"/>
    <xsd:import namespace="4476fa85-d045-4754-b08e-1a23255828c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0467b8-7c49-4d2f-8728-66506e20d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76fa85-d045-4754-b08e-1a23255828c4"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BABCCA-82B7-4242-A33D-10E1D3313F27}">
  <ds:schemaRefs>
    <ds:schemaRef ds:uri="http://schemas.microsoft.com/sharepoint/v3/contenttype/forms"/>
  </ds:schemaRefs>
</ds:datastoreItem>
</file>

<file path=customXml/itemProps2.xml><?xml version="1.0" encoding="utf-8"?>
<ds:datastoreItem xmlns:ds="http://schemas.openxmlformats.org/officeDocument/2006/customXml" ds:itemID="{F3BA2E40-7FB3-47A2-AA72-CB132E232729}">
  <ds:schemaRefs>
    <ds:schemaRef ds:uri="http://schemas.openxmlformats.org/package/2006/metadata/core-properties"/>
    <ds:schemaRef ds:uri="http://schemas.microsoft.com/office/2006/documentManagement/types"/>
    <ds:schemaRef ds:uri="http://schemas.microsoft.com/office/infopath/2007/PartnerControls"/>
    <ds:schemaRef ds:uri="590467b8-7c49-4d2f-8728-66506e20d5f7"/>
    <ds:schemaRef ds:uri="http://purl.org/dc/elements/1.1/"/>
    <ds:schemaRef ds:uri="http://schemas.microsoft.com/office/2006/metadata/properties"/>
    <ds:schemaRef ds:uri="http://purl.org/dc/terms/"/>
    <ds:schemaRef ds:uri="4476fa85-d045-4754-b08e-1a23255828c4"/>
    <ds:schemaRef ds:uri="http://www.w3.org/XML/1998/namespace"/>
    <ds:schemaRef ds:uri="http://purl.org/dc/dcmitype/"/>
  </ds:schemaRefs>
</ds:datastoreItem>
</file>

<file path=customXml/itemProps3.xml><?xml version="1.0" encoding="utf-8"?>
<ds:datastoreItem xmlns:ds="http://schemas.openxmlformats.org/officeDocument/2006/customXml" ds:itemID="{9A3C9A85-2F45-4804-956A-1003060F5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0467b8-7c49-4d2f-8728-66506e20d5f7"/>
    <ds:schemaRef ds:uri="4476fa85-d045-4754-b08e-1a23255828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3807</TotalTime>
  <Words>940</Words>
  <Application>Microsoft Office PowerPoint</Application>
  <PresentationFormat>Widescreen</PresentationFormat>
  <Paragraphs>208</Paragraphs>
  <Slides>50</Slides>
  <Notes>3</Notes>
  <HiddenSlides>1</HiddenSlides>
  <MMClips>2</MMClips>
  <ScaleCrop>false</ScaleCrop>
  <HeadingPairs>
    <vt:vector size="6" baseType="variant">
      <vt:variant>
        <vt:lpstr>Benyttede skrifttyper</vt:lpstr>
      </vt:variant>
      <vt:variant>
        <vt:i4>8</vt:i4>
      </vt:variant>
      <vt:variant>
        <vt:lpstr>Tema</vt:lpstr>
      </vt:variant>
      <vt:variant>
        <vt:i4>4</vt:i4>
      </vt:variant>
      <vt:variant>
        <vt:lpstr>Slidetitler</vt:lpstr>
      </vt:variant>
      <vt:variant>
        <vt:i4>50</vt:i4>
      </vt:variant>
    </vt:vector>
  </HeadingPairs>
  <TitlesOfParts>
    <vt:vector size="62" baseType="lpstr">
      <vt:lpstr>Arial</vt:lpstr>
      <vt:lpstr>Calibri</vt:lpstr>
      <vt:lpstr>Calibri Light</vt:lpstr>
      <vt:lpstr>Century Gothic</vt:lpstr>
      <vt:lpstr>Montserrat</vt:lpstr>
      <vt:lpstr>soehne-web-buch</vt:lpstr>
      <vt:lpstr>System Font Regular</vt:lpstr>
      <vt:lpstr>Söhne</vt:lpstr>
      <vt:lpstr>Module cover</vt:lpstr>
      <vt:lpstr>Sub-module cover</vt:lpstr>
      <vt:lpstr>1_Personalizza struttura</vt:lpstr>
      <vt:lpstr>Custom Design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Utente di Microsoft Office</dc:creator>
  <cp:lastModifiedBy>Mathias Sønderskov Schaltz</cp:lastModifiedBy>
  <cp:revision>110</cp:revision>
  <dcterms:created xsi:type="dcterms:W3CDTF">2020-10-12T15:01:15Z</dcterms:created>
  <dcterms:modified xsi:type="dcterms:W3CDTF">2023-08-30T13:57:19Z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0x0101003C737E023FA8814B8FAFC758585580F0</vt:lpwstr>
  </property>
</Properties>
</file>